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7F7E4A3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C76C6C-2FC3-21C3-F855-00FB44D050EC}" name="Jaliparthi, Mr. Omkar" initials="OJ" userId="S::oj58656n@pace.edu::0cec9728-ffb5-49b9-85e5-5aad0db732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4_7F7E4A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21071F-1670-4819-9F68-73793300FA99}" authorId="{96C76C6C-2FC3-21C3-F855-00FB44D050EC}" created="2024-09-19T22:21:29.947">
    <pc:sldMkLst xmlns:pc="http://schemas.microsoft.com/office/powerpoint/2013/main/command">
      <pc:docMk/>
      <pc:sldMk cId="2138982960" sldId="260"/>
    </pc:sldMkLst>
    <p188:txBody>
      <a:bodyPr/>
      <a:lstStyle/>
      <a:p>
        <a:r>
          <a:rPr lang="en-US"/>
          <a:t>Need to add App name under the groups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220EA-09CD-4497-AC2D-83499BADEC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76C9413-9AF0-4568-89C0-BD149BBF43F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Data Integration</a:t>
          </a:r>
        </a:p>
      </dgm:t>
    </dgm:pt>
    <dgm:pt modelId="{F6BAF3C8-AF99-4C1A-A070-0BC0425230C4}" type="parTrans" cxnId="{A0690366-23F9-4895-B90D-92D9966CCC32}">
      <dgm:prSet/>
      <dgm:spPr/>
      <dgm:t>
        <a:bodyPr/>
        <a:lstStyle/>
        <a:p>
          <a:endParaRPr lang="en-US"/>
        </a:p>
      </dgm:t>
    </dgm:pt>
    <dgm:pt modelId="{324704B0-0393-47DE-8497-C6A58B2B25AF}" type="sibTrans" cxnId="{A0690366-23F9-4895-B90D-92D9966CCC32}">
      <dgm:prSet/>
      <dgm:spPr/>
      <dgm:t>
        <a:bodyPr/>
        <a:lstStyle/>
        <a:p>
          <a:endParaRPr lang="en-US"/>
        </a:p>
      </dgm:t>
    </dgm:pt>
    <dgm:pt modelId="{928354FB-821B-48ED-A1D1-F5BDAC8A919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Financial Management</a:t>
          </a:r>
        </a:p>
      </dgm:t>
    </dgm:pt>
    <dgm:pt modelId="{CDC84BE0-D864-42DF-B3B6-B54F2BA9BF14}" type="parTrans" cxnId="{51176BE3-C220-48D4-B4CA-CB5345117FC6}">
      <dgm:prSet/>
      <dgm:spPr/>
      <dgm:t>
        <a:bodyPr/>
        <a:lstStyle/>
        <a:p>
          <a:endParaRPr lang="en-US"/>
        </a:p>
      </dgm:t>
    </dgm:pt>
    <dgm:pt modelId="{4848EE2C-50A7-420E-A650-DC5667EEE310}" type="sibTrans" cxnId="{51176BE3-C220-48D4-B4CA-CB5345117FC6}">
      <dgm:prSet/>
      <dgm:spPr/>
      <dgm:t>
        <a:bodyPr/>
        <a:lstStyle/>
        <a:p>
          <a:endParaRPr lang="en-US"/>
        </a:p>
      </dgm:t>
    </dgm:pt>
    <dgm:pt modelId="{8F8113ED-01E6-4BC7-BF23-81B8E936DBE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Advertising Management</a:t>
          </a:r>
        </a:p>
      </dgm:t>
    </dgm:pt>
    <dgm:pt modelId="{8B993626-6CFD-46CB-BC88-A3EB0DEF542F}" type="parTrans" cxnId="{0B3D53C9-D898-4FA6-92B1-3975A269951D}">
      <dgm:prSet/>
      <dgm:spPr/>
      <dgm:t>
        <a:bodyPr/>
        <a:lstStyle/>
        <a:p>
          <a:endParaRPr lang="en-US"/>
        </a:p>
      </dgm:t>
    </dgm:pt>
    <dgm:pt modelId="{27CC0632-367A-4885-9257-E9E7905393BC}" type="sibTrans" cxnId="{0B3D53C9-D898-4FA6-92B1-3975A269951D}">
      <dgm:prSet/>
      <dgm:spPr/>
      <dgm:t>
        <a:bodyPr/>
        <a:lstStyle/>
        <a:p>
          <a:endParaRPr lang="en-US"/>
        </a:p>
      </dgm:t>
    </dgm:pt>
    <dgm:pt modelId="{E2B946C5-DCC1-4FB4-A3FF-C2447C1EAE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Advertisement Sales Management</a:t>
          </a:r>
        </a:p>
      </dgm:t>
    </dgm:pt>
    <dgm:pt modelId="{08720B12-DA80-41BB-A402-B68C6BCD4BF7}" type="parTrans" cxnId="{444B8741-FCF8-4B9C-811B-CF87B32BFF78}">
      <dgm:prSet/>
      <dgm:spPr/>
      <dgm:t>
        <a:bodyPr/>
        <a:lstStyle/>
        <a:p>
          <a:endParaRPr lang="en-US"/>
        </a:p>
      </dgm:t>
    </dgm:pt>
    <dgm:pt modelId="{A54903FE-6CD9-4F5D-A529-6CE2DB5C6EEE}" type="sibTrans" cxnId="{444B8741-FCF8-4B9C-811B-CF87B32BFF78}">
      <dgm:prSet/>
      <dgm:spPr/>
      <dgm:t>
        <a:bodyPr/>
        <a:lstStyle/>
        <a:p>
          <a:endParaRPr lang="en-US"/>
        </a:p>
      </dgm:t>
    </dgm:pt>
    <dgm:pt modelId="{08950006-FFD1-4558-B110-2D340778165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Technology Management</a:t>
          </a:r>
        </a:p>
      </dgm:t>
    </dgm:pt>
    <dgm:pt modelId="{37A61635-23AB-487E-BD6B-3349696FF674}" type="parTrans" cxnId="{1FE35477-0AA1-4C81-80F9-AE19250E3060}">
      <dgm:prSet/>
      <dgm:spPr/>
      <dgm:t>
        <a:bodyPr/>
        <a:lstStyle/>
        <a:p>
          <a:endParaRPr lang="en-US"/>
        </a:p>
      </dgm:t>
    </dgm:pt>
    <dgm:pt modelId="{2F37367C-F7E6-43DB-BE5E-8D445D3FBFC3}" type="sibTrans" cxnId="{1FE35477-0AA1-4C81-80F9-AE19250E3060}">
      <dgm:prSet/>
      <dgm:spPr/>
      <dgm:t>
        <a:bodyPr/>
        <a:lstStyle/>
        <a:p>
          <a:endParaRPr lang="en-US"/>
        </a:p>
      </dgm:t>
    </dgm:pt>
    <dgm:pt modelId="{2AE2CF12-7406-4272-9F5C-6D1BA7B4CD70}" type="pres">
      <dgm:prSet presAssocID="{089220EA-09CD-4497-AC2D-83499BADECB6}" presName="linearFlow" presStyleCnt="0">
        <dgm:presLayoutVars>
          <dgm:resizeHandles val="exact"/>
        </dgm:presLayoutVars>
      </dgm:prSet>
      <dgm:spPr/>
    </dgm:pt>
    <dgm:pt modelId="{4A619662-D6A7-4AEA-9DCD-B74C3037FFFB}" type="pres">
      <dgm:prSet presAssocID="{A76C9413-9AF0-4568-89C0-BD149BBF43FB}" presName="node" presStyleLbl="node1" presStyleIdx="0" presStyleCnt="5">
        <dgm:presLayoutVars>
          <dgm:bulletEnabled val="1"/>
        </dgm:presLayoutVars>
      </dgm:prSet>
      <dgm:spPr/>
    </dgm:pt>
    <dgm:pt modelId="{D01B7583-210B-4B78-9116-F6208E3853A3}" type="pres">
      <dgm:prSet presAssocID="{324704B0-0393-47DE-8497-C6A58B2B25AF}" presName="sibTrans" presStyleLbl="sibTrans2D1" presStyleIdx="0" presStyleCnt="4"/>
      <dgm:spPr/>
    </dgm:pt>
    <dgm:pt modelId="{300DD82C-DB0B-4FD0-A6FA-67C715594A6B}" type="pres">
      <dgm:prSet presAssocID="{324704B0-0393-47DE-8497-C6A58B2B25AF}" presName="connectorText" presStyleLbl="sibTrans2D1" presStyleIdx="0" presStyleCnt="4"/>
      <dgm:spPr/>
    </dgm:pt>
    <dgm:pt modelId="{C7DD07C7-CE56-41B2-A1B7-7C0992CB8EE6}" type="pres">
      <dgm:prSet presAssocID="{928354FB-821B-48ED-A1D1-F5BDAC8A919A}" presName="node" presStyleLbl="node1" presStyleIdx="1" presStyleCnt="5">
        <dgm:presLayoutVars>
          <dgm:bulletEnabled val="1"/>
        </dgm:presLayoutVars>
      </dgm:prSet>
      <dgm:spPr/>
    </dgm:pt>
    <dgm:pt modelId="{F02BED93-4513-4590-BAAD-283DBBDC861F}" type="pres">
      <dgm:prSet presAssocID="{4848EE2C-50A7-420E-A650-DC5667EEE310}" presName="sibTrans" presStyleLbl="sibTrans2D1" presStyleIdx="1" presStyleCnt="4"/>
      <dgm:spPr/>
    </dgm:pt>
    <dgm:pt modelId="{1A9AE946-CD58-434C-AC90-C3AD2F6AC443}" type="pres">
      <dgm:prSet presAssocID="{4848EE2C-50A7-420E-A650-DC5667EEE310}" presName="connectorText" presStyleLbl="sibTrans2D1" presStyleIdx="1" presStyleCnt="4"/>
      <dgm:spPr/>
    </dgm:pt>
    <dgm:pt modelId="{3CEF13B8-F752-4B77-88FC-49CFEFB77302}" type="pres">
      <dgm:prSet presAssocID="{8F8113ED-01E6-4BC7-BF23-81B8E936DBEB}" presName="node" presStyleLbl="node1" presStyleIdx="2" presStyleCnt="5">
        <dgm:presLayoutVars>
          <dgm:bulletEnabled val="1"/>
        </dgm:presLayoutVars>
      </dgm:prSet>
      <dgm:spPr/>
    </dgm:pt>
    <dgm:pt modelId="{E8E586C9-2CD1-408B-8208-A8145C3C1417}" type="pres">
      <dgm:prSet presAssocID="{27CC0632-367A-4885-9257-E9E7905393BC}" presName="sibTrans" presStyleLbl="sibTrans2D1" presStyleIdx="2" presStyleCnt="4"/>
      <dgm:spPr/>
    </dgm:pt>
    <dgm:pt modelId="{F8E4AE6C-E54A-4F2E-BDC7-F1501BF7FADA}" type="pres">
      <dgm:prSet presAssocID="{27CC0632-367A-4885-9257-E9E7905393BC}" presName="connectorText" presStyleLbl="sibTrans2D1" presStyleIdx="2" presStyleCnt="4"/>
      <dgm:spPr/>
    </dgm:pt>
    <dgm:pt modelId="{EF9012BD-A3BE-4B8E-B940-BC7AE447D737}" type="pres">
      <dgm:prSet presAssocID="{E2B946C5-DCC1-4FB4-A3FF-C2447C1EAE41}" presName="node" presStyleLbl="node1" presStyleIdx="3" presStyleCnt="5">
        <dgm:presLayoutVars>
          <dgm:bulletEnabled val="1"/>
        </dgm:presLayoutVars>
      </dgm:prSet>
      <dgm:spPr/>
    </dgm:pt>
    <dgm:pt modelId="{AD115ED0-E35F-4863-A3CD-DB56C290A630}" type="pres">
      <dgm:prSet presAssocID="{A54903FE-6CD9-4F5D-A529-6CE2DB5C6EEE}" presName="sibTrans" presStyleLbl="sibTrans2D1" presStyleIdx="3" presStyleCnt="4"/>
      <dgm:spPr/>
    </dgm:pt>
    <dgm:pt modelId="{5F0FF0D0-720F-4874-9B07-3C75C2DF21B4}" type="pres">
      <dgm:prSet presAssocID="{A54903FE-6CD9-4F5D-A529-6CE2DB5C6EEE}" presName="connectorText" presStyleLbl="sibTrans2D1" presStyleIdx="3" presStyleCnt="4"/>
      <dgm:spPr/>
    </dgm:pt>
    <dgm:pt modelId="{E8C8F9A9-8810-4184-A7E9-13A71E06BE23}" type="pres">
      <dgm:prSet presAssocID="{08950006-FFD1-4558-B110-2D3407781653}" presName="node" presStyleLbl="node1" presStyleIdx="4" presStyleCnt="5">
        <dgm:presLayoutVars>
          <dgm:bulletEnabled val="1"/>
        </dgm:presLayoutVars>
      </dgm:prSet>
      <dgm:spPr/>
    </dgm:pt>
  </dgm:ptLst>
  <dgm:cxnLst>
    <dgm:cxn modelId="{DFE1FD27-2A10-4A8C-94E2-6E667D021EA9}" type="presOf" srcId="{324704B0-0393-47DE-8497-C6A58B2B25AF}" destId="{D01B7583-210B-4B78-9116-F6208E3853A3}" srcOrd="0" destOrd="0" presId="urn:microsoft.com/office/officeart/2005/8/layout/process2"/>
    <dgm:cxn modelId="{496F212F-3A8E-4D99-93D2-E4EF3CCA47E0}" type="presOf" srcId="{27CC0632-367A-4885-9257-E9E7905393BC}" destId="{F8E4AE6C-E54A-4F2E-BDC7-F1501BF7FADA}" srcOrd="1" destOrd="0" presId="urn:microsoft.com/office/officeart/2005/8/layout/process2"/>
    <dgm:cxn modelId="{074CAC39-AE2C-4490-8212-B151BB767348}" type="presOf" srcId="{4848EE2C-50A7-420E-A650-DC5667EEE310}" destId="{F02BED93-4513-4590-BAAD-283DBBDC861F}" srcOrd="0" destOrd="0" presId="urn:microsoft.com/office/officeart/2005/8/layout/process2"/>
    <dgm:cxn modelId="{444B8741-FCF8-4B9C-811B-CF87B32BFF78}" srcId="{089220EA-09CD-4497-AC2D-83499BADECB6}" destId="{E2B946C5-DCC1-4FB4-A3FF-C2447C1EAE41}" srcOrd="3" destOrd="0" parTransId="{08720B12-DA80-41BB-A402-B68C6BCD4BF7}" sibTransId="{A54903FE-6CD9-4F5D-A529-6CE2DB5C6EEE}"/>
    <dgm:cxn modelId="{BCADB94E-1005-45AE-8A4C-E70B10637907}" type="presOf" srcId="{A54903FE-6CD9-4F5D-A529-6CE2DB5C6EEE}" destId="{5F0FF0D0-720F-4874-9B07-3C75C2DF21B4}" srcOrd="1" destOrd="0" presId="urn:microsoft.com/office/officeart/2005/8/layout/process2"/>
    <dgm:cxn modelId="{F7ADC44E-E7D4-4F1F-BB54-3797B0B63657}" type="presOf" srcId="{27CC0632-367A-4885-9257-E9E7905393BC}" destId="{E8E586C9-2CD1-408B-8208-A8145C3C1417}" srcOrd="0" destOrd="0" presId="urn:microsoft.com/office/officeart/2005/8/layout/process2"/>
    <dgm:cxn modelId="{5C26B456-7CC2-4232-867D-B7C86BFE9D4D}" type="presOf" srcId="{4848EE2C-50A7-420E-A650-DC5667EEE310}" destId="{1A9AE946-CD58-434C-AC90-C3AD2F6AC443}" srcOrd="1" destOrd="0" presId="urn:microsoft.com/office/officeart/2005/8/layout/process2"/>
    <dgm:cxn modelId="{A0690366-23F9-4895-B90D-92D9966CCC32}" srcId="{089220EA-09CD-4497-AC2D-83499BADECB6}" destId="{A76C9413-9AF0-4568-89C0-BD149BBF43FB}" srcOrd="0" destOrd="0" parTransId="{F6BAF3C8-AF99-4C1A-A070-0BC0425230C4}" sibTransId="{324704B0-0393-47DE-8497-C6A58B2B25AF}"/>
    <dgm:cxn modelId="{1FE35477-0AA1-4C81-80F9-AE19250E3060}" srcId="{089220EA-09CD-4497-AC2D-83499BADECB6}" destId="{08950006-FFD1-4558-B110-2D3407781653}" srcOrd="4" destOrd="0" parTransId="{37A61635-23AB-487E-BD6B-3349696FF674}" sibTransId="{2F37367C-F7E6-43DB-BE5E-8D445D3FBFC3}"/>
    <dgm:cxn modelId="{E408317F-4834-41DB-8927-13CB83C66AD2}" type="presOf" srcId="{324704B0-0393-47DE-8497-C6A58B2B25AF}" destId="{300DD82C-DB0B-4FD0-A6FA-67C715594A6B}" srcOrd="1" destOrd="0" presId="urn:microsoft.com/office/officeart/2005/8/layout/process2"/>
    <dgm:cxn modelId="{B935597F-D8DE-4452-94E1-8FABC0C8C452}" type="presOf" srcId="{089220EA-09CD-4497-AC2D-83499BADECB6}" destId="{2AE2CF12-7406-4272-9F5C-6D1BA7B4CD70}" srcOrd="0" destOrd="0" presId="urn:microsoft.com/office/officeart/2005/8/layout/process2"/>
    <dgm:cxn modelId="{01762F86-9D49-431B-8626-16ED0FE401FC}" type="presOf" srcId="{E2B946C5-DCC1-4FB4-A3FF-C2447C1EAE41}" destId="{EF9012BD-A3BE-4B8E-B940-BC7AE447D737}" srcOrd="0" destOrd="0" presId="urn:microsoft.com/office/officeart/2005/8/layout/process2"/>
    <dgm:cxn modelId="{2F815999-6757-4157-802C-606CA309D7DD}" type="presOf" srcId="{08950006-FFD1-4558-B110-2D3407781653}" destId="{E8C8F9A9-8810-4184-A7E9-13A71E06BE23}" srcOrd="0" destOrd="0" presId="urn:microsoft.com/office/officeart/2005/8/layout/process2"/>
    <dgm:cxn modelId="{8553B0BB-CEC6-491C-89BE-EDE03762B50A}" type="presOf" srcId="{A76C9413-9AF0-4568-89C0-BD149BBF43FB}" destId="{4A619662-D6A7-4AEA-9DCD-B74C3037FFFB}" srcOrd="0" destOrd="0" presId="urn:microsoft.com/office/officeart/2005/8/layout/process2"/>
    <dgm:cxn modelId="{A1BF36C7-0609-4693-9E91-B3239A9F8D64}" type="presOf" srcId="{8F8113ED-01E6-4BC7-BF23-81B8E936DBEB}" destId="{3CEF13B8-F752-4B77-88FC-49CFEFB77302}" srcOrd="0" destOrd="0" presId="urn:microsoft.com/office/officeart/2005/8/layout/process2"/>
    <dgm:cxn modelId="{0B3D53C9-D898-4FA6-92B1-3975A269951D}" srcId="{089220EA-09CD-4497-AC2D-83499BADECB6}" destId="{8F8113ED-01E6-4BC7-BF23-81B8E936DBEB}" srcOrd="2" destOrd="0" parTransId="{8B993626-6CFD-46CB-BC88-A3EB0DEF542F}" sibTransId="{27CC0632-367A-4885-9257-E9E7905393BC}"/>
    <dgm:cxn modelId="{305725D4-0678-41DE-AB28-250B542A5180}" type="presOf" srcId="{928354FB-821B-48ED-A1D1-F5BDAC8A919A}" destId="{C7DD07C7-CE56-41B2-A1B7-7C0992CB8EE6}" srcOrd="0" destOrd="0" presId="urn:microsoft.com/office/officeart/2005/8/layout/process2"/>
    <dgm:cxn modelId="{51176BE3-C220-48D4-B4CA-CB5345117FC6}" srcId="{089220EA-09CD-4497-AC2D-83499BADECB6}" destId="{928354FB-821B-48ED-A1D1-F5BDAC8A919A}" srcOrd="1" destOrd="0" parTransId="{CDC84BE0-D864-42DF-B3B6-B54F2BA9BF14}" sibTransId="{4848EE2C-50A7-420E-A650-DC5667EEE310}"/>
    <dgm:cxn modelId="{E86F38E8-0656-4E54-8679-72A152AEC284}" type="presOf" srcId="{A54903FE-6CD9-4F5D-A529-6CE2DB5C6EEE}" destId="{AD115ED0-E35F-4863-A3CD-DB56C290A630}" srcOrd="0" destOrd="0" presId="urn:microsoft.com/office/officeart/2005/8/layout/process2"/>
    <dgm:cxn modelId="{23073093-5467-4EBB-9F98-BD3D5B852E04}" type="presParOf" srcId="{2AE2CF12-7406-4272-9F5C-6D1BA7B4CD70}" destId="{4A619662-D6A7-4AEA-9DCD-B74C3037FFFB}" srcOrd="0" destOrd="0" presId="urn:microsoft.com/office/officeart/2005/8/layout/process2"/>
    <dgm:cxn modelId="{B8715067-615B-43FC-BADD-E5F22F0191E2}" type="presParOf" srcId="{2AE2CF12-7406-4272-9F5C-6D1BA7B4CD70}" destId="{D01B7583-210B-4B78-9116-F6208E3853A3}" srcOrd="1" destOrd="0" presId="urn:microsoft.com/office/officeart/2005/8/layout/process2"/>
    <dgm:cxn modelId="{C5A183E0-0C7B-4382-94C3-0A37C89864A3}" type="presParOf" srcId="{D01B7583-210B-4B78-9116-F6208E3853A3}" destId="{300DD82C-DB0B-4FD0-A6FA-67C715594A6B}" srcOrd="0" destOrd="0" presId="urn:microsoft.com/office/officeart/2005/8/layout/process2"/>
    <dgm:cxn modelId="{0843AC95-01C6-4CF1-B4FA-35E17C960BDE}" type="presParOf" srcId="{2AE2CF12-7406-4272-9F5C-6D1BA7B4CD70}" destId="{C7DD07C7-CE56-41B2-A1B7-7C0992CB8EE6}" srcOrd="2" destOrd="0" presId="urn:microsoft.com/office/officeart/2005/8/layout/process2"/>
    <dgm:cxn modelId="{5720FABB-DFD1-4C55-8A0D-AA5EB1A27605}" type="presParOf" srcId="{2AE2CF12-7406-4272-9F5C-6D1BA7B4CD70}" destId="{F02BED93-4513-4590-BAAD-283DBBDC861F}" srcOrd="3" destOrd="0" presId="urn:microsoft.com/office/officeart/2005/8/layout/process2"/>
    <dgm:cxn modelId="{1F2F9692-740E-4E14-B02B-B5CA4011F0DB}" type="presParOf" srcId="{F02BED93-4513-4590-BAAD-283DBBDC861F}" destId="{1A9AE946-CD58-434C-AC90-C3AD2F6AC443}" srcOrd="0" destOrd="0" presId="urn:microsoft.com/office/officeart/2005/8/layout/process2"/>
    <dgm:cxn modelId="{CEF78F72-CCCD-4A6B-AC24-F493D53D3F61}" type="presParOf" srcId="{2AE2CF12-7406-4272-9F5C-6D1BA7B4CD70}" destId="{3CEF13B8-F752-4B77-88FC-49CFEFB77302}" srcOrd="4" destOrd="0" presId="urn:microsoft.com/office/officeart/2005/8/layout/process2"/>
    <dgm:cxn modelId="{23F57224-EF1F-4AA4-A260-D5743C460A20}" type="presParOf" srcId="{2AE2CF12-7406-4272-9F5C-6D1BA7B4CD70}" destId="{E8E586C9-2CD1-408B-8208-A8145C3C1417}" srcOrd="5" destOrd="0" presId="urn:microsoft.com/office/officeart/2005/8/layout/process2"/>
    <dgm:cxn modelId="{DEADF055-E89B-4528-A77D-1D715F068739}" type="presParOf" srcId="{E8E586C9-2CD1-408B-8208-A8145C3C1417}" destId="{F8E4AE6C-E54A-4F2E-BDC7-F1501BF7FADA}" srcOrd="0" destOrd="0" presId="urn:microsoft.com/office/officeart/2005/8/layout/process2"/>
    <dgm:cxn modelId="{212E8C8C-7880-4F6B-A7AA-A5F2043300C8}" type="presParOf" srcId="{2AE2CF12-7406-4272-9F5C-6D1BA7B4CD70}" destId="{EF9012BD-A3BE-4B8E-B940-BC7AE447D737}" srcOrd="6" destOrd="0" presId="urn:microsoft.com/office/officeart/2005/8/layout/process2"/>
    <dgm:cxn modelId="{4FA70189-2B77-49FA-87C6-4807FBC4F98F}" type="presParOf" srcId="{2AE2CF12-7406-4272-9F5C-6D1BA7B4CD70}" destId="{AD115ED0-E35F-4863-A3CD-DB56C290A630}" srcOrd="7" destOrd="0" presId="urn:microsoft.com/office/officeart/2005/8/layout/process2"/>
    <dgm:cxn modelId="{1ED21907-D012-4BAB-8B08-C72571EBED4B}" type="presParOf" srcId="{AD115ED0-E35F-4863-A3CD-DB56C290A630}" destId="{5F0FF0D0-720F-4874-9B07-3C75C2DF21B4}" srcOrd="0" destOrd="0" presId="urn:microsoft.com/office/officeart/2005/8/layout/process2"/>
    <dgm:cxn modelId="{74B135E7-22FC-4167-9067-59FE0F55B36C}" type="presParOf" srcId="{2AE2CF12-7406-4272-9F5C-6D1BA7B4CD70}" destId="{E8C8F9A9-8810-4184-A7E9-13A71E06BE2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19662-D6A7-4AEA-9DCD-B74C3037FFFB}">
      <dsp:nvSpPr>
        <dsp:cNvPr id="0" name=""/>
        <dsp:cNvSpPr/>
      </dsp:nvSpPr>
      <dsp:spPr>
        <a:xfrm>
          <a:off x="17926" y="394"/>
          <a:ext cx="1318146" cy="46136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Integration</a:t>
          </a:r>
        </a:p>
      </dsp:txBody>
      <dsp:txXfrm>
        <a:off x="31439" y="13907"/>
        <a:ext cx="1291120" cy="434343"/>
      </dsp:txXfrm>
    </dsp:sp>
    <dsp:sp modelId="{D01B7583-210B-4B78-9116-F6208E3853A3}">
      <dsp:nvSpPr>
        <dsp:cNvPr id="0" name=""/>
        <dsp:cNvSpPr/>
      </dsp:nvSpPr>
      <dsp:spPr>
        <a:xfrm rot="5400000">
          <a:off x="590492" y="473297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490598"/>
        <a:ext cx="124570" cy="121109"/>
      </dsp:txXfrm>
    </dsp:sp>
    <dsp:sp modelId="{C7DD07C7-CE56-41B2-A1B7-7C0992CB8EE6}">
      <dsp:nvSpPr>
        <dsp:cNvPr id="0" name=""/>
        <dsp:cNvSpPr/>
      </dsp:nvSpPr>
      <dsp:spPr>
        <a:xfrm>
          <a:off x="17926" y="692448"/>
          <a:ext cx="1318146" cy="46136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 Management</a:t>
          </a:r>
        </a:p>
      </dsp:txBody>
      <dsp:txXfrm>
        <a:off x="31439" y="705961"/>
        <a:ext cx="1291120" cy="434343"/>
      </dsp:txXfrm>
    </dsp:sp>
    <dsp:sp modelId="{F02BED93-4513-4590-BAAD-283DBBDC861F}">
      <dsp:nvSpPr>
        <dsp:cNvPr id="0" name=""/>
        <dsp:cNvSpPr/>
      </dsp:nvSpPr>
      <dsp:spPr>
        <a:xfrm rot="5400000">
          <a:off x="590492" y="1165351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1182652"/>
        <a:ext cx="124570" cy="121109"/>
      </dsp:txXfrm>
    </dsp:sp>
    <dsp:sp modelId="{3CEF13B8-F752-4B77-88FC-49CFEFB77302}">
      <dsp:nvSpPr>
        <dsp:cNvPr id="0" name=""/>
        <dsp:cNvSpPr/>
      </dsp:nvSpPr>
      <dsp:spPr>
        <a:xfrm>
          <a:off x="17926" y="1384501"/>
          <a:ext cx="1318146" cy="46136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Advertising Management</a:t>
          </a:r>
        </a:p>
      </dsp:txBody>
      <dsp:txXfrm>
        <a:off x="31439" y="1398014"/>
        <a:ext cx="1291120" cy="434343"/>
      </dsp:txXfrm>
    </dsp:sp>
    <dsp:sp modelId="{E8E586C9-2CD1-408B-8208-A8145C3C1417}">
      <dsp:nvSpPr>
        <dsp:cNvPr id="0" name=""/>
        <dsp:cNvSpPr/>
      </dsp:nvSpPr>
      <dsp:spPr>
        <a:xfrm rot="5400000">
          <a:off x="590492" y="1857405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1874706"/>
        <a:ext cx="124570" cy="121109"/>
      </dsp:txXfrm>
    </dsp:sp>
    <dsp:sp modelId="{EF9012BD-A3BE-4B8E-B940-BC7AE447D737}">
      <dsp:nvSpPr>
        <dsp:cNvPr id="0" name=""/>
        <dsp:cNvSpPr/>
      </dsp:nvSpPr>
      <dsp:spPr>
        <a:xfrm>
          <a:off x="17926" y="2076555"/>
          <a:ext cx="1318146" cy="46136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Advertisement Sales Management</a:t>
          </a:r>
        </a:p>
      </dsp:txBody>
      <dsp:txXfrm>
        <a:off x="31439" y="2090068"/>
        <a:ext cx="1291120" cy="434343"/>
      </dsp:txXfrm>
    </dsp:sp>
    <dsp:sp modelId="{AD115ED0-E35F-4863-A3CD-DB56C290A630}">
      <dsp:nvSpPr>
        <dsp:cNvPr id="0" name=""/>
        <dsp:cNvSpPr/>
      </dsp:nvSpPr>
      <dsp:spPr>
        <a:xfrm rot="5400000">
          <a:off x="590492" y="2549459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2566760"/>
        <a:ext cx="124570" cy="121109"/>
      </dsp:txXfrm>
    </dsp:sp>
    <dsp:sp modelId="{E8C8F9A9-8810-4184-A7E9-13A71E06BE23}">
      <dsp:nvSpPr>
        <dsp:cNvPr id="0" name=""/>
        <dsp:cNvSpPr/>
      </dsp:nvSpPr>
      <dsp:spPr>
        <a:xfrm>
          <a:off x="17926" y="2768609"/>
          <a:ext cx="1318146" cy="46136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Technology Management</a:t>
          </a:r>
        </a:p>
      </dsp:txBody>
      <dsp:txXfrm>
        <a:off x="31439" y="2782122"/>
        <a:ext cx="1291120" cy="43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7F7E4A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B7D892-3D8C-75AC-E20E-C1F69831C172}"/>
              </a:ext>
            </a:extLst>
          </p:cNvPr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Patient Health Record Tracking - Business Relationship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03C1FE-CC6A-1B77-8878-34ECA3BB5DC8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A3E9E-A476-2BB5-475D-C204E9253D10}"/>
              </a:ext>
            </a:extLst>
          </p:cNvPr>
          <p:cNvSpPr/>
          <p:nvPr/>
        </p:nvSpPr>
        <p:spPr>
          <a:xfrm>
            <a:off x="5043912" y="1741545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C340A-30A2-684F-52C6-5B387B333564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40CC1D-2B20-5357-0F57-D865FA893F12}"/>
              </a:ext>
            </a:extLst>
          </p:cNvPr>
          <p:cNvSpPr/>
          <p:nvPr/>
        </p:nvSpPr>
        <p:spPr>
          <a:xfrm>
            <a:off x="5512405" y="4818853"/>
            <a:ext cx="1523344" cy="6341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Advertisement &amp; Sales Management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MediLink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63488F-85F5-4BA9-D35A-F42E61628108}"/>
              </a:ext>
            </a:extLst>
          </p:cNvPr>
          <p:cNvSpPr/>
          <p:nvPr/>
        </p:nvSpPr>
        <p:spPr>
          <a:xfrm>
            <a:off x="5653569" y="378727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Finance Management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MediLink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3015DC-8C1C-E0AE-792A-B8556BD9E028}"/>
              </a:ext>
            </a:extLst>
          </p:cNvPr>
          <p:cNvSpPr/>
          <p:nvPr/>
        </p:nvSpPr>
        <p:spPr>
          <a:xfrm>
            <a:off x="5532552" y="2798733"/>
            <a:ext cx="1151708" cy="685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Subscription/Account Management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MediLink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   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EE5A6-CDED-6D40-8A9E-4833652B5470}"/>
              </a:ext>
            </a:extLst>
          </p:cNvPr>
          <p:cNvSpPr/>
          <p:nvPr/>
        </p:nvSpPr>
        <p:spPr>
          <a:xfrm>
            <a:off x="2768980" y="5135906"/>
            <a:ext cx="1376620" cy="7893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Financial Institutions Like Bank, Credit card vendors etc.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3E8B1E-A778-E5D7-40A6-16559731D383}"/>
              </a:ext>
            </a:extLst>
          </p:cNvPr>
          <p:cNvSpPr/>
          <p:nvPr/>
        </p:nvSpPr>
        <p:spPr>
          <a:xfrm>
            <a:off x="2796162" y="3760115"/>
            <a:ext cx="1376621" cy="1265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Technology Service providers (Cloud Infrastructure for data storage, processing etc.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9D7509-B1E2-F16E-6065-84B52EB276C8}"/>
              </a:ext>
            </a:extLst>
          </p:cNvPr>
          <p:cNvSpPr/>
          <p:nvPr/>
        </p:nvSpPr>
        <p:spPr>
          <a:xfrm>
            <a:off x="2757516" y="2741654"/>
            <a:ext cx="1408047" cy="940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EHR System providers/System Data Exchange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1AFCE6-3E1F-2438-75CE-D85A2499FC48}"/>
              </a:ext>
            </a:extLst>
          </p:cNvPr>
          <p:cNvSpPr/>
          <p:nvPr/>
        </p:nvSpPr>
        <p:spPr>
          <a:xfrm>
            <a:off x="2899566" y="1937737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Health Care Institutions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AD5D9E-204B-C578-CC56-BD006122CD9C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Registered Health Care Professionals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MediLink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45C17-3915-5D78-45A9-D9E343B066F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1274" y="2251700"/>
            <a:ext cx="1582394" cy="17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3A1AAD-21B4-279D-4F93-E8A0D5AED1F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1274" y="2251700"/>
            <a:ext cx="1479575" cy="8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347334-3CF2-4EA9-EBD5-7E1FEC6A05E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179774" y="4393092"/>
            <a:ext cx="1332631" cy="7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7AA406-273A-9253-7BEE-70D1894C84B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172783" y="4041942"/>
            <a:ext cx="1456043" cy="35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99B65F-E52E-063D-B6F2-92E2160C481A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4145600" y="5135906"/>
            <a:ext cx="13668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3E8F18-F657-5671-C5F6-13B9FFB4EBD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06399" y="3484352"/>
            <a:ext cx="2007" cy="3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32EF66-3E9D-D21E-6329-FBEFEEF16B0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805277" y="4100185"/>
            <a:ext cx="1232353" cy="29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7076CE-50CE-AB38-D926-DEFA26E094E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684260" y="3141543"/>
            <a:ext cx="1346997" cy="8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E1EB58-BDF7-5573-4543-7FE85479F331}"/>
              </a:ext>
            </a:extLst>
          </p:cNvPr>
          <p:cNvCxnSpPr>
            <a:cxnSpLocks/>
          </p:cNvCxnSpPr>
          <p:nvPr/>
        </p:nvCxnSpPr>
        <p:spPr>
          <a:xfrm>
            <a:off x="4172783" y="3226916"/>
            <a:ext cx="1456043" cy="8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697BA9-2CC6-EE3D-600D-3B3BA6A0EDCD}"/>
              </a:ext>
            </a:extLst>
          </p:cNvPr>
          <p:cNvSpPr/>
          <p:nvPr/>
        </p:nvSpPr>
        <p:spPr>
          <a:xfrm>
            <a:off x="8037630" y="4067264"/>
            <a:ext cx="1123094" cy="6608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Customers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MediLink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CFD317-B00C-916C-85D8-F16732EDDCC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805277" y="3227774"/>
            <a:ext cx="1225980" cy="87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7FA12-45B0-4772-DAC4-84AA8D2DDEF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035749" y="4397688"/>
            <a:ext cx="1001881" cy="73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32288-11A4-4687-B901-3BBDE806A0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84260" y="3141543"/>
            <a:ext cx="1329738" cy="125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6DAF5E-F3DF-6DA6-5B37-D87990697940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Suppliers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952414-B427-216D-13ED-2BE2DB0D3578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280B4-C65C-A74B-78E4-3D2A6F24F0B0}"/>
              </a:ext>
            </a:extLst>
          </p:cNvPr>
          <p:cNvSpPr txBox="1"/>
          <p:nvPr/>
        </p:nvSpPr>
        <p:spPr>
          <a:xfrm>
            <a:off x="4973557" y="1229059"/>
            <a:ext cx="224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Selected Parts</a:t>
            </a:r>
          </a:p>
          <a:p>
            <a:pPr algn="ctr"/>
            <a:r>
              <a:rPr lang="en-US" sz="1400" dirty="0"/>
              <a:t>(Internal Stakeholders)</a:t>
            </a:r>
            <a:endParaRPr lang="en-IN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47792-B3B0-10BA-0537-24E2D285800F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9949B1-86C9-E89B-3C7A-05644DB1485B}"/>
              </a:ext>
            </a:extLst>
          </p:cNvPr>
          <p:cNvCxnSpPr>
            <a:cxnSpLocks/>
          </p:cNvCxnSpPr>
          <p:nvPr/>
        </p:nvCxnSpPr>
        <p:spPr>
          <a:xfrm flipV="1">
            <a:off x="4165563" y="4076040"/>
            <a:ext cx="1488006" cy="145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FEC7F7-826C-2DC4-9FA5-2AC837BD5D2F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4051274" y="2251700"/>
            <a:ext cx="1461131" cy="28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9A9AEA-97D5-9959-FAA2-4E90D7280C81}"/>
              </a:ext>
            </a:extLst>
          </p:cNvPr>
          <p:cNvCxnSpPr>
            <a:cxnSpLocks/>
          </p:cNvCxnSpPr>
          <p:nvPr/>
        </p:nvCxnSpPr>
        <p:spPr>
          <a:xfrm flipV="1">
            <a:off x="7035749" y="3226916"/>
            <a:ext cx="978249" cy="19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82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820-5160-4FB7-B5BF-3821FFB7A3B8}"/>
              </a:ext>
            </a:extLst>
          </p:cNvPr>
          <p:cNvSpPr txBox="1">
            <a:spLocks/>
          </p:cNvSpPr>
          <p:nvPr/>
        </p:nvSpPr>
        <p:spPr>
          <a:xfrm>
            <a:off x="1660358" y="200297"/>
            <a:ext cx="8702842" cy="52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Patient Health Record Tracking: SIPOC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BE9AC1-BADD-4458-BBF8-1F1C94C44BB7}"/>
              </a:ext>
            </a:extLst>
          </p:cNvPr>
          <p:cNvSpPr/>
          <p:nvPr/>
        </p:nvSpPr>
        <p:spPr>
          <a:xfrm>
            <a:off x="1149531" y="198555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E4E59-D361-4A9D-B0F0-C26C583CE93A}"/>
              </a:ext>
            </a:extLst>
          </p:cNvPr>
          <p:cNvCxnSpPr/>
          <p:nvPr/>
        </p:nvCxnSpPr>
        <p:spPr>
          <a:xfrm>
            <a:off x="1149531" y="256409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B78DA-2418-4DB6-8275-BFB94E30E2FA}"/>
              </a:ext>
            </a:extLst>
          </p:cNvPr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upplier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0A6C1-C163-4B95-A83F-672ABFD96366}"/>
              </a:ext>
            </a:extLst>
          </p:cNvPr>
          <p:cNvSpPr txBox="1"/>
          <p:nvPr/>
        </p:nvSpPr>
        <p:spPr>
          <a:xfrm>
            <a:off x="1232171" y="2847359"/>
            <a:ext cx="13899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Health Care Institutions/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Professionals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EHR System providers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Technology Providers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Banks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Credit Card Vendor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99E93A-419C-4E26-B245-4F694411B4F0}"/>
              </a:ext>
            </a:extLst>
          </p:cNvPr>
          <p:cNvSpPr/>
          <p:nvPr/>
        </p:nvSpPr>
        <p:spPr>
          <a:xfrm>
            <a:off x="3149584" y="1987122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C341B-6B85-46AC-ABCD-4F546614EB95}"/>
              </a:ext>
            </a:extLst>
          </p:cNvPr>
          <p:cNvCxnSpPr/>
          <p:nvPr/>
        </p:nvCxnSpPr>
        <p:spPr>
          <a:xfrm>
            <a:off x="3149584" y="2565659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6128D-46FE-444E-B8F6-8CBA34EB6A79}"/>
              </a:ext>
            </a:extLst>
          </p:cNvPr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nputs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A1729-78E5-455E-B4DD-3F6638CF349A}"/>
              </a:ext>
            </a:extLst>
          </p:cNvPr>
          <p:cNvSpPr/>
          <p:nvPr/>
        </p:nvSpPr>
        <p:spPr>
          <a:xfrm>
            <a:off x="7957250" y="1987125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58572-C74A-49AF-82C3-2DE56775E8FF}"/>
              </a:ext>
            </a:extLst>
          </p:cNvPr>
          <p:cNvCxnSpPr/>
          <p:nvPr/>
        </p:nvCxnSpPr>
        <p:spPr>
          <a:xfrm>
            <a:off x="7957250" y="2565662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80D-49CB-4F24-B95A-577C4C071DD2}"/>
              </a:ext>
            </a:extLst>
          </p:cNvPr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utputs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07000-10C5-4F5F-9071-DCA166F85D00}"/>
              </a:ext>
            </a:extLst>
          </p:cNvPr>
          <p:cNvSpPr/>
          <p:nvPr/>
        </p:nvSpPr>
        <p:spPr>
          <a:xfrm>
            <a:off x="9966730" y="198869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4159B-BAD2-489D-A99D-1A5B4ECB56B2}"/>
              </a:ext>
            </a:extLst>
          </p:cNvPr>
          <p:cNvCxnSpPr/>
          <p:nvPr/>
        </p:nvCxnSpPr>
        <p:spPr>
          <a:xfrm>
            <a:off x="9966730" y="256723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DC5341-FCF9-48F0-8834-9E2E0EBFB96C}"/>
              </a:ext>
            </a:extLst>
          </p:cNvPr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ustomers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E67CE-2254-419C-A8A5-8257D9DAD8EC}"/>
              </a:ext>
            </a:extLst>
          </p:cNvPr>
          <p:cNvSpPr/>
          <p:nvPr/>
        </p:nvSpPr>
        <p:spPr>
          <a:xfrm>
            <a:off x="5196768" y="1988693"/>
            <a:ext cx="2353380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CAADF-8586-4A73-96B4-A3125AF422E2}"/>
              </a:ext>
            </a:extLst>
          </p:cNvPr>
          <p:cNvCxnSpPr>
            <a:cxnSpLocks/>
          </p:cNvCxnSpPr>
          <p:nvPr/>
        </p:nvCxnSpPr>
        <p:spPr>
          <a:xfrm>
            <a:off x="5196768" y="2567230"/>
            <a:ext cx="235338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1DA52B-D889-4919-B835-502F86D06A6F}"/>
              </a:ext>
            </a:extLst>
          </p:cNvPr>
          <p:cNvSpPr txBox="1"/>
          <p:nvPr/>
        </p:nvSpPr>
        <p:spPr>
          <a:xfrm>
            <a:off x="5593233" y="2077034"/>
            <a:ext cx="153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FDEC1C-D839-45E5-BEED-BBC389EE17F2}"/>
              </a:ext>
            </a:extLst>
          </p:cNvPr>
          <p:cNvSpPr/>
          <p:nvPr/>
        </p:nvSpPr>
        <p:spPr>
          <a:xfrm>
            <a:off x="1415051" y="142025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5FBBA-8B9A-4CFA-96EE-C2A8EF8A516F}"/>
              </a:ext>
            </a:extLst>
          </p:cNvPr>
          <p:cNvSpPr/>
          <p:nvPr/>
        </p:nvSpPr>
        <p:spPr>
          <a:xfrm>
            <a:off x="3349115" y="1421819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0461D4-B30B-488B-8DE6-226F0712A0A8}"/>
              </a:ext>
            </a:extLst>
          </p:cNvPr>
          <p:cNvSpPr/>
          <p:nvPr/>
        </p:nvSpPr>
        <p:spPr>
          <a:xfrm>
            <a:off x="5790656" y="1421822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4426BD-6FE9-45B4-8E20-85EB4319E63B}"/>
              </a:ext>
            </a:extLst>
          </p:cNvPr>
          <p:cNvSpPr/>
          <p:nvPr/>
        </p:nvSpPr>
        <p:spPr>
          <a:xfrm>
            <a:off x="8175637" y="142182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567E5-B253-4826-AA47-58A032CC0E6B}"/>
              </a:ext>
            </a:extLst>
          </p:cNvPr>
          <p:cNvSpPr/>
          <p:nvPr/>
        </p:nvSpPr>
        <p:spPr>
          <a:xfrm>
            <a:off x="10166265" y="1423390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5C63-8F77-4A62-A135-EFACFA3AB2BE}"/>
              </a:ext>
            </a:extLst>
          </p:cNvPr>
          <p:cNvSpPr txBox="1"/>
          <p:nvPr/>
        </p:nvSpPr>
        <p:spPr>
          <a:xfrm>
            <a:off x="10193091" y="3497345"/>
            <a:ext cx="1166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Registered Health care providers/ Institutions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Subscribed Customers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1305AF7-E271-4008-BF6A-D4B521FA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607021"/>
              </p:ext>
            </p:extLst>
          </p:nvPr>
        </p:nvGraphicFramePr>
        <p:xfrm>
          <a:off x="5674220" y="2681717"/>
          <a:ext cx="1353999" cy="323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6A1BD-871F-4541-9B5A-6BE98A65D85C}"/>
              </a:ext>
            </a:extLst>
          </p:cNvPr>
          <p:cNvSpPr txBox="1"/>
          <p:nvPr/>
        </p:nvSpPr>
        <p:spPr>
          <a:xfrm>
            <a:off x="3199791" y="2738069"/>
            <a:ext cx="1602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Patient Health Data (Scans, Reports Etc.)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Advertisements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Bank Transactions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Credit Card Accounts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B07E8-C645-49A8-AD5E-3807183D79E5}"/>
              </a:ext>
            </a:extLst>
          </p:cNvPr>
          <p:cNvSpPr txBox="1"/>
          <p:nvPr/>
        </p:nvSpPr>
        <p:spPr>
          <a:xfrm>
            <a:off x="7895787" y="2878203"/>
            <a:ext cx="1736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Collective Health Care Data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Email Notifications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 Receipts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Credit Card Payments</a:t>
            </a:r>
          </a:p>
        </p:txBody>
      </p:sp>
    </p:spTree>
    <p:extLst>
      <p:ext uri="{BB962C8B-B14F-4D97-AF65-F5344CB8AC3E}">
        <p14:creationId xmlns:p14="http://schemas.microsoft.com/office/powerpoint/2010/main" val="32648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435"/>
              </p:ext>
            </p:extLst>
          </p:nvPr>
        </p:nvGraphicFramePr>
        <p:xfrm>
          <a:off x="2293515" y="2740607"/>
          <a:ext cx="7307682" cy="241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61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6175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&amp;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Sale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Anirudh Padma/</a:t>
                      </a:r>
                      <a:r>
                        <a:rPr lang="en-US" sz="1800" dirty="0"/>
                        <a:t>Murali </a:t>
                      </a:r>
                      <a:r>
                        <a:rPr lang="en-US" sz="1800" dirty="0" err="1"/>
                        <a:t>Marupudi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525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Subscription/ Account Management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Account Manager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Sarjakkumar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Jitubhai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Kothiya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692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Finance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Dhanunjay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Sannapaneni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6379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Subscribed Customers (Anirudh Padma/Murali </a:t>
            </a:r>
            <a:r>
              <a:rPr lang="en-US" dirty="0" err="1"/>
              <a:t>Marupudi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Subscribed Health care institutions/providers (Omkar Jaliparthi)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234</Words>
  <Application>Microsoft Macintosh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Dhanunjaya Sannapaneni</cp:lastModifiedBy>
  <cp:revision>39</cp:revision>
  <dcterms:created xsi:type="dcterms:W3CDTF">2019-10-07T00:45:54Z</dcterms:created>
  <dcterms:modified xsi:type="dcterms:W3CDTF">2024-10-17T03:11:13Z</dcterms:modified>
</cp:coreProperties>
</file>