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94523-C5D9-48B8-97D5-D79AF5DA44F3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308D3-2662-4D7B-8CE2-F18130ED8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36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308D3-2662-4D7B-8CE2-F18130ED839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2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025C-D2F5-4312-9EA6-BC30FB9D9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347BC-55EF-420B-96EC-228C87EDA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142F-6335-42F7-844F-09294EA1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240-484A-41B7-A2F5-2C29B798CD3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B3378-211A-4C27-AB36-F73EE24E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9267E-AE28-42CB-9ACB-B81634F9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6311-C0EA-4F89-863B-36EE84AC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2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9734-641F-4945-ADE2-564B9459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1F776-9CAA-4524-B752-B5D47CF20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FF45-B57F-4AB6-96D5-9402608A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240-484A-41B7-A2F5-2C29B798CD3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48D1-A3EB-49B5-8CD9-8F822C24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0009-3B46-443A-B355-37C69C21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6311-C0EA-4F89-863B-36EE84AC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34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9A8E3-0E37-4541-8E1E-2B197173E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D2D42-75C0-412A-A2FE-A21E33E7B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3EA1F-7BBF-408B-AB3B-1AB74B67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240-484A-41B7-A2F5-2C29B798CD3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C7B3-EF53-4B5A-A63E-73C85240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10B9E-F577-43DF-AAA7-B8BF56E4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6311-C0EA-4F89-863B-36EE84AC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0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89E7-7C2E-4BBA-8A4D-7E0FC1D7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61B9-5F42-484B-9BD5-F68D2DF2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047E7-04BD-4F29-ABA5-0657A0EC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240-484A-41B7-A2F5-2C29B798CD3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F5A1-2CD2-456A-BE45-796A41C9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3FE5E-0240-45F4-ADBA-7DB4E5D4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6311-C0EA-4F89-863B-36EE84AC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6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50F5-A78C-4596-8971-79877C31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DDAA4-B1C4-4DA7-B09F-D5562A56E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1CA0-64C6-4A65-9D1B-DB9B2FFD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240-484A-41B7-A2F5-2C29B798CD3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3A14-8F11-4EC7-9F77-A6B22416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A2C1A-6BFE-4A4E-9A7C-3166C1C5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6311-C0EA-4F89-863B-36EE84AC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71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BBF0-AB08-422D-A404-900926F7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6072-B34D-437B-B29C-129C08D7D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C9739-4D23-4964-9E6A-230D18DEE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FA98F-8A9C-4D18-9D99-0D7E6438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240-484A-41B7-A2F5-2C29B798CD3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442B6-2B0A-4386-A285-14975F8C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D750-8651-4EE0-A682-FB0B6C61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6311-C0EA-4F89-863B-36EE84AC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4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E5B4-3DFB-4D0F-B8D6-E4521CA4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9C751-1739-477C-B7EE-F63AC486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043F3-D191-4525-87F9-771CF40BC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9A9D8-529B-4BFE-A3B7-A1B9228CA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B58E1-5773-4C7A-A574-022F6CAB5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3320C-E385-4D21-86B1-FD294C73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240-484A-41B7-A2F5-2C29B798CD3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7A3A5-CE21-454C-8668-8A42DF60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C29CA-DFA5-40A0-AEEB-F2AC603E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6311-C0EA-4F89-863B-36EE84AC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6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9754-67AD-4D54-9E69-8D78B95F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B791E-48EE-4F48-A82A-457F132B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240-484A-41B7-A2F5-2C29B798CD3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D87B6-63EF-44B3-9FC0-A13547C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37D30-396A-49F2-A956-C342BD28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6311-C0EA-4F89-863B-36EE84AC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55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E2915-2505-47F2-A337-D63F9CF1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240-484A-41B7-A2F5-2C29B798CD3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BF871-8377-40E4-87EB-1B8B0B99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5FD66-0333-486A-B60B-F667642B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6311-C0EA-4F89-863B-36EE84AC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41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405F-C163-4219-AB1A-CF0D06E4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E989-C53D-4C85-BD1B-8422D305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45134-08BF-44D2-B796-A62A361F0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48FEA-E1BF-4691-9A7E-82FB3CEA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240-484A-41B7-A2F5-2C29B798CD3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176E3-26D7-4A36-B5F0-F88DD8D4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78E36-1B35-4807-8280-38074FBB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6311-C0EA-4F89-863B-36EE84AC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4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F3C-E9C3-4DBE-AA17-DD14A4F6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BD025-1504-4EAE-AC5F-D006FDCEB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00D4F-C78F-4B0A-B8FB-C7C64F2A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A6970-A814-41A8-89F2-35CFD909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240-484A-41B7-A2F5-2C29B798CD3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15428-C587-40EE-9007-4F002F46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DA110-5657-42D3-A906-5AC36A2A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6311-C0EA-4F89-863B-36EE84AC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9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4A214-C1F4-4902-8ACB-61942CF2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F51BF-AD8D-459E-A47F-9BEB816D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1036-8D81-45F8-88E5-088EC76C4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6F240-484A-41B7-A2F5-2C29B798CD3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9A1B0-3EE0-4FBE-BCA3-7B5A925CF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BDA4-E227-432C-92E5-F49AF1511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6311-C0EA-4F89-863B-36EE84AC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61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22D4-24AC-4380-92F3-52150FF52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3366" y="31005"/>
            <a:ext cx="5805268" cy="509489"/>
          </a:xfrm>
        </p:spPr>
        <p:txBody>
          <a:bodyPr>
            <a:no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Class Diagram: Medilink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9468C-F526-26B4-92C5-95931FD52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1" y="540494"/>
            <a:ext cx="12029440" cy="631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1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UML Class Diagram: Medilink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Class Diagram: Medilink</dc:title>
  <dc:creator>Kothiya, Mr. Sarjakkumar Jitubhai</dc:creator>
  <cp:lastModifiedBy>Rupesh Savaliya</cp:lastModifiedBy>
  <cp:revision>8</cp:revision>
  <dcterms:created xsi:type="dcterms:W3CDTF">2024-11-05T02:30:52Z</dcterms:created>
  <dcterms:modified xsi:type="dcterms:W3CDTF">2024-11-27T23:06:37Z</dcterms:modified>
</cp:coreProperties>
</file>