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30F3-B563-4284-A5F0-EFF77DA053AA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FADE-8DB6-49DC-9354-18156EE7F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6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3718-875B-4138-8B74-1F6C8C0A5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C316E-D8E0-4B23-A821-09D16667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AB55-18D9-4BEF-8146-5354DFBC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DAEA-830E-43CD-B811-4BA38DE2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7EA3-DB1B-4689-B2BC-ABF3F116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2D34-4867-43DD-8382-F46F3029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44BB2-F02E-4DD1-A13D-926D5B54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0761-4CB6-4ABD-AAD2-F1DBCB13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CAD5-E4EB-48C6-8CA8-2886F1A5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95A64-6C29-4649-8B81-DE3CC34A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7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7BA5-871F-41FD-8450-A4426A9C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AE130-5BD5-4C3A-BFA6-620BBD048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5C4B-563D-4936-935E-0FA9F284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EC4AE-5949-4096-9BF5-0944DD10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8B8A-D0B9-4ECA-B0B5-B1D44D85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EFE9-22D2-438D-9EAC-53F26F8C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2183-2FEE-4FBA-A904-92788856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C528-FF4B-45AE-AD2F-C3D52762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4CFF-F5E2-49DA-8E0A-E1BD712A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4464-B3AE-4D0E-A9ED-8DA88E6E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C6A5-2F94-4D06-B230-B18CCA7C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737D1-C4FA-4073-8F6A-7670035E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1600-3DB6-4705-9BB7-D44BC130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5D3D-9087-406F-B5BB-1016E974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73B2C-12F6-44F5-9928-24CA5529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BB35-031D-40CA-B8E7-5C33A2DC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D5F0-CCB5-4783-B8B1-239818F9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95DEE-4626-493B-9C49-2B2C0B07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7712-38AF-4B82-958C-314FA447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88F8-D1D0-4733-BCFE-05A811E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2229-CC7E-4675-BBE6-FE75A6C4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1943-B315-45B0-AD1A-80D0D7E1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A1566-3454-474D-A98D-931892B6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F7B60-1E80-48AF-9E5E-70A0BF0D2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9C094-315E-4CAD-B7D1-96B6FEA5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2122F-45D7-4D9B-BED5-2B455DAE5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C582D-57CF-49DE-B40D-D1832337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0C39E-A172-4C17-AA82-A7EFA42E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A56F-3A3A-4DE0-8EAE-1117AFA6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26AD-9EAB-4B79-8E4B-13D87ED4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36260-6CD0-42FD-9706-F9A9E247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3CB2F-96E1-4806-ADC4-8E9CCA3B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E810C-22BB-41F0-9C85-7A8AC61E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1B24C-E7D9-4143-9AE4-84409EFA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A0F4A-FB54-451E-895B-3388BBE4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D3631-8F6A-4B7D-9B45-F2AB407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0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44FB-62D6-4E2F-9960-C93F854C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FEF8-346D-4514-BCFE-DDCDBE1A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4A605-2B99-44B3-B05A-F1CD660D4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2EC6B-151E-41B9-A886-5A994B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F253A-7755-41AC-96E7-C10F1062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B6B55-86A9-480B-BE54-487EF784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3579-6CC2-44EA-82CD-6780EF7E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F116F-34E4-4129-A8F7-C4DB01C96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C7E4A-F328-4E62-9E5B-D86C103D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3C7F-FAA8-4744-87C1-0402B9F0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537F0-5FAC-4E1E-BB45-1357792E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8CAC7-2E98-44D9-AABC-C1890A1A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2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5AED7-A096-415F-8B5D-93CD9C2C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85E3-577A-4035-B268-3F034B7B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0ECB-6365-47F9-9C61-8BD351A97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FEB6-C68B-447B-B8CE-B8A6DE7CC070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6C71-6831-4624-A995-ACC322D5D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89E9-5E73-4DFB-9871-3E3B3D43B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E9AF-4D04-4C14-AE2B-AA71A21F8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7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089-1543-4413-BB7C-0EC531E9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24"/>
            <a:ext cx="9144000" cy="734573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 – Medilink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Story – 03.04 Manage Prescriptions </a:t>
            </a:r>
            <a:endParaRPr lang="en-IN" sz="8000" u="sng" dirty="0">
              <a:highlight>
                <a:srgbClr val="FFFF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82CAE-4130-4EFC-B3DA-47F282AF1B56}"/>
              </a:ext>
            </a:extLst>
          </p:cNvPr>
          <p:cNvSpPr txBox="1">
            <a:spLocks/>
          </p:cNvSpPr>
          <p:nvPr/>
        </p:nvSpPr>
        <p:spPr>
          <a:xfrm>
            <a:off x="9228406" y="1632155"/>
            <a:ext cx="2672861" cy="489845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rtl="0"/>
            <a:r>
              <a:rPr lang="en-US" sz="2000" b="0" i="0" u="sng" strike="noStrike" baseline="0" dirty="0">
                <a:latin typeface="Calibri" panose="020F0502020204030204" pitchFamily="34" charset="0"/>
              </a:rPr>
              <a:t>Use Case Scenario</a:t>
            </a:r>
          </a:p>
          <a:p>
            <a:pPr marR="0" algn="ctr" rtl="0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1. The use case begins when actor(Doctor) update Prescription details in Health Report of patient.</a:t>
            </a: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2. System returns the updated Prescription</a:t>
            </a:r>
            <a:r>
              <a:rPr lang="en-US" sz="2000" dirty="0">
                <a:latin typeface="Calibri" panose="020F0502020204030204" pitchFamily="34" charset="0"/>
              </a:rPr>
              <a:t> details to the users.</a:t>
            </a: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3.The use case ends.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F7F2-F0D0-246C-5BDA-26F275B5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943897"/>
            <a:ext cx="9006348" cy="5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089-1543-4413-BB7C-0EC531E9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24"/>
            <a:ext cx="9144000" cy="734573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 – Medilink</a:t>
            </a:r>
            <a:b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Story – 03.05 Email Notifications </a:t>
            </a:r>
            <a:endParaRPr lang="en-IN" sz="8000" u="sng" dirty="0">
              <a:highlight>
                <a:srgbClr val="FFFF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82CAE-4130-4EFC-B3DA-47F282AF1B56}"/>
              </a:ext>
            </a:extLst>
          </p:cNvPr>
          <p:cNvSpPr txBox="1">
            <a:spLocks/>
          </p:cNvSpPr>
          <p:nvPr/>
        </p:nvSpPr>
        <p:spPr>
          <a:xfrm>
            <a:off x="9228406" y="1666240"/>
            <a:ext cx="2672861" cy="48643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rtl="0"/>
            <a:r>
              <a:rPr lang="en-US" sz="2000" b="0" i="0" u="sng" strike="noStrike" baseline="0" dirty="0">
                <a:latin typeface="Calibri" panose="020F0502020204030204" pitchFamily="34" charset="0"/>
              </a:rPr>
              <a:t>Use Case Scenario</a:t>
            </a:r>
          </a:p>
          <a:p>
            <a:pPr marR="0" algn="ctr" rtl="0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1. The use case begins when actor(customer) update account, modify record, update treatment info or add prescription data.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2. System send the notifications of changes to appropriate users.</a:t>
            </a:r>
          </a:p>
          <a:p>
            <a:pPr marR="0" algn="l" rtl="0"/>
            <a:r>
              <a:rPr lang="en-US" sz="2000" dirty="0">
                <a:latin typeface="Calibri" panose="020F0502020204030204" pitchFamily="34" charset="0"/>
              </a:rPr>
              <a:t>3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.The use case ends.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C8CAF-3D2E-8565-5F90-980E5C94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3" y="1026782"/>
            <a:ext cx="8365587" cy="55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9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089-1543-4413-BB7C-0EC531E9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24"/>
            <a:ext cx="9144000" cy="734573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 – Medilink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Story – 03.06 Manage </a:t>
            </a:r>
            <a:r>
              <a:rPr lang="en-US" sz="2400" b="1" u="sng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Recrod</a:t>
            </a:r>
            <a:r>
              <a:rPr lang="en-US" sz="2400" b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8000" u="sng" dirty="0">
              <a:highlight>
                <a:srgbClr val="FFFF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82CAE-4130-4EFC-B3DA-47F282AF1B56}"/>
              </a:ext>
            </a:extLst>
          </p:cNvPr>
          <p:cNvSpPr txBox="1">
            <a:spLocks/>
          </p:cNvSpPr>
          <p:nvPr/>
        </p:nvSpPr>
        <p:spPr>
          <a:xfrm>
            <a:off x="9228406" y="955040"/>
            <a:ext cx="2672861" cy="55755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rtl="0"/>
            <a:r>
              <a:rPr lang="en-US" sz="2000" b="0" i="0" u="sng" strike="noStrike" baseline="0" dirty="0">
                <a:latin typeface="Calibri" panose="020F0502020204030204" pitchFamily="34" charset="0"/>
              </a:rPr>
              <a:t>Use Case Scenario</a:t>
            </a:r>
          </a:p>
          <a:p>
            <a:pPr marR="0" algn="ctr" rtl="0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1. The use case begins when actor(doctor) modify record of a particular patient.</a:t>
            </a: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2. System searches the record associated with unique id (username) and store the updated report.</a:t>
            </a: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3. It will return updated account info to the user.</a:t>
            </a: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4.The use case ends.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70590-E682-748F-D54F-E15C24CD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3" y="955040"/>
            <a:ext cx="8782147" cy="576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089-1543-4413-BB7C-0EC531E9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24"/>
            <a:ext cx="9144000" cy="734573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 – Medilink</a:t>
            </a:r>
            <a:b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Story – 05.03 Feedback Forms</a:t>
            </a:r>
            <a:endParaRPr lang="en-IN" sz="8000" u="sng" dirty="0">
              <a:highlight>
                <a:srgbClr val="FFFF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82CAE-4130-4EFC-B3DA-47F282AF1B56}"/>
              </a:ext>
            </a:extLst>
          </p:cNvPr>
          <p:cNvSpPr txBox="1">
            <a:spLocks/>
          </p:cNvSpPr>
          <p:nvPr/>
        </p:nvSpPr>
        <p:spPr>
          <a:xfrm>
            <a:off x="9228406" y="1463040"/>
            <a:ext cx="2672861" cy="506756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rtl="0"/>
            <a:r>
              <a:rPr lang="en-US" sz="2000" b="0" i="0" u="sng" strike="noStrike" baseline="0" dirty="0">
                <a:latin typeface="Calibri" panose="020F0502020204030204" pitchFamily="34" charset="0"/>
              </a:rPr>
              <a:t>Use Case Scenario</a:t>
            </a:r>
          </a:p>
          <a:p>
            <a:pPr marR="0" algn="ctr" rtl="0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1. The use case begins when actor(customer) create a query for the problem related to the application.</a:t>
            </a: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2. System create a query information where user can view the timeline for the solution of their query.</a:t>
            </a:r>
          </a:p>
          <a:p>
            <a:pPr marR="0" algn="l" rtl="0"/>
            <a:r>
              <a:rPr lang="en-US" sz="2000" dirty="0">
                <a:latin typeface="Calibri" panose="020F0502020204030204" pitchFamily="34" charset="0"/>
              </a:rPr>
              <a:t>3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.The use case ends.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6515A-ED57-94F1-78DA-1E322647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3" y="872196"/>
            <a:ext cx="8609427" cy="565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4089-1543-4413-BB7C-0EC531E9B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24"/>
            <a:ext cx="9144000" cy="734573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 – Medilink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Story – 05.04 Provide Quick Responses</a:t>
            </a:r>
            <a:endParaRPr lang="en-IN" sz="8000" u="sng" dirty="0">
              <a:highlight>
                <a:srgbClr val="FFFF0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182CAE-4130-4EFC-B3DA-47F282AF1B56}"/>
              </a:ext>
            </a:extLst>
          </p:cNvPr>
          <p:cNvSpPr txBox="1">
            <a:spLocks/>
          </p:cNvSpPr>
          <p:nvPr/>
        </p:nvSpPr>
        <p:spPr>
          <a:xfrm>
            <a:off x="9228406" y="872197"/>
            <a:ext cx="2672861" cy="565841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rtl="0"/>
            <a:r>
              <a:rPr lang="en-US" sz="2000" b="0" i="0" u="sng" strike="noStrike" baseline="0" dirty="0">
                <a:latin typeface="Calibri" panose="020F0502020204030204" pitchFamily="34" charset="0"/>
              </a:rPr>
              <a:t>Use Case Scenario</a:t>
            </a:r>
          </a:p>
          <a:p>
            <a:pPr marR="0" algn="ctr" rtl="0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1. The use case begins when actor(customer) create a query for the problem related to the application.</a:t>
            </a:r>
          </a:p>
          <a:p>
            <a:pPr marR="0" algn="l" rtl="0"/>
            <a:r>
              <a:rPr lang="en-US" sz="2000" b="0" i="0" u="none" strike="noStrike" baseline="0" dirty="0">
                <a:latin typeface="Calibri" panose="020F0502020204030204" pitchFamily="34" charset="0"/>
              </a:rPr>
              <a:t>2. System will validate the query information and match to the related subject.</a:t>
            </a:r>
          </a:p>
          <a:p>
            <a:pPr marR="0" algn="l" rtl="0"/>
            <a:r>
              <a:rPr lang="en-US" sz="2000" dirty="0">
                <a:latin typeface="Calibri" panose="020F0502020204030204" pitchFamily="34" charset="0"/>
              </a:rPr>
              <a:t>3. System will send email notification to the user related to their query subject.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 marR="0" algn="l" rtl="0"/>
            <a:r>
              <a:rPr lang="en-US" sz="2000" dirty="0">
                <a:latin typeface="Calibri" panose="020F0502020204030204" pitchFamily="34" charset="0"/>
              </a:rPr>
              <a:t>3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.The use case ends.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D722B-AF5C-1B1F-5776-6AE28283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3" y="1026782"/>
            <a:ext cx="8690707" cy="55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324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UML Sequence Diagram – Medilink User Story – 03.04 Manage Prescriptions </vt:lpstr>
      <vt:lpstr>UML Sequence Diagram – Medilink User Story – 03.05 Email Notifications </vt:lpstr>
      <vt:lpstr>UML Sequence Diagram – Medilink User Story – 03.06 Manage Recrod </vt:lpstr>
      <vt:lpstr>UML Sequence Diagram – Medilink User Story – 05.03 Feedback Forms</vt:lpstr>
      <vt:lpstr>UML Sequence Diagram – Medilink User Story – 05.04 Provide Quick Responses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Sequence Diagram – Medilink User Story - 02.03 Search by Email</dc:title>
  <dc:creator>Kothiya, Mr. Sarjakkumar Jitubhai</dc:creator>
  <cp:lastModifiedBy>Rupesh Savaliya</cp:lastModifiedBy>
  <cp:revision>27</cp:revision>
  <dcterms:created xsi:type="dcterms:W3CDTF">2024-11-05T21:25:44Z</dcterms:created>
  <dcterms:modified xsi:type="dcterms:W3CDTF">2024-11-27T23:05:05Z</dcterms:modified>
</cp:coreProperties>
</file>