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E3EC32-5B91-48CC-B134-B2F33EB23614}">
  <a:tblStyle styleId="{6DE3EC32-5B91-48CC-B134-B2F33EB236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4a6fbf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4a6fbf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29800" y="208900"/>
            <a:ext cx="32844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/>
              <a:t>MediLink</a:t>
            </a:r>
            <a:r>
              <a:rPr lang="en" sz="1800" b="1" dirty="0"/>
              <a:t> Context Diagram</a:t>
            </a:r>
            <a:endParaRPr sz="1800" b="1" dirty="0"/>
          </a:p>
        </p:txBody>
      </p:sp>
      <p:sp>
        <p:nvSpPr>
          <p:cNvPr id="55" name="Google Shape;55;p13"/>
          <p:cNvSpPr/>
          <p:nvPr/>
        </p:nvSpPr>
        <p:spPr>
          <a:xfrm>
            <a:off x="3566250" y="2511800"/>
            <a:ext cx="2011500" cy="6453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bg1"/>
                </a:solidFill>
              </a:rPr>
              <a:t>MediLink</a:t>
            </a:r>
            <a:endParaRPr sz="1800" dirty="0">
              <a:solidFill>
                <a:schemeClr val="bg1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590834" y="2556321"/>
            <a:ext cx="312604" cy="556258"/>
            <a:chOff x="776275" y="736325"/>
            <a:chExt cx="416250" cy="886750"/>
          </a:xfrm>
        </p:grpSpPr>
        <p:sp>
          <p:nvSpPr>
            <p:cNvPr id="57" name="Google Shape;57;p13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" name="Google Shape;58;p13"/>
            <p:cNvCxnSpPr>
              <a:stCxn id="57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13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" name="Google Shape;62;p13"/>
          <p:cNvSpPr txBox="1"/>
          <p:nvPr/>
        </p:nvSpPr>
        <p:spPr>
          <a:xfrm>
            <a:off x="208772" y="3199135"/>
            <a:ext cx="12204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End Users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(Doctor &amp; Patient)</a:t>
            </a:r>
            <a:endParaRPr sz="1000" dirty="0"/>
          </a:p>
        </p:txBody>
      </p:sp>
      <p:sp>
        <p:nvSpPr>
          <p:cNvPr id="70" name="Google Shape;70;p13"/>
          <p:cNvSpPr/>
          <p:nvPr/>
        </p:nvSpPr>
        <p:spPr>
          <a:xfrm>
            <a:off x="6630650" y="1228025"/>
            <a:ext cx="1710600" cy="48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Unique ID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6747925" y="3565525"/>
            <a:ext cx="1710600" cy="4848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Subscription  Gateway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703600" y="4154975"/>
            <a:ext cx="1710600" cy="5820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Third-party Insurance plans 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73" name="Google Shape;73;p13"/>
          <p:cNvCxnSpPr>
            <a:cxnSpLocks/>
          </p:cNvCxnSpPr>
          <p:nvPr/>
        </p:nvCxnSpPr>
        <p:spPr>
          <a:xfrm flipV="1">
            <a:off x="1423401" y="2688925"/>
            <a:ext cx="2143708" cy="35902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3"/>
          <p:cNvCxnSpPr>
            <a:cxnSpLocks/>
          </p:cNvCxnSpPr>
          <p:nvPr/>
        </p:nvCxnSpPr>
        <p:spPr>
          <a:xfrm flipV="1">
            <a:off x="1423401" y="2941100"/>
            <a:ext cx="2133262" cy="56542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5" name="Google Shape;75;p13"/>
          <p:cNvSpPr txBox="1"/>
          <p:nvPr/>
        </p:nvSpPr>
        <p:spPr>
          <a:xfrm>
            <a:off x="1352478" y="1705373"/>
            <a:ext cx="2275198" cy="850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900" dirty="0"/>
              <a:t>Register and create profile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900" dirty="0"/>
              <a:t>Modify</a:t>
            </a:r>
            <a:r>
              <a:rPr lang="en-US" sz="900" dirty="0"/>
              <a:t> user details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900" dirty="0"/>
              <a:t>Delete account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900" dirty="0"/>
              <a:t>Recovery Passwords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900" dirty="0"/>
              <a:t>Subscriptions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1352478" y="3073214"/>
            <a:ext cx="2275108" cy="80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900" dirty="0"/>
              <a:t>User Authentication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900" dirty="0"/>
              <a:t>Display details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900" dirty="0"/>
              <a:t>Email Notification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900" dirty="0"/>
              <a:t>View Previous Health records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900" dirty="0"/>
              <a:t>Patient search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900" dirty="0"/>
          </a:p>
        </p:txBody>
      </p:sp>
      <p:sp>
        <p:nvSpPr>
          <p:cNvPr id="78" name="Google Shape;78;p13"/>
          <p:cNvSpPr txBox="1"/>
          <p:nvPr/>
        </p:nvSpPr>
        <p:spPr>
          <a:xfrm rot="-2483473">
            <a:off x="5480382" y="1868822"/>
            <a:ext cx="1378410" cy="49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Create Unique ID for  User</a:t>
            </a:r>
            <a:endParaRPr sz="900" dirty="0"/>
          </a:p>
        </p:txBody>
      </p:sp>
      <p:cxnSp>
        <p:nvCxnSpPr>
          <p:cNvPr id="79" name="Google Shape;79;p13"/>
          <p:cNvCxnSpPr/>
          <p:nvPr/>
        </p:nvCxnSpPr>
        <p:spPr>
          <a:xfrm rot="10800000">
            <a:off x="5572550" y="3162025"/>
            <a:ext cx="1156200" cy="5697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0" name="Google Shape;80;p13"/>
          <p:cNvSpPr txBox="1"/>
          <p:nvPr/>
        </p:nvSpPr>
        <p:spPr>
          <a:xfrm rot="1561593">
            <a:off x="5377694" y="3482830"/>
            <a:ext cx="1413213" cy="329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One time service fees</a:t>
            </a:r>
            <a:endParaRPr sz="900" dirty="0"/>
          </a:p>
        </p:txBody>
      </p:sp>
      <p:sp>
        <p:nvSpPr>
          <p:cNvPr id="84" name="Google Shape;84;p13"/>
          <p:cNvSpPr txBox="1"/>
          <p:nvPr/>
        </p:nvSpPr>
        <p:spPr>
          <a:xfrm rot="5402079">
            <a:off x="4209528" y="3472672"/>
            <a:ext cx="992100" cy="33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Advertising</a:t>
            </a:r>
            <a:endParaRPr sz="900" dirty="0"/>
          </a:p>
        </p:txBody>
      </p:sp>
      <p:sp>
        <p:nvSpPr>
          <p:cNvPr id="94" name="Google Shape;94;p13"/>
          <p:cNvSpPr/>
          <p:nvPr/>
        </p:nvSpPr>
        <p:spPr>
          <a:xfrm>
            <a:off x="5577750" y="1597238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6029025" y="2934475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4004375" y="3439288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grpSp>
        <p:nvGrpSpPr>
          <p:cNvPr id="97" name="Google Shape;97;p13"/>
          <p:cNvGrpSpPr/>
          <p:nvPr/>
        </p:nvGrpSpPr>
        <p:grpSpPr>
          <a:xfrm>
            <a:off x="4415698" y="985375"/>
            <a:ext cx="312604" cy="556258"/>
            <a:chOff x="776275" y="736325"/>
            <a:chExt cx="416250" cy="886750"/>
          </a:xfrm>
        </p:grpSpPr>
        <p:sp>
          <p:nvSpPr>
            <p:cNvPr id="98" name="Google Shape;98;p13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" name="Google Shape;99;p13"/>
            <p:cNvCxnSpPr>
              <a:stCxn id="98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13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3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13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" name="Google Shape;103;p13"/>
          <p:cNvSpPr txBox="1"/>
          <p:nvPr/>
        </p:nvSpPr>
        <p:spPr>
          <a:xfrm>
            <a:off x="3961800" y="1478133"/>
            <a:ext cx="12204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Doctor</a:t>
            </a:r>
            <a:endParaRPr sz="1000" dirty="0"/>
          </a:p>
        </p:txBody>
      </p:sp>
      <p:cxnSp>
        <p:nvCxnSpPr>
          <p:cNvPr id="104" name="Google Shape;104;p13"/>
          <p:cNvCxnSpPr/>
          <p:nvPr/>
        </p:nvCxnSpPr>
        <p:spPr>
          <a:xfrm>
            <a:off x="4572000" y="1755200"/>
            <a:ext cx="0" cy="75660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5" name="Google Shape;105;p13"/>
          <p:cNvSpPr txBox="1"/>
          <p:nvPr/>
        </p:nvSpPr>
        <p:spPr>
          <a:xfrm rot="5402079">
            <a:off x="4462300" y="1936628"/>
            <a:ext cx="9921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Adding a new record to patient </a:t>
            </a:r>
            <a:endParaRPr sz="900" dirty="0"/>
          </a:p>
        </p:txBody>
      </p:sp>
      <p:cxnSp>
        <p:nvCxnSpPr>
          <p:cNvPr id="3" name="Google Shape;74;p13">
            <a:extLst>
              <a:ext uri="{FF2B5EF4-FFF2-40B4-BE49-F238E27FC236}">
                <a16:creationId xmlns:a16="http://schemas.microsoft.com/office/drawing/2014/main" id="{D0E85701-3E15-4854-D5CF-9C0B3EC85FFE}"/>
              </a:ext>
            </a:extLst>
          </p:cNvPr>
          <p:cNvCxnSpPr>
            <a:cxnSpLocks/>
            <a:stCxn id="55" idx="2"/>
            <a:endCxn id="72" idx="0"/>
          </p:cNvCxnSpPr>
          <p:nvPr/>
        </p:nvCxnSpPr>
        <p:spPr>
          <a:xfrm flipH="1">
            <a:off x="4558900" y="3157100"/>
            <a:ext cx="13100" cy="997875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" name="Google Shape;74;p13">
            <a:extLst>
              <a:ext uri="{FF2B5EF4-FFF2-40B4-BE49-F238E27FC236}">
                <a16:creationId xmlns:a16="http://schemas.microsoft.com/office/drawing/2014/main" id="{FF22992B-38BE-28B9-9C42-AB9D70744C97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5402503" y="1470425"/>
            <a:ext cx="1228147" cy="1029305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14"/>
          <p:cNvGraphicFramePr/>
          <p:nvPr>
            <p:extLst>
              <p:ext uri="{D42A27DB-BD31-4B8C-83A1-F6EECF244321}">
                <p14:modId xmlns:p14="http://schemas.microsoft.com/office/powerpoint/2010/main" val="4057108725"/>
              </p:ext>
            </p:extLst>
          </p:nvPr>
        </p:nvGraphicFramePr>
        <p:xfrm>
          <a:off x="538950" y="1052800"/>
          <a:ext cx="8066075" cy="3248763"/>
        </p:xfrm>
        <a:graphic>
          <a:graphicData uri="http://schemas.openxmlformats.org/drawingml/2006/table">
            <a:tbl>
              <a:tblPr>
                <a:noFill/>
                <a:tableStyleId>{6DE3EC32-5B91-48CC-B134-B2F33EB23614}</a:tableStyleId>
              </a:tblPr>
              <a:tblGrid>
                <a:gridCol w="62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 Unique ID for User</a:t>
                      </a: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Unique ID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MediLink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Unique ID will be generated while registering an account.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a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service fees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MediLink</a:t>
                      </a:r>
                      <a:endParaRPr lang="en-US"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Subscription Gateway</a:t>
                      </a: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User account details will be validated by the subscription gateway and subscription fee will be charged.</a:t>
                      </a: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b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Confirm Payment Completion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Subscription Gateway</a:t>
                      </a:r>
                    </a:p>
                  </a:txBody>
                  <a:tcPr marL="28575" marR="2857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MediLink</a:t>
                      </a:r>
                      <a:endParaRPr lang="en-US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Validate transaction confirmation from Subscription Gateway.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916984"/>
                  </a:ext>
                </a:extLst>
              </a:tr>
              <a:tr h="520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Advertising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Third-party insurance Plans</a:t>
                      </a: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MediLink</a:t>
                      </a:r>
                      <a:endParaRPr lang="en-US"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Verified Third-party insurance plans which are offered in the application advertising .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1" name="Google Shape;111;p14"/>
          <p:cNvSpPr txBox="1"/>
          <p:nvPr/>
        </p:nvSpPr>
        <p:spPr>
          <a:xfrm>
            <a:off x="540725" y="453125"/>
            <a:ext cx="31899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System Interface Table</a:t>
            </a:r>
            <a:endParaRPr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152</Words>
  <Application>Microsoft Macintosh PowerPoint</Application>
  <PresentationFormat>On-screen Show (16:9)</PresentationFormat>
  <Paragraphs>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Dhanunjaya Sannapaneni</cp:lastModifiedBy>
  <cp:revision>7</cp:revision>
  <dcterms:modified xsi:type="dcterms:W3CDTF">2024-10-03T22:34:27Z</dcterms:modified>
</cp:coreProperties>
</file>