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74" r:id="rId5"/>
    <p:sldId id="285" r:id="rId6"/>
    <p:sldId id="283" r:id="rId7"/>
    <p:sldId id="284" r:id="rId8"/>
    <p:sldId id="277" r:id="rId9"/>
    <p:sldId id="278" r:id="rId10"/>
    <p:sldId id="279" r:id="rId11"/>
    <p:sldId id="280" r:id="rId12"/>
    <p:sldId id="28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9E26-D4EF-5DDC-1A9A-BC3BDA0B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A3A88-05B6-E9F7-AF64-4C855242B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208E-FB83-1D58-1066-CD9CCCCD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CDFA-341B-753B-D88A-F857F91A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72B2-BC61-4069-E22E-31C3C63A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D1C-8278-60C8-4D2A-0D64F2D3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DB161-8354-A510-32EB-C8A7DDD8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337F-7176-633C-EF10-3E9CEE4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E6CD-08EF-F2CB-C5F2-EB44FDE6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2954-BA2C-1F33-90F8-5C8F5D15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289EC-4701-0D3E-17E4-4E427B34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EAEE5-5C71-2DD9-22C3-AB0FA0FC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54C3-DFB1-B89E-60A8-E42DA535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E242-2881-1B10-1E00-F26C646A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B26F-2728-9D54-4C44-424F4A75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8D68-416D-6887-9265-D8B4D06A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EB2C-F310-C799-0310-21D844DA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AF74-36B4-F102-9A92-1D462CDC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78DE-B343-23BF-EBA3-FD69595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9733-CEDD-09C6-D86F-F61EF135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98B9-10FC-4E1E-B4CC-9B777B1F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60281-3861-09A7-6B7E-BC715916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86E0-6DC4-13FC-06E6-AE1B8624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89F9-B2F1-485E-39F9-0DC4E67E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526E-850D-FF3E-044D-49706277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7882-9E22-AC39-E603-D5B8F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D973-B2FA-C894-C9B1-18AC2AE62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3153-2BCA-77C0-C094-314078019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65C6-07C0-1200-11FD-D806FAA0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B199-7100-53D0-A7B9-3085201F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910AA-698C-D2B0-0025-8EE351EA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4E04-F6AB-E452-F098-EF8F035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200F8-AE00-7E60-9EB6-162D0E54D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E272D-6314-4B73-051A-3BE0CA3F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1D59-080E-6035-4FC4-5DA81A1D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ADA40-C54E-43E1-9D93-E1D6A1A4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22A37-685E-4426-0145-FAFEFBAD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F9662-5536-BBC2-BB80-F0836672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7F8E1-06E4-5F18-8CE7-4CA72823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6993-1552-D5ED-4648-DF2312E0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FD728-583E-D296-8D23-5A62FD3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8F3D4-FD9C-58DD-9D7F-73A60245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5474-8DFF-AA97-257B-338ABA93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6D821-39FA-704C-B814-C5928334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64D56-CEE7-BF91-5B55-40A74A63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0770A-8382-33AE-90C0-5EFD92DF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0498-D9A1-FFE4-F60F-7E7A385E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05CC-C7DD-7B8B-073F-4DB8069B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1B813-9DE3-DA65-8F6B-358A2DCE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9737-25D5-893F-26B4-EE630C99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6F49-F917-1206-61F8-50AFCCE5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DA203-D1D2-9C87-56FA-D0FB11D1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B3D7-92CA-908D-A035-A6D4172A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8AAF-2EB1-93FB-1C34-27D916C8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CD289-1C7E-247C-0F85-72C775BFE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7E842-F1D8-2F74-C619-BFF5B224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F1A53-793F-86B6-2F3B-FB084BA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37A2-9EC7-ECBF-6AB4-C47B9DDA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B8A63-B835-15EC-E8D7-568CF7D1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BEFD-0ABD-9205-3310-53DAAC61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2A167-3581-CF4D-3CCE-7C487674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E485C-B32A-4C94-A8A5-74018BF607EF}" type="datetimeFigureOut">
              <a:rPr lang="en-US" smtClean="0"/>
              <a:t>11/Dec/2024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1F07-6408-8ED6-1752-D00B63D7B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F5A7-46AC-A12D-6CCE-3F8B0DB7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90882-2036-459B-A20B-EAB87E6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wayambhu/parkE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pngall.com/folders-png/download/5750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AC478-7DFE-722E-CBD3-926749C73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07" y="1153571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Medilink</a:t>
            </a:r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Repository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Guided by: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Professor </a:t>
            </a:r>
            <a:r>
              <a:rPr lang="en-US" sz="2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Chernak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Yuri</a:t>
            </a:r>
            <a:endParaRPr lang="en-US" sz="4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3EA4D-A8B1-1172-0CCE-10FF95E1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Team 1</a:t>
            </a:r>
          </a:p>
          <a:p>
            <a:pPr algn="l"/>
            <a:endParaRPr lang="en-US" sz="105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Project Manager : Omkar </a:t>
            </a:r>
            <a:r>
              <a:rPr lang="en-US" dirty="0" err="1"/>
              <a:t>Jaliparthi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Product Owner : Anirudh Padma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Business Analyst : </a:t>
            </a:r>
            <a:r>
              <a:rPr lang="en-US" dirty="0" err="1"/>
              <a:t>Dhanunjaya</a:t>
            </a:r>
            <a:r>
              <a:rPr lang="en-US" dirty="0"/>
              <a:t> </a:t>
            </a:r>
            <a:r>
              <a:rPr lang="en-US" dirty="0" err="1"/>
              <a:t>Sannapaneni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Lead Developer : </a:t>
            </a:r>
            <a:r>
              <a:rPr lang="en-US" dirty="0" err="1"/>
              <a:t>Rajbasheer</a:t>
            </a:r>
            <a:r>
              <a:rPr lang="en-US" dirty="0"/>
              <a:t> Baig </a:t>
            </a:r>
            <a:r>
              <a:rPr lang="en-US" dirty="0" err="1"/>
              <a:t>Mogal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Developer : </a:t>
            </a:r>
            <a:r>
              <a:rPr lang="en-US" dirty="0" err="1"/>
              <a:t>Yinning</a:t>
            </a:r>
            <a:r>
              <a:rPr lang="en-US" dirty="0"/>
              <a:t> Chen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Database Developer : </a:t>
            </a:r>
            <a:r>
              <a:rPr lang="en-US" dirty="0" err="1"/>
              <a:t>Sarjakkumar</a:t>
            </a:r>
            <a:r>
              <a:rPr lang="en-US" dirty="0"/>
              <a:t> Kothiya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QA Analyst : Murali </a:t>
            </a:r>
            <a:r>
              <a:rPr lang="en-US" dirty="0" err="1"/>
              <a:t>Marupudi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Software Tester : Dinesh </a:t>
            </a:r>
            <a:r>
              <a:rPr lang="en-US" dirty="0" err="1"/>
              <a:t>Gangavaram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Software Tester : Mohan Sai </a:t>
            </a:r>
            <a:r>
              <a:rPr lang="en-US" dirty="0" err="1"/>
              <a:t>Ravilla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Software Tester : </a:t>
            </a:r>
            <a:r>
              <a:rPr lang="en-US" dirty="0" err="1"/>
              <a:t>Gowtami</a:t>
            </a:r>
            <a:r>
              <a:rPr lang="en-US" dirty="0"/>
              <a:t> </a:t>
            </a:r>
            <a:r>
              <a:rPr lang="en-US" dirty="0" err="1"/>
              <a:t>Singamsetty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7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C5E79-4B70-8D2A-D541-3DD5E81EE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85F720D2-FC6E-E78D-530F-D3FDDF9BB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818" y="212725"/>
            <a:ext cx="838200" cy="8495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703987-B7B2-92D0-2AD7-2BFCF28C878D}"/>
              </a:ext>
            </a:extLst>
          </p:cNvPr>
          <p:cNvSpPr txBox="1"/>
          <p:nvPr/>
        </p:nvSpPr>
        <p:spPr>
          <a:xfrm>
            <a:off x="1427017" y="406643"/>
            <a:ext cx="866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Patient Portal : Doctor.html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2BD1B-E83A-54D0-E324-BE48FC96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18" y="1175657"/>
            <a:ext cx="10696163" cy="5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580A37B3-7A32-D36F-2741-728F034FB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818" y="212725"/>
            <a:ext cx="838200" cy="8495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14294-F46C-35BD-67A7-53C3A889382A}"/>
              </a:ext>
            </a:extLst>
          </p:cNvPr>
          <p:cNvSpPr txBox="1"/>
          <p:nvPr/>
        </p:nvSpPr>
        <p:spPr>
          <a:xfrm>
            <a:off x="1427017" y="406643"/>
            <a:ext cx="644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 (Spring Boot)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2BCB9-BA17-BA7A-0CA3-5DE81F9F3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018" y="1139490"/>
            <a:ext cx="8550381" cy="53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0A8E6-96C6-8D46-0A7B-321A7432B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EA31A05A-F2DE-C0A4-6338-7CA40AD9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818" y="212725"/>
            <a:ext cx="838200" cy="8495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4D7C6-FED9-0E54-C802-33BE273BFDDE}"/>
              </a:ext>
            </a:extLst>
          </p:cNvPr>
          <p:cNvSpPr txBox="1"/>
          <p:nvPr/>
        </p:nvSpPr>
        <p:spPr>
          <a:xfrm>
            <a:off x="1427017" y="406643"/>
            <a:ext cx="952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 end (Spring Boot)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BA64A-F7E0-BAF2-7F90-4171CA21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1" y="1256145"/>
            <a:ext cx="4702628" cy="5275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E3DD7-E3E1-9844-7555-C675FDA5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438" y="1256145"/>
            <a:ext cx="4702628" cy="52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4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60C-2BD8-68A7-EF93-13D2ADCD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52" y="1376638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98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D5A0-2D64-623F-BF61-FEDD2A55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Repo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2F415-B1B4-A559-55D0-8FD0E036052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🔗 https://github.com/sarjakkk/Medilink</a:t>
            </a:r>
          </a:p>
        </p:txBody>
      </p:sp>
      <p:pic>
        <p:nvPicPr>
          <p:cNvPr id="5" name="Content Placeholder 4" descr="A logo of a ca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020BB9F-0C53-C133-3349-1EBF6B05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936070"/>
            <a:ext cx="6903720" cy="29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0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A3AB2-8438-0D1E-6CC9-7742D39E9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823E7EAA-55E7-F1B2-0394-39B51236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1284" y="764274"/>
            <a:ext cx="1244110" cy="1260885"/>
          </a:xfrm>
          <a:prstGeom prst="rect">
            <a:avLst/>
          </a:prstGeom>
        </p:spPr>
      </p:pic>
      <p:pic>
        <p:nvPicPr>
          <p:cNvPr id="3" name="Picture 2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CB896FFC-41D3-A91B-0DC8-418AA400D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5526" y="5994031"/>
            <a:ext cx="700088" cy="700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A346A-DDEC-B438-DD40-909FD86D66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45527" y="5062304"/>
            <a:ext cx="700088" cy="700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864B6-51E8-38D9-1C6C-81E34F9B4E8C}"/>
              </a:ext>
            </a:extLst>
          </p:cNvPr>
          <p:cNvSpPr txBox="1"/>
          <p:nvPr/>
        </p:nvSpPr>
        <p:spPr>
          <a:xfrm>
            <a:off x="4767226" y="199888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30286-991C-0FD7-2B4A-7FDCAF0F18AC}"/>
              </a:ext>
            </a:extLst>
          </p:cNvPr>
          <p:cNvSpPr txBox="1"/>
          <p:nvPr/>
        </p:nvSpPr>
        <p:spPr>
          <a:xfrm>
            <a:off x="4745614" y="3541874"/>
            <a:ext cx="20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Pom.xml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98499-6FF1-118C-2774-5CE9B17A971A}"/>
              </a:ext>
            </a:extLst>
          </p:cNvPr>
          <p:cNvSpPr txBox="1"/>
          <p:nvPr/>
        </p:nvSpPr>
        <p:spPr>
          <a:xfrm>
            <a:off x="4745614" y="4384778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MySqlCommand.txt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F2768-73C6-7EDA-FFA1-08A9D296409D}"/>
              </a:ext>
            </a:extLst>
          </p:cNvPr>
          <p:cNvSpPr txBox="1"/>
          <p:nvPr/>
        </p:nvSpPr>
        <p:spPr>
          <a:xfrm>
            <a:off x="4745614" y="5227682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Intructions.txt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A31EC-A702-7C10-6B38-AF0D9D39B9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93987" y="2607374"/>
            <a:ext cx="700088" cy="700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680F1-2855-D006-3F00-A26B1563A7BE}"/>
              </a:ext>
            </a:extLst>
          </p:cNvPr>
          <p:cNvSpPr txBox="1"/>
          <p:nvPr/>
        </p:nvSpPr>
        <p:spPr>
          <a:xfrm>
            <a:off x="4767226" y="2770378"/>
            <a:ext cx="11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Jenkins.txt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3B562-7A07-BCAD-7B0F-FC03BCFD3ACB}"/>
              </a:ext>
            </a:extLst>
          </p:cNvPr>
          <p:cNvCxnSpPr>
            <a:cxnSpLocks/>
          </p:cNvCxnSpPr>
          <p:nvPr/>
        </p:nvCxnSpPr>
        <p:spPr>
          <a:xfrm flipV="1">
            <a:off x="2292197" y="1309949"/>
            <a:ext cx="1189339" cy="91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975059-25E9-3613-63EB-9CFD7797FE8B}"/>
              </a:ext>
            </a:extLst>
          </p:cNvPr>
          <p:cNvCxnSpPr>
            <a:cxnSpLocks/>
          </p:cNvCxnSpPr>
          <p:nvPr/>
        </p:nvCxnSpPr>
        <p:spPr>
          <a:xfrm flipV="1">
            <a:off x="3450855" y="1319097"/>
            <a:ext cx="0" cy="51208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088345-8B61-610D-CAD7-A054300F2636}"/>
              </a:ext>
            </a:extLst>
          </p:cNvPr>
          <p:cNvCxnSpPr>
            <a:cxnSpLocks/>
          </p:cNvCxnSpPr>
          <p:nvPr/>
        </p:nvCxnSpPr>
        <p:spPr>
          <a:xfrm>
            <a:off x="3450857" y="2930273"/>
            <a:ext cx="4699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F72B-B49A-C625-CDFC-9CCB9B4E2396}"/>
              </a:ext>
            </a:extLst>
          </p:cNvPr>
          <p:cNvCxnSpPr>
            <a:cxnSpLocks/>
          </p:cNvCxnSpPr>
          <p:nvPr/>
        </p:nvCxnSpPr>
        <p:spPr>
          <a:xfrm>
            <a:off x="3450856" y="3726540"/>
            <a:ext cx="4699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403FCD-C50C-FB90-CD27-002816152357}"/>
              </a:ext>
            </a:extLst>
          </p:cNvPr>
          <p:cNvCxnSpPr>
            <a:cxnSpLocks/>
          </p:cNvCxnSpPr>
          <p:nvPr/>
        </p:nvCxnSpPr>
        <p:spPr>
          <a:xfrm>
            <a:off x="3481536" y="4604117"/>
            <a:ext cx="4699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9B2DDF-2563-5492-755A-4B418378CC47}"/>
              </a:ext>
            </a:extLst>
          </p:cNvPr>
          <p:cNvCxnSpPr>
            <a:cxnSpLocks/>
          </p:cNvCxnSpPr>
          <p:nvPr/>
        </p:nvCxnSpPr>
        <p:spPr>
          <a:xfrm>
            <a:off x="3450857" y="5433166"/>
            <a:ext cx="4699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C3999F-6762-C343-80B0-EC8DD3990F8A}"/>
              </a:ext>
            </a:extLst>
          </p:cNvPr>
          <p:cNvCxnSpPr>
            <a:cxnSpLocks/>
          </p:cNvCxnSpPr>
          <p:nvPr/>
        </p:nvCxnSpPr>
        <p:spPr>
          <a:xfrm>
            <a:off x="3450855" y="6439918"/>
            <a:ext cx="4699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C9D68144-016E-61AE-EF72-B8761A92B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5527" y="1833504"/>
            <a:ext cx="700088" cy="700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8B3762-50EF-159D-EB39-4C5EE1C465AB}"/>
              </a:ext>
            </a:extLst>
          </p:cNvPr>
          <p:cNvSpPr txBox="1"/>
          <p:nvPr/>
        </p:nvSpPr>
        <p:spPr>
          <a:xfrm>
            <a:off x="4767226" y="6159409"/>
            <a:ext cx="19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Presentation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9A91EA-ABE7-6BFA-DF5F-1D5BDE9C182A}"/>
              </a:ext>
            </a:extLst>
          </p:cNvPr>
          <p:cNvCxnSpPr>
            <a:cxnSpLocks/>
          </p:cNvCxnSpPr>
          <p:nvPr/>
        </p:nvCxnSpPr>
        <p:spPr>
          <a:xfrm>
            <a:off x="3450856" y="2242723"/>
            <a:ext cx="4699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72DB54A-1E02-5FCF-3EBA-89755BAF1BB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45526" y="4254073"/>
            <a:ext cx="700088" cy="7000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0F47EB-BBCB-C20F-FC35-6FDE73421D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86539" y="3381244"/>
            <a:ext cx="700088" cy="70008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14DDE1A-6B91-A289-D484-EE623EDD9680}"/>
              </a:ext>
            </a:extLst>
          </p:cNvPr>
          <p:cNvSpPr txBox="1">
            <a:spLocks/>
          </p:cNvSpPr>
          <p:nvPr/>
        </p:nvSpPr>
        <p:spPr>
          <a:xfrm>
            <a:off x="1274113" y="188563"/>
            <a:ext cx="9643774" cy="76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GitHub Repo Structure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615C85-2A50-189C-74A2-F85C364D1540}"/>
              </a:ext>
            </a:extLst>
          </p:cNvPr>
          <p:cNvCxnSpPr>
            <a:cxnSpLocks/>
          </p:cNvCxnSpPr>
          <p:nvPr/>
        </p:nvCxnSpPr>
        <p:spPr>
          <a:xfrm>
            <a:off x="3450855" y="1319097"/>
            <a:ext cx="4699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11810C52-FAE1-1206-4531-C93AD6EB7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5526" y="964827"/>
            <a:ext cx="700088" cy="7000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A6928E-0D76-51EC-1FEA-402B316236DE}"/>
              </a:ext>
            </a:extLst>
          </p:cNvPr>
          <p:cNvSpPr txBox="1"/>
          <p:nvPr/>
        </p:nvSpPr>
        <p:spPr>
          <a:xfrm>
            <a:off x="4754739" y="1142746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185313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3C5AB6-B33E-12B0-8252-F231A63709BF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Source Code </a:t>
            </a:r>
            <a:r>
              <a:rPr lang="en-US" sz="3600" dirty="0">
                <a:solidFill>
                  <a:srgbClr val="FFFFFF"/>
                </a:solidFill>
              </a:rPr>
              <a:t>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B84CE-8B8D-AE6A-8F1F-8BB687D8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3" y="300719"/>
            <a:ext cx="6380702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1A923-F50D-F90C-93B9-738C6DA1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2" y="442127"/>
            <a:ext cx="11234058" cy="60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5300-34DF-D253-D1B1-5DAA445C6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E580F-0866-AB53-4678-A0F7FEFC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6" y="351692"/>
            <a:ext cx="11354637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63D-DD68-D3C4-B475-5BCCF6A1C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E15A3-F5EF-E78F-F682-0474E83F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4" y="717755"/>
            <a:ext cx="11796764" cy="58136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07EC8A-E45C-A8A3-2569-B0C2F209A357}"/>
              </a:ext>
            </a:extLst>
          </p:cNvPr>
          <p:cNvSpPr txBox="1"/>
          <p:nvPr/>
        </p:nvSpPr>
        <p:spPr>
          <a:xfrm>
            <a:off x="160773" y="141905"/>
            <a:ext cx="1179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Frontend and backend structure</a:t>
            </a:r>
          </a:p>
        </p:txBody>
      </p:sp>
    </p:spTree>
    <p:extLst>
      <p:ext uri="{BB962C8B-B14F-4D97-AF65-F5344CB8AC3E}">
        <p14:creationId xmlns:p14="http://schemas.microsoft.com/office/powerpoint/2010/main" val="17567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E09EF-6691-D76B-556B-B58700811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E2C7D91E-2033-D4F3-E71E-92F75C7DF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817" y="212725"/>
            <a:ext cx="879731" cy="8495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A2F3E0-9BC0-1BC6-9BC6-589FFF446B7B}"/>
              </a:ext>
            </a:extLst>
          </p:cNvPr>
          <p:cNvSpPr txBox="1"/>
          <p:nvPr/>
        </p:nvSpPr>
        <p:spPr>
          <a:xfrm>
            <a:off x="1427017" y="406643"/>
            <a:ext cx="947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Resources (Home-page: index.html)</a:t>
            </a:r>
          </a:p>
        </p:txBody>
      </p:sp>
      <p:pic>
        <p:nvPicPr>
          <p:cNvPr id="4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3682FF73-45ED-7298-9DF8-6D198A4D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817" y="212725"/>
            <a:ext cx="879731" cy="849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C87C5-1E31-C64B-DD1F-7B012B917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1" y="1156996"/>
            <a:ext cx="10641923" cy="54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2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9AF59-6E09-4D2A-A278-F90C5282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FE1E392D-EF27-44A0-7395-9A7A48823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818" y="212725"/>
            <a:ext cx="838200" cy="8495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FEF55-786A-A153-48D4-17AF5048A4AC}"/>
              </a:ext>
            </a:extLst>
          </p:cNvPr>
          <p:cNvSpPr txBox="1"/>
          <p:nvPr/>
        </p:nvSpPr>
        <p:spPr>
          <a:xfrm>
            <a:off x="1427018" y="406643"/>
            <a:ext cx="841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Patient Portal : Patient.html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C7FCD-5526-907B-F484-3007883C2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1" y="1147664"/>
            <a:ext cx="10618237" cy="54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0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139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Medilink Github Repository  Guided by: Professor Chernak Yuri</vt:lpstr>
      <vt:lpstr>GitHub Repo 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Rupesh Savaliya</dc:creator>
  <cp:lastModifiedBy>Rupesh Savaliya</cp:lastModifiedBy>
  <cp:revision>10</cp:revision>
  <dcterms:created xsi:type="dcterms:W3CDTF">2024-12-11T04:39:06Z</dcterms:created>
  <dcterms:modified xsi:type="dcterms:W3CDTF">2024-12-11T20:09:18Z</dcterms:modified>
</cp:coreProperties>
</file>