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134" d="100"/>
          <a:sy n="134" d="100"/>
        </p:scale>
        <p:origin x="1544" y="6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1.xml" /><Relationship Id="rId7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notesMaster" Target="notesMasters/notesMaster1.xml" /><Relationship Id="rId4" Type="http://schemas.openxmlformats.org/officeDocument/2006/relationships/slide" Target="slides/slide2.xml" /><Relationship Id="rId9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afd3e376c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1afd3e376c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3df0b2cb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f3df0b2cb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2782875" y="1251875"/>
            <a:ext cx="18096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3247199" y="0"/>
            <a:ext cx="3104364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1500" b="1" dirty="0"/>
              <a:t>Application: </a:t>
            </a:r>
            <a:r>
              <a:rPr lang="en-GB" sz="1500" b="1" dirty="0" err="1"/>
              <a:t>MediLink</a:t>
            </a:r>
            <a:br>
              <a:rPr lang="en-GB" sz="1500" b="1" dirty="0"/>
            </a:br>
            <a:r>
              <a:rPr lang="en-GB" sz="1500" b="1" dirty="0"/>
              <a:t>Type: Application Architecture</a:t>
            </a:r>
            <a:br>
              <a:rPr lang="en-GB" sz="1500" b="1" dirty="0"/>
            </a:br>
            <a:r>
              <a:rPr lang="en-GB" sz="1500" b="1" dirty="0"/>
              <a:t>View: Logical View</a:t>
            </a:r>
            <a:br>
              <a:rPr lang="en-GB" sz="1500" b="1" dirty="0"/>
            </a:br>
            <a:r>
              <a:rPr lang="en-GB" sz="1500" b="1" dirty="0"/>
              <a:t>Style: Layered Architecture Pattern</a:t>
            </a:r>
            <a:endParaRPr dirty="0"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865" y="2144880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229275" y="819000"/>
            <a:ext cx="608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100"/>
          </a:p>
        </p:txBody>
      </p:sp>
      <p:sp>
        <p:nvSpPr>
          <p:cNvPr id="133" name="Google Shape;133;p25"/>
          <p:cNvSpPr txBox="1"/>
          <p:nvPr/>
        </p:nvSpPr>
        <p:spPr>
          <a:xfrm>
            <a:off x="1155975" y="830625"/>
            <a:ext cx="1572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Channels</a:t>
            </a:r>
            <a:endParaRPr sz="1100" dirty="0"/>
          </a:p>
        </p:txBody>
      </p:sp>
      <p:sp>
        <p:nvSpPr>
          <p:cNvPr id="134" name="Google Shape;134;p25"/>
          <p:cNvSpPr txBox="1"/>
          <p:nvPr/>
        </p:nvSpPr>
        <p:spPr>
          <a:xfrm>
            <a:off x="2741350" y="823150"/>
            <a:ext cx="2003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sz="1100" dirty="0"/>
          </a:p>
        </p:txBody>
      </p:sp>
      <p:sp>
        <p:nvSpPr>
          <p:cNvPr id="135" name="Google Shape;135;p25"/>
          <p:cNvSpPr txBox="1"/>
          <p:nvPr/>
        </p:nvSpPr>
        <p:spPr>
          <a:xfrm>
            <a:off x="4816524" y="830625"/>
            <a:ext cx="1837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Integration</a:t>
            </a:r>
            <a:endParaRPr sz="1100" dirty="0"/>
          </a:p>
        </p:txBody>
      </p:sp>
      <p:sp>
        <p:nvSpPr>
          <p:cNvPr id="136" name="Google Shape;136;p25"/>
          <p:cNvSpPr txBox="1"/>
          <p:nvPr/>
        </p:nvSpPr>
        <p:spPr>
          <a:xfrm>
            <a:off x="6645632" y="828350"/>
            <a:ext cx="2552592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Layer </a:t>
            </a:r>
            <a:r>
              <a:rPr lang="en-GB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1100" dirty="0"/>
          </a:p>
        </p:txBody>
      </p:sp>
      <p:cxnSp>
        <p:nvCxnSpPr>
          <p:cNvPr id="137" name="Google Shape;137;p25"/>
          <p:cNvCxnSpPr/>
          <p:nvPr/>
        </p:nvCxnSpPr>
        <p:spPr>
          <a:xfrm>
            <a:off x="1280929" y="1080092"/>
            <a:ext cx="13173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8" name="Google Shape;138;p25"/>
          <p:cNvCxnSpPr/>
          <p:nvPr/>
        </p:nvCxnSpPr>
        <p:spPr>
          <a:xfrm>
            <a:off x="4816531" y="1074793"/>
            <a:ext cx="1829100" cy="5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9" name="Google Shape;139;p25"/>
          <p:cNvCxnSpPr/>
          <p:nvPr/>
        </p:nvCxnSpPr>
        <p:spPr>
          <a:xfrm>
            <a:off x="2817554" y="1081148"/>
            <a:ext cx="1837200" cy="2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0" name="Google Shape;140;p25"/>
          <p:cNvCxnSpPr/>
          <p:nvPr/>
        </p:nvCxnSpPr>
        <p:spPr>
          <a:xfrm>
            <a:off x="6915075" y="1091375"/>
            <a:ext cx="2085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1" name="Google Shape;141;p25"/>
          <p:cNvCxnSpPr/>
          <p:nvPr/>
        </p:nvCxnSpPr>
        <p:spPr>
          <a:xfrm rot="10800000" flipH="1">
            <a:off x="141675" y="1071325"/>
            <a:ext cx="815400" cy="7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2" name="Google Shape;142;p25"/>
          <p:cNvSpPr/>
          <p:nvPr/>
        </p:nvSpPr>
        <p:spPr>
          <a:xfrm>
            <a:off x="1290246" y="2226247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Mobile App</a:t>
            </a:r>
            <a:endParaRPr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1290083" y="3607446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 sz="1100" b="1">
              <a:solidFill>
                <a:sysClr val="windowText" lastClr="000000"/>
              </a:solidFill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3075085" y="1321454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ysClr val="windowText" lastClr="000000"/>
                </a:solidFill>
                <a:latin typeface="Calibri"/>
                <a:cs typeface="Calibri"/>
                <a:sym typeface="Calibri"/>
              </a:rPr>
              <a:t>Stores Patient Records</a:t>
            </a:r>
            <a:endParaRPr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45" name="Google Shape;145;p25"/>
          <p:cNvCxnSpPr/>
          <p:nvPr/>
        </p:nvCxnSpPr>
        <p:spPr>
          <a:xfrm rot="10800000" flipH="1">
            <a:off x="6659850" y="3194365"/>
            <a:ext cx="230700" cy="6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6" name="Google Shape;146;p25"/>
          <p:cNvCxnSpPr/>
          <p:nvPr/>
        </p:nvCxnSpPr>
        <p:spPr>
          <a:xfrm>
            <a:off x="4592507" y="3104692"/>
            <a:ext cx="2529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7" name="Google Shape;147;p25"/>
          <p:cNvSpPr txBox="1"/>
          <p:nvPr/>
        </p:nvSpPr>
        <p:spPr>
          <a:xfrm>
            <a:off x="132524" y="2727142"/>
            <a:ext cx="675773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Patient</a:t>
            </a:r>
            <a:endParaRPr dirty="0"/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648" y="3516472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59198" y="4064654"/>
            <a:ext cx="749100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Doctors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25"/>
          <p:cNvCxnSpPr>
            <a:cxnSpLocks/>
            <a:stCxn id="143" idx="1"/>
            <a:endCxn id="150" idx="3"/>
          </p:cNvCxnSpPr>
          <p:nvPr/>
        </p:nvCxnSpPr>
        <p:spPr>
          <a:xfrm flipH="1">
            <a:off x="585848" y="3818796"/>
            <a:ext cx="70423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5" name="Google Shape;155;p25"/>
          <p:cNvCxnSpPr>
            <a:cxnSpLocks/>
            <a:endCxn id="142" idx="1"/>
          </p:cNvCxnSpPr>
          <p:nvPr/>
        </p:nvCxnSpPr>
        <p:spPr>
          <a:xfrm flipV="1">
            <a:off x="640102" y="2437597"/>
            <a:ext cx="650144" cy="1264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7" name="Google Shape;157;p25"/>
          <p:cNvCxnSpPr>
            <a:stCxn id="131" idx="3"/>
            <a:endCxn id="142" idx="1"/>
          </p:cNvCxnSpPr>
          <p:nvPr/>
        </p:nvCxnSpPr>
        <p:spPr>
          <a:xfrm flipV="1">
            <a:off x="624065" y="2437597"/>
            <a:ext cx="666181" cy="960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8" name="Google Shape;158;p25"/>
          <p:cNvCxnSpPr/>
          <p:nvPr/>
        </p:nvCxnSpPr>
        <p:spPr>
          <a:xfrm>
            <a:off x="2592800" y="2451200"/>
            <a:ext cx="20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9" name="Google Shape;159;p25"/>
          <p:cNvCxnSpPr/>
          <p:nvPr/>
        </p:nvCxnSpPr>
        <p:spPr>
          <a:xfrm>
            <a:off x="2592800" y="3818800"/>
            <a:ext cx="20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0" name="Google Shape;160;p25"/>
          <p:cNvSpPr/>
          <p:nvPr/>
        </p:nvSpPr>
        <p:spPr>
          <a:xfrm>
            <a:off x="3075085" y="1778654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ysClr val="windowText" lastClr="000000"/>
                </a:solidFill>
                <a:latin typeface="Calibri"/>
                <a:cs typeface="Calibri"/>
                <a:sym typeface="Calibri"/>
              </a:rPr>
              <a:t>User Data Record</a:t>
            </a:r>
            <a:endParaRPr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3075085" y="2235854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ysClr val="windowText" lastClr="000000"/>
                </a:solidFill>
                <a:latin typeface="Calibri"/>
                <a:cs typeface="Calibri"/>
                <a:sym typeface="Calibri"/>
              </a:rPr>
              <a:t>Doctor Data Record</a:t>
            </a:r>
            <a:endParaRPr lang="en-GB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3075085" y="2693054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ysClr val="windowText" lastClr="000000"/>
                </a:solidFill>
                <a:latin typeface="Calibri"/>
                <a:cs typeface="Calibri"/>
                <a:sym typeface="Calibri"/>
              </a:rPr>
              <a:t>Test Reports</a:t>
            </a:r>
            <a:endParaRPr lang="en-GB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3075085" y="3150254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ysClr val="windowText" lastClr="000000"/>
                </a:solidFill>
                <a:latin typeface="Calibri"/>
                <a:cs typeface="Calibri"/>
                <a:sym typeface="Calibri"/>
              </a:rPr>
              <a:t>Authentication Data</a:t>
            </a:r>
            <a:endParaRPr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3075085" y="3607454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ysClr val="windowText" lastClr="000000"/>
                </a:solidFill>
                <a:latin typeface="Calibri"/>
                <a:cs typeface="Calibri"/>
                <a:sym typeface="Calibri"/>
              </a:rPr>
              <a:t>Passwords</a:t>
            </a:r>
            <a:endParaRPr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3075085" y="4064654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ysClr val="windowText" lastClr="000000"/>
                </a:solidFill>
                <a:latin typeface="Calibri"/>
                <a:cs typeface="Calibri"/>
                <a:sym typeface="Calibri"/>
              </a:rPr>
              <a:t>Payment Records</a:t>
            </a:r>
            <a:endParaRPr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3075085" y="4521854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Customer care</a:t>
            </a:r>
            <a:endParaRPr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4840275" y="1251875"/>
            <a:ext cx="18096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5041595" y="1421969"/>
            <a:ext cx="1439186" cy="1031872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ysClr val="windowText" lastClr="000000"/>
                </a:solidFill>
                <a:latin typeface="Calibri"/>
                <a:cs typeface="Calibri"/>
                <a:sym typeface="Calibri"/>
              </a:rPr>
              <a:t>External EHR Data 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ysClr val="windowText" lastClr="000000"/>
                </a:solidFill>
                <a:latin typeface="Calibri"/>
                <a:cs typeface="Calibri"/>
                <a:sym typeface="Calibri"/>
              </a:rPr>
              <a:t>Patient </a:t>
            </a:r>
            <a:r>
              <a:rPr lang="en-GB" sz="1100" dirty="0" err="1">
                <a:solidFill>
                  <a:sysClr val="windowText" lastClr="000000"/>
                </a:solidFill>
                <a:latin typeface="Calibri"/>
                <a:cs typeface="Calibri"/>
                <a:sym typeface="Calibri"/>
              </a:rPr>
              <a:t>Demographs</a:t>
            </a:r>
            <a:endParaRPr lang="en-GB" sz="1100" dirty="0">
              <a:solidFill>
                <a:sysClr val="windowText" lastClr="000000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ysClr val="windowText" lastClr="000000"/>
                </a:solidFill>
                <a:latin typeface="Calibri"/>
                <a:cs typeface="Calibri"/>
                <a:sym typeface="Calibri"/>
              </a:rPr>
              <a:t>Doctor Data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ysClr val="windowText" lastClr="000000"/>
                </a:solidFill>
                <a:latin typeface="Calibri"/>
                <a:cs typeface="Calibri"/>
                <a:sym typeface="Calibri"/>
              </a:rPr>
              <a:t>Lab results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ysClr val="windowText" lastClr="000000"/>
                </a:solidFill>
                <a:latin typeface="Calibri"/>
                <a:cs typeface="Calibri"/>
                <a:sym typeface="Calibri"/>
              </a:rPr>
              <a:t>Imaging Studies</a:t>
            </a:r>
            <a:endParaRPr sz="1100" dirty="0">
              <a:solidFill>
                <a:sysClr val="windowText" lastClr="000000"/>
              </a:solidFill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6897675" y="1251875"/>
            <a:ext cx="21138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7055550" y="1550050"/>
            <a:ext cx="1809600" cy="4227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(MySQL or MongoDB)</a:t>
            </a:r>
            <a:endParaRPr lang="en-GB" sz="1100" dirty="0">
              <a:solidFill>
                <a:sysClr val="windowText" lastClr="000000"/>
              </a:solidFill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7055550" y="2083450"/>
            <a:ext cx="1809600" cy="4227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Backend Services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 (Spring Boot and REST API)</a:t>
            </a:r>
            <a:endParaRPr lang="en-GB" sz="1100" dirty="0">
              <a:solidFill>
                <a:sysClr val="windowText" lastClr="000000"/>
              </a:solidFill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7055550" y="2616850"/>
            <a:ext cx="1809600" cy="4227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User Interface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(React, Ionic )</a:t>
            </a:r>
            <a:endParaRPr lang="en-GB" sz="1100" dirty="0">
              <a:solidFill>
                <a:sysClr val="windowText" lastClr="000000"/>
              </a:solidFill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7055550" y="3150250"/>
            <a:ext cx="1809600" cy="4227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Application Hosting Server </a:t>
            </a:r>
            <a:r>
              <a:rPr lang="en-GB" sz="11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(AWS)</a:t>
            </a:r>
            <a:endParaRPr lang="en-GB" sz="1100" dirty="0">
              <a:solidFill>
                <a:sysClr val="windowText" lastClr="000000"/>
              </a:solidFill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7055550" y="3683650"/>
            <a:ext cx="1809600" cy="4227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Deployment Layer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1100" dirty="0" err="1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GB" sz="11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 &amp; Jenkin Pipeline)</a:t>
            </a:r>
            <a:endParaRPr lang="en-GB" sz="1100" dirty="0">
              <a:solidFill>
                <a:sysClr val="windowText" lastClr="000000"/>
              </a:solidFill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7055550" y="4217050"/>
            <a:ext cx="1809600" cy="4227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User Support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(Feedback)</a:t>
            </a:r>
            <a:endParaRPr lang="en-GB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Google Shape;155;p25">
            <a:extLst>
              <a:ext uri="{FF2B5EF4-FFF2-40B4-BE49-F238E27FC236}">
                <a16:creationId xmlns:a16="http://schemas.microsoft.com/office/drawing/2014/main" id="{476B87BF-04FD-F55F-B6A0-3F7B2EC3865D}"/>
              </a:ext>
            </a:extLst>
          </p:cNvPr>
          <p:cNvCxnSpPr>
            <a:cxnSpLocks/>
            <a:stCxn id="143" idx="1"/>
          </p:cNvCxnSpPr>
          <p:nvPr/>
        </p:nvCxnSpPr>
        <p:spPr>
          <a:xfrm flipH="1" flipV="1">
            <a:off x="678319" y="2616850"/>
            <a:ext cx="611764" cy="120194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3" name="Google Shape;170;p25">
            <a:extLst>
              <a:ext uri="{FF2B5EF4-FFF2-40B4-BE49-F238E27FC236}">
                <a16:creationId xmlns:a16="http://schemas.microsoft.com/office/drawing/2014/main" id="{F22CD737-2E04-56FB-E217-F3BE37E3A657}"/>
              </a:ext>
            </a:extLst>
          </p:cNvPr>
          <p:cNvSpPr/>
          <p:nvPr/>
        </p:nvSpPr>
        <p:spPr>
          <a:xfrm>
            <a:off x="5041595" y="2623934"/>
            <a:ext cx="1439186" cy="98919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ysClr val="windowText" lastClr="000000"/>
                </a:solidFill>
                <a:latin typeface="Calibri"/>
                <a:cs typeface="Calibri"/>
                <a:sym typeface="Calibri"/>
              </a:rPr>
              <a:t>Payment Processing Data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ysClr val="windowText" lastClr="000000"/>
                </a:solidFill>
                <a:latin typeface="Calibri"/>
                <a:cs typeface="Calibri"/>
                <a:sym typeface="Calibri"/>
              </a:rPr>
              <a:t>Credit &amp; Debit</a:t>
            </a:r>
          </a:p>
        </p:txBody>
      </p:sp>
      <p:sp>
        <p:nvSpPr>
          <p:cNvPr id="14" name="Google Shape;170;p25">
            <a:extLst>
              <a:ext uri="{FF2B5EF4-FFF2-40B4-BE49-F238E27FC236}">
                <a16:creationId xmlns:a16="http://schemas.microsoft.com/office/drawing/2014/main" id="{7BD77BB7-EFB0-6C44-A928-A052A8F74350}"/>
              </a:ext>
            </a:extLst>
          </p:cNvPr>
          <p:cNvSpPr/>
          <p:nvPr/>
        </p:nvSpPr>
        <p:spPr>
          <a:xfrm>
            <a:off x="5025482" y="3760068"/>
            <a:ext cx="1439186" cy="1031872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ysClr val="windowText" lastClr="000000"/>
                </a:solidFill>
                <a:latin typeface="Calibri"/>
                <a:cs typeface="Calibri"/>
                <a:sym typeface="Calibri"/>
              </a:rPr>
              <a:t>Integration Logs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ysClr val="windowText" lastClr="000000"/>
                </a:solidFill>
                <a:latin typeface="Calibri"/>
                <a:cs typeface="Calibri"/>
                <a:sym typeface="Calibri"/>
              </a:rPr>
              <a:t>Success Logs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ysClr val="windowText" lastClr="000000"/>
                </a:solidFill>
                <a:latin typeface="Calibri"/>
                <a:cs typeface="Calibri"/>
                <a:sym typeface="Calibri"/>
              </a:rPr>
              <a:t>Error Logs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471487" y="105196"/>
            <a:ext cx="8356923" cy="112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 dirty="0"/>
              <a:t>Application: </a:t>
            </a:r>
            <a:r>
              <a:rPr lang="en-GB" sz="1800" dirty="0" err="1"/>
              <a:t>MediLink</a:t>
            </a:r>
            <a:br>
              <a:rPr lang="en-GB" sz="1800" dirty="0"/>
            </a:br>
            <a:r>
              <a:rPr lang="en-GB" sz="1800" dirty="0"/>
              <a:t>Type: Application Architecture</a:t>
            </a:r>
            <a:br>
              <a:rPr lang="en-GB" sz="1800" dirty="0"/>
            </a:br>
            <a:r>
              <a:rPr lang="en-GB" sz="1800" dirty="0"/>
              <a:t>View: Process View</a:t>
            </a:r>
            <a:br>
              <a:rPr lang="en-GB" sz="1800" dirty="0"/>
            </a:br>
            <a:r>
              <a:rPr lang="en-GB" sz="1800" dirty="0"/>
              <a:t>Style: Client-Server Pattern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1F6D76-C26A-E001-9A48-A8C34722AF4C}"/>
              </a:ext>
            </a:extLst>
          </p:cNvPr>
          <p:cNvSpPr/>
          <p:nvPr/>
        </p:nvSpPr>
        <p:spPr>
          <a:xfrm>
            <a:off x="6301273" y="4292083"/>
            <a:ext cx="329682" cy="68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diagram of a medical application architecture&#10;&#10;">
            <a:extLst>
              <a:ext uri="{FF2B5EF4-FFF2-40B4-BE49-F238E27FC236}">
                <a16:creationId xmlns:a16="http://schemas.microsoft.com/office/drawing/2014/main" id="{4B995242-96BD-626B-5E7B-357316D3CC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067" y="1229989"/>
            <a:ext cx="5863761" cy="36473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138</Words>
  <Application>Microsoft Office PowerPoint</Application>
  <PresentationFormat>On-screen Show (16:9)</PresentationFormat>
  <Paragraphs>40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Simple Light</vt:lpstr>
      <vt:lpstr>Office Theme</vt:lpstr>
      <vt:lpstr>Application: MediLink Type: Application Architecture View: Logical View Style: Layered Architecture Pattern</vt:lpstr>
      <vt:lpstr>Application: MediLink Type: Application Architecture View: Process View Style: Client-Server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Application: FoodPantry Type: Application Architecture View: Logical View Style: Layered Architecture Pattern</dc:title>
  <cp:lastModifiedBy>Rajbasheer Mogal</cp:lastModifiedBy>
  <cp:revision>11</cp:revision>
  <dcterms:modified xsi:type="dcterms:W3CDTF">2024-10-02T18:21:38Z</dcterms:modified>
</cp:coreProperties>
</file>