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3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3555075" y="987999"/>
            <a:ext cx="2178300" cy="64655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01.01 Sign Up User</a:t>
            </a:r>
            <a:endParaRPr sz="900" dirty="0"/>
          </a:p>
        </p:txBody>
      </p:sp>
      <p:sp>
        <p:nvSpPr>
          <p:cNvPr id="56" name="Google Shape;56;p13"/>
          <p:cNvSpPr/>
          <p:nvPr/>
        </p:nvSpPr>
        <p:spPr>
          <a:xfrm>
            <a:off x="3555075" y="1630965"/>
            <a:ext cx="2178300" cy="63679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</a:rPr>
              <a:t>01.02 Log in User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55075" y="2269263"/>
            <a:ext cx="2178300" cy="68009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01.03 Modify Account </a:t>
            </a:r>
            <a:endParaRPr sz="900" dirty="0"/>
          </a:p>
        </p:txBody>
      </p:sp>
      <p:sp>
        <p:nvSpPr>
          <p:cNvPr id="58" name="Google Shape;58;p13"/>
          <p:cNvSpPr/>
          <p:nvPr/>
        </p:nvSpPr>
        <p:spPr>
          <a:xfrm>
            <a:off x="3555075" y="2950863"/>
            <a:ext cx="2178300" cy="64645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</a:rPr>
              <a:t>01.04 Manage Subscription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593450" y="3598817"/>
            <a:ext cx="2178300" cy="68588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01.05 Delete Account</a:t>
            </a:r>
            <a:endParaRPr sz="9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3"/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66" idx="1"/>
            <a:endCxn id="66" idx="1"/>
          </p:cNvCxnSpPr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21225" y="1896042"/>
            <a:ext cx="1163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Customers (Patients Requirements)</a:t>
            </a:r>
            <a:endParaRPr sz="9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7873299" y="1800687"/>
            <a:ext cx="1019517" cy="7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Customers (Healthcare Providers requirements)</a:t>
            </a:r>
            <a:endParaRPr sz="1000" dirty="0"/>
          </a:p>
        </p:txBody>
      </p:sp>
      <p:cxnSp>
        <p:nvCxnSpPr>
          <p:cNvPr id="69" name="Google Shape;69;p13"/>
          <p:cNvCxnSpPr>
            <a:cxnSpLocks/>
            <a:stCxn id="83" idx="3"/>
          </p:cNvCxnSpPr>
          <p:nvPr/>
        </p:nvCxnSpPr>
        <p:spPr>
          <a:xfrm flipV="1">
            <a:off x="854200" y="1311275"/>
            <a:ext cx="2688735" cy="21245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cxnSpLocks/>
          </p:cNvCxnSpPr>
          <p:nvPr/>
        </p:nvCxnSpPr>
        <p:spPr>
          <a:xfrm>
            <a:off x="854200" y="1515813"/>
            <a:ext cx="2700875" cy="31839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cxnSpLocks/>
            <a:stCxn id="83" idx="3"/>
          </p:cNvCxnSpPr>
          <p:nvPr/>
        </p:nvCxnSpPr>
        <p:spPr>
          <a:xfrm>
            <a:off x="854200" y="1523729"/>
            <a:ext cx="2718058" cy="107912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3"/>
          <p:cNvCxnSpPr>
            <a:cxnSpLocks/>
            <a:stCxn id="83" idx="3"/>
          </p:cNvCxnSpPr>
          <p:nvPr/>
        </p:nvCxnSpPr>
        <p:spPr>
          <a:xfrm>
            <a:off x="854200" y="1523729"/>
            <a:ext cx="2763558" cy="23552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3"/>
          <p:cNvCxnSpPr>
            <a:cxnSpLocks/>
            <a:stCxn id="84" idx="1"/>
          </p:cNvCxnSpPr>
          <p:nvPr/>
        </p:nvCxnSpPr>
        <p:spPr>
          <a:xfrm flipH="1">
            <a:off x="5729015" y="1434125"/>
            <a:ext cx="2360477" cy="55261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3"/>
          <p:cNvCxnSpPr>
            <a:cxnSpLocks/>
            <a:stCxn id="84" idx="1"/>
            <a:endCxn id="57" idx="6"/>
          </p:cNvCxnSpPr>
          <p:nvPr/>
        </p:nvCxnSpPr>
        <p:spPr>
          <a:xfrm flipH="1">
            <a:off x="5733375" y="1434125"/>
            <a:ext cx="2356117" cy="11751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cxnSpLocks/>
            <a:stCxn id="84" idx="1"/>
            <a:endCxn id="58" idx="6"/>
          </p:cNvCxnSpPr>
          <p:nvPr/>
        </p:nvCxnSpPr>
        <p:spPr>
          <a:xfrm flipH="1">
            <a:off x="5733375" y="1434125"/>
            <a:ext cx="2356117" cy="183996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35" y="1151416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492" y="1061812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50222" y="4141757"/>
            <a:ext cx="1498267" cy="33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Sales Manager</a:t>
            </a: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04" y="342337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7993440" y="3716196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Account Manager</a:t>
            </a:r>
            <a:endParaRPr sz="900"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357" y="3077921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>
            <a:cxnSpLocks/>
            <a:stCxn id="84" idx="1"/>
          </p:cNvCxnSpPr>
          <p:nvPr/>
        </p:nvCxnSpPr>
        <p:spPr>
          <a:xfrm flipH="1" flipV="1">
            <a:off x="5747469" y="1325362"/>
            <a:ext cx="2342023" cy="1087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3"/>
          <p:cNvCxnSpPr>
            <a:cxnSpLocks/>
            <a:stCxn id="86" idx="3"/>
            <a:endCxn id="58" idx="2"/>
          </p:cNvCxnSpPr>
          <p:nvPr/>
        </p:nvCxnSpPr>
        <p:spPr>
          <a:xfrm flipV="1">
            <a:off x="1020769" y="3274090"/>
            <a:ext cx="2534306" cy="52159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3"/>
          <p:cNvCxnSpPr>
            <a:cxnSpLocks/>
            <a:stCxn id="86" idx="3"/>
            <a:endCxn id="57" idx="2"/>
          </p:cNvCxnSpPr>
          <p:nvPr/>
        </p:nvCxnSpPr>
        <p:spPr>
          <a:xfrm flipV="1">
            <a:off x="1020769" y="2609312"/>
            <a:ext cx="2534306" cy="118637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3"/>
          <p:cNvCxnSpPr>
            <a:cxnSpLocks/>
            <a:stCxn id="88" idx="1"/>
            <a:endCxn id="58" idx="6"/>
          </p:cNvCxnSpPr>
          <p:nvPr/>
        </p:nvCxnSpPr>
        <p:spPr>
          <a:xfrm flipH="1" flipV="1">
            <a:off x="5733375" y="3274090"/>
            <a:ext cx="2679982" cy="1761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3"/>
          <p:cNvCxnSpPr>
            <a:cxnSpLocks/>
          </p:cNvCxnSpPr>
          <p:nvPr/>
        </p:nvCxnSpPr>
        <p:spPr>
          <a:xfrm flipH="1" flipV="1">
            <a:off x="5733375" y="2602781"/>
            <a:ext cx="2679982" cy="8409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Medilink Use Case Diagram</a:t>
            </a:r>
            <a:endParaRPr b="1" u="sng" dirty="0"/>
          </a:p>
        </p:txBody>
      </p:sp>
      <p:pic>
        <p:nvPicPr>
          <p:cNvPr id="116" name="Google Shape;88;p13">
            <a:extLst>
              <a:ext uri="{FF2B5EF4-FFF2-40B4-BE49-F238E27FC236}">
                <a16:creationId xmlns:a16="http://schemas.microsoft.com/office/drawing/2014/main" id="{E40AF344-49F1-CF23-F19B-94FA0E29D4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711" y="3995171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87;p13">
            <a:extLst>
              <a:ext uri="{FF2B5EF4-FFF2-40B4-BE49-F238E27FC236}">
                <a16:creationId xmlns:a16="http://schemas.microsoft.com/office/drawing/2014/main" id="{14C65076-33C1-8541-42DB-3E163BE9047B}"/>
              </a:ext>
            </a:extLst>
          </p:cNvPr>
          <p:cNvSpPr txBox="1"/>
          <p:nvPr/>
        </p:nvSpPr>
        <p:spPr>
          <a:xfrm>
            <a:off x="7291449" y="4600263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Finance Manager</a:t>
            </a:r>
            <a:endParaRPr sz="900" dirty="0"/>
          </a:p>
        </p:txBody>
      </p:sp>
      <p:cxnSp>
        <p:nvCxnSpPr>
          <p:cNvPr id="139" name="Google Shape;98;p13">
            <a:extLst>
              <a:ext uri="{FF2B5EF4-FFF2-40B4-BE49-F238E27FC236}">
                <a16:creationId xmlns:a16="http://schemas.microsoft.com/office/drawing/2014/main" id="{10A288F0-CCAA-81DA-E4D2-708E7EEDED4E}"/>
              </a:ext>
            </a:extLst>
          </p:cNvPr>
          <p:cNvCxnSpPr>
            <a:cxnSpLocks/>
            <a:stCxn id="116" idx="1"/>
            <a:endCxn id="57" idx="6"/>
          </p:cNvCxnSpPr>
          <p:nvPr/>
        </p:nvCxnSpPr>
        <p:spPr>
          <a:xfrm flipH="1" flipV="1">
            <a:off x="5733375" y="2609312"/>
            <a:ext cx="1983336" cy="175817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9;p13">
            <a:extLst>
              <a:ext uri="{FF2B5EF4-FFF2-40B4-BE49-F238E27FC236}">
                <a16:creationId xmlns:a16="http://schemas.microsoft.com/office/drawing/2014/main" id="{61B205F7-B2D4-0804-7AA1-20D73AF7BA8D}"/>
              </a:ext>
            </a:extLst>
          </p:cNvPr>
          <p:cNvCxnSpPr>
            <a:cxnSpLocks/>
            <a:stCxn id="84" idx="1"/>
            <a:endCxn id="59" idx="6"/>
          </p:cNvCxnSpPr>
          <p:nvPr/>
        </p:nvCxnSpPr>
        <p:spPr>
          <a:xfrm flipH="1">
            <a:off x="5771750" y="1434125"/>
            <a:ext cx="2317742" cy="25076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BC4EC00-7C49-DE29-1F14-5A8FA4BEF89E}"/>
              </a:ext>
            </a:extLst>
          </p:cNvPr>
          <p:cNvSpPr txBox="1"/>
          <p:nvPr/>
        </p:nvSpPr>
        <p:spPr>
          <a:xfrm>
            <a:off x="-47298" y="69738"/>
            <a:ext cx="22818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01. Account Management </a:t>
            </a:r>
          </a:p>
          <a:p>
            <a:r>
              <a:rPr lang="en-US" b="1" u="sng" dirty="0"/>
              <a:t>(Patient &amp; Doctor)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002F62B0-AFE2-4EC0-6243-AA95A043C96A}"/>
              </a:ext>
            </a:extLst>
          </p:cNvPr>
          <p:cNvSpPr/>
          <p:nvPr/>
        </p:nvSpPr>
        <p:spPr>
          <a:xfrm>
            <a:off x="4251961" y="1007244"/>
            <a:ext cx="2455816" cy="64655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-US" sz="900" dirty="0">
                <a:solidFill>
                  <a:schemeClr val="dk1"/>
                </a:solidFill>
              </a:rPr>
              <a:t>02.01 Search by Unique ID </a:t>
            </a:r>
            <a:endParaRPr sz="900" dirty="0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2DA34E7C-BC1A-FC69-5BCA-49137621E6BE}"/>
              </a:ext>
            </a:extLst>
          </p:cNvPr>
          <p:cNvSpPr/>
          <p:nvPr/>
        </p:nvSpPr>
        <p:spPr>
          <a:xfrm>
            <a:off x="4349363" y="1672079"/>
            <a:ext cx="2358413" cy="63679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02.02 Search by Mobile Number 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375DEB9C-9571-EF87-FA41-41670C5755D1}"/>
              </a:ext>
            </a:extLst>
          </p:cNvPr>
          <p:cNvSpPr/>
          <p:nvPr/>
        </p:nvSpPr>
        <p:spPr>
          <a:xfrm>
            <a:off x="4354390" y="2312460"/>
            <a:ext cx="2353385" cy="68009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02.03 Search by Email </a:t>
            </a:r>
            <a:endParaRPr sz="900" dirty="0"/>
          </a:p>
        </p:txBody>
      </p:sp>
      <p:sp>
        <p:nvSpPr>
          <p:cNvPr id="8" name="Google Shape;62;p13">
            <a:extLst>
              <a:ext uri="{FF2B5EF4-FFF2-40B4-BE49-F238E27FC236}">
                <a16:creationId xmlns:a16="http://schemas.microsoft.com/office/drawing/2014/main" id="{5B9872E9-A3FF-68DA-F1F2-E7761EBAA997}"/>
              </a:ext>
            </a:extLst>
          </p:cNvPr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63;p13">
            <a:extLst>
              <a:ext uri="{FF2B5EF4-FFF2-40B4-BE49-F238E27FC236}">
                <a16:creationId xmlns:a16="http://schemas.microsoft.com/office/drawing/2014/main" id="{ECA2D8DE-75ED-7375-7653-B98177511760}"/>
              </a:ext>
            </a:extLst>
          </p:cNvPr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65;p13">
            <a:extLst>
              <a:ext uri="{FF2B5EF4-FFF2-40B4-BE49-F238E27FC236}">
                <a16:creationId xmlns:a16="http://schemas.microsoft.com/office/drawing/2014/main" id="{72125D4A-4EA1-B1F4-4E08-EE61EC6AD99A}"/>
              </a:ext>
            </a:extLst>
          </p:cNvPr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7;p13">
            <a:extLst>
              <a:ext uri="{FF2B5EF4-FFF2-40B4-BE49-F238E27FC236}">
                <a16:creationId xmlns:a16="http://schemas.microsoft.com/office/drawing/2014/main" id="{66B77079-A783-587F-1619-770BA7D4D9B4}"/>
              </a:ext>
            </a:extLst>
          </p:cNvPr>
          <p:cNvSpPr txBox="1"/>
          <p:nvPr/>
        </p:nvSpPr>
        <p:spPr>
          <a:xfrm>
            <a:off x="110417" y="1965068"/>
            <a:ext cx="1266357" cy="79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900" dirty="0"/>
              <a:t>  Customers (Healthcare Providers requirements)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cxnSp>
        <p:nvCxnSpPr>
          <p:cNvPr id="13" name="Google Shape;69;p13">
            <a:extLst>
              <a:ext uri="{FF2B5EF4-FFF2-40B4-BE49-F238E27FC236}">
                <a16:creationId xmlns:a16="http://schemas.microsoft.com/office/drawing/2014/main" id="{C920371B-759A-AE94-03E8-5F15B731B596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790303" y="1330520"/>
            <a:ext cx="3461658" cy="3196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71;p13">
            <a:extLst>
              <a:ext uri="{FF2B5EF4-FFF2-40B4-BE49-F238E27FC236}">
                <a16:creationId xmlns:a16="http://schemas.microsoft.com/office/drawing/2014/main" id="{86F6D187-782A-7EE9-D48E-3678B4BF5353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87523" y="1653796"/>
            <a:ext cx="3461840" cy="3366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72;p13">
            <a:extLst>
              <a:ext uri="{FF2B5EF4-FFF2-40B4-BE49-F238E27FC236}">
                <a16:creationId xmlns:a16="http://schemas.microsoft.com/office/drawing/2014/main" id="{798BFC0F-9DBD-103B-18F2-5F69FEE5C8E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87523" y="1653796"/>
            <a:ext cx="3461840" cy="11103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Google Shape;83;p13">
            <a:extLst>
              <a:ext uri="{FF2B5EF4-FFF2-40B4-BE49-F238E27FC236}">
                <a16:creationId xmlns:a16="http://schemas.microsoft.com/office/drawing/2014/main" id="{F2455214-BDF3-FC68-71E0-B9C588AE00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658" y="128148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FB1CF31-4B3D-9F04-8B8D-A17D75C10720}"/>
              </a:ext>
            </a:extLst>
          </p:cNvPr>
          <p:cNvSpPr txBox="1"/>
          <p:nvPr/>
        </p:nvSpPr>
        <p:spPr>
          <a:xfrm>
            <a:off x="3266" y="20273"/>
            <a:ext cx="1574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02.Record 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1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AC1C2C09-1DBB-6F7F-892B-8B1B5198D0B8}"/>
              </a:ext>
            </a:extLst>
          </p:cNvPr>
          <p:cNvSpPr/>
          <p:nvPr/>
        </p:nvSpPr>
        <p:spPr>
          <a:xfrm>
            <a:off x="3559490" y="942494"/>
            <a:ext cx="2292670" cy="64655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03.01 Create Record </a:t>
            </a:r>
            <a:endParaRPr lang="en-US" sz="900" dirty="0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AE89AD8D-53F7-70FD-B0DE-27C03D8EEDC4}"/>
              </a:ext>
            </a:extLst>
          </p:cNvPr>
          <p:cNvSpPr/>
          <p:nvPr/>
        </p:nvSpPr>
        <p:spPr>
          <a:xfrm>
            <a:off x="3592287" y="1595989"/>
            <a:ext cx="2259873" cy="64070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03.02 Upload Report </a:t>
            </a: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C9F4D039-C019-8E41-D8E6-AD668499807E}"/>
              </a:ext>
            </a:extLst>
          </p:cNvPr>
          <p:cNvSpPr/>
          <p:nvPr/>
        </p:nvSpPr>
        <p:spPr>
          <a:xfrm>
            <a:off x="3661921" y="2233110"/>
            <a:ext cx="2190239" cy="665401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03.03 Update Treatment Information </a:t>
            </a:r>
            <a:endParaRPr sz="900" dirty="0"/>
          </a:p>
        </p:txBody>
      </p:sp>
      <p:sp>
        <p:nvSpPr>
          <p:cNvPr id="6" name="Google Shape;62;p13">
            <a:extLst>
              <a:ext uri="{FF2B5EF4-FFF2-40B4-BE49-F238E27FC236}">
                <a16:creationId xmlns:a16="http://schemas.microsoft.com/office/drawing/2014/main" id="{DE550134-5F43-952C-E630-193F07044CD9}"/>
              </a:ext>
            </a:extLst>
          </p:cNvPr>
          <p:cNvSpPr txBox="1"/>
          <p:nvPr/>
        </p:nvSpPr>
        <p:spPr>
          <a:xfrm>
            <a:off x="7778931" y="2898511"/>
            <a:ext cx="1365069" cy="43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Finance Manager</a:t>
            </a:r>
            <a:endParaRPr sz="900" dirty="0"/>
          </a:p>
        </p:txBody>
      </p:sp>
      <p:cxnSp>
        <p:nvCxnSpPr>
          <p:cNvPr id="7" name="Google Shape;63;p13">
            <a:extLst>
              <a:ext uri="{FF2B5EF4-FFF2-40B4-BE49-F238E27FC236}">
                <a16:creationId xmlns:a16="http://schemas.microsoft.com/office/drawing/2014/main" id="{520AEA9D-BF94-9881-CF3A-55DC81D4E937}"/>
              </a:ext>
            </a:extLst>
          </p:cNvPr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65;p13">
            <a:extLst>
              <a:ext uri="{FF2B5EF4-FFF2-40B4-BE49-F238E27FC236}">
                <a16:creationId xmlns:a16="http://schemas.microsoft.com/office/drawing/2014/main" id="{A1B1A379-5F59-F51E-9892-B12FC1A86621}"/>
              </a:ext>
            </a:extLst>
          </p:cNvPr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7;p13">
            <a:extLst>
              <a:ext uri="{FF2B5EF4-FFF2-40B4-BE49-F238E27FC236}">
                <a16:creationId xmlns:a16="http://schemas.microsoft.com/office/drawing/2014/main" id="{3AADA192-6708-0E88-903F-06E0927E65B0}"/>
              </a:ext>
            </a:extLst>
          </p:cNvPr>
          <p:cNvSpPr txBox="1"/>
          <p:nvPr/>
        </p:nvSpPr>
        <p:spPr>
          <a:xfrm>
            <a:off x="110415" y="2779610"/>
            <a:ext cx="1266357" cy="71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900" dirty="0"/>
              <a:t>  Customers (Healthcare Providers requirements)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cxnSp>
        <p:nvCxnSpPr>
          <p:cNvPr id="10" name="Google Shape;69;p13">
            <a:extLst>
              <a:ext uri="{FF2B5EF4-FFF2-40B4-BE49-F238E27FC236}">
                <a16:creationId xmlns:a16="http://schemas.microsoft.com/office/drawing/2014/main" id="{2E4DC6B6-FA4D-395A-E472-8122D4C4B65C}"/>
              </a:ext>
            </a:extLst>
          </p:cNvPr>
          <p:cNvCxnSpPr>
            <a:cxnSpLocks/>
            <a:stCxn id="13" idx="3"/>
            <a:endCxn id="3" idx="2"/>
          </p:cNvCxnSpPr>
          <p:nvPr/>
        </p:nvCxnSpPr>
        <p:spPr>
          <a:xfrm flipV="1">
            <a:off x="905527" y="1265770"/>
            <a:ext cx="2653963" cy="126042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71;p13">
            <a:extLst>
              <a:ext uri="{FF2B5EF4-FFF2-40B4-BE49-F238E27FC236}">
                <a16:creationId xmlns:a16="http://schemas.microsoft.com/office/drawing/2014/main" id="{AAF35CED-6E6A-D53C-4B80-8F33BFCDDCBC}"/>
              </a:ext>
            </a:extLst>
          </p:cNvPr>
          <p:cNvCxnSpPr>
            <a:cxnSpLocks/>
            <a:stCxn id="13" idx="3"/>
            <a:endCxn id="4" idx="2"/>
          </p:cNvCxnSpPr>
          <p:nvPr/>
        </p:nvCxnSpPr>
        <p:spPr>
          <a:xfrm flipV="1">
            <a:off x="905527" y="1916343"/>
            <a:ext cx="2686760" cy="6098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72;p13">
            <a:extLst>
              <a:ext uri="{FF2B5EF4-FFF2-40B4-BE49-F238E27FC236}">
                <a16:creationId xmlns:a16="http://schemas.microsoft.com/office/drawing/2014/main" id="{75252D9C-D59D-8B5F-619C-FFC08AAC7BC5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>
            <a:off x="905527" y="2526199"/>
            <a:ext cx="2756394" cy="3961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" name="Google Shape;83;p13">
            <a:extLst>
              <a:ext uri="{FF2B5EF4-FFF2-40B4-BE49-F238E27FC236}">
                <a16:creationId xmlns:a16="http://schemas.microsoft.com/office/drawing/2014/main" id="{94ABF4E9-28AD-E0E4-245E-F4146C69D2D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1662" y="2153886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C96AA2-0BDF-D9DC-FCBC-01489F0E72D7}"/>
              </a:ext>
            </a:extLst>
          </p:cNvPr>
          <p:cNvSpPr txBox="1"/>
          <p:nvPr/>
        </p:nvSpPr>
        <p:spPr>
          <a:xfrm>
            <a:off x="3266" y="20273"/>
            <a:ext cx="15740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03.Health Records Management</a:t>
            </a:r>
            <a:endParaRPr lang="en-US" dirty="0"/>
          </a:p>
        </p:txBody>
      </p:sp>
      <p:sp>
        <p:nvSpPr>
          <p:cNvPr id="29" name="Google Shape;56;p13">
            <a:extLst>
              <a:ext uri="{FF2B5EF4-FFF2-40B4-BE49-F238E27FC236}">
                <a16:creationId xmlns:a16="http://schemas.microsoft.com/office/drawing/2014/main" id="{3CFF924C-2305-22BF-C058-0F3A268BB318}"/>
              </a:ext>
            </a:extLst>
          </p:cNvPr>
          <p:cNvSpPr/>
          <p:nvPr/>
        </p:nvSpPr>
        <p:spPr>
          <a:xfrm>
            <a:off x="3592287" y="2898511"/>
            <a:ext cx="2292670" cy="68009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03.04 Manage Prescriptions 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38" name="Google Shape;57;p13">
            <a:extLst>
              <a:ext uri="{FF2B5EF4-FFF2-40B4-BE49-F238E27FC236}">
                <a16:creationId xmlns:a16="http://schemas.microsoft.com/office/drawing/2014/main" id="{6F966096-0606-9C4B-0A4D-72361CF0E824}"/>
              </a:ext>
            </a:extLst>
          </p:cNvPr>
          <p:cNvSpPr/>
          <p:nvPr/>
        </p:nvSpPr>
        <p:spPr>
          <a:xfrm>
            <a:off x="3643502" y="3578608"/>
            <a:ext cx="2190239" cy="665401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03.05 Email Notifications</a:t>
            </a:r>
            <a:endParaRPr sz="900" dirty="0"/>
          </a:p>
        </p:txBody>
      </p:sp>
      <p:sp>
        <p:nvSpPr>
          <p:cNvPr id="41" name="Google Shape;56;p13">
            <a:extLst>
              <a:ext uri="{FF2B5EF4-FFF2-40B4-BE49-F238E27FC236}">
                <a16:creationId xmlns:a16="http://schemas.microsoft.com/office/drawing/2014/main" id="{377A7F01-58BD-09C2-AC9A-DE54C24EAE38}"/>
              </a:ext>
            </a:extLst>
          </p:cNvPr>
          <p:cNvSpPr/>
          <p:nvPr/>
        </p:nvSpPr>
        <p:spPr>
          <a:xfrm>
            <a:off x="3610705" y="4240423"/>
            <a:ext cx="2292670" cy="68009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03.06 Manage Record 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42" name="Google Shape;83;p13">
            <a:extLst>
              <a:ext uri="{FF2B5EF4-FFF2-40B4-BE49-F238E27FC236}">
                <a16:creationId xmlns:a16="http://schemas.microsoft.com/office/drawing/2014/main" id="{6924A3B0-78C2-045B-C694-881137B50B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70104" y="2153886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72;p13">
            <a:extLst>
              <a:ext uri="{FF2B5EF4-FFF2-40B4-BE49-F238E27FC236}">
                <a16:creationId xmlns:a16="http://schemas.microsoft.com/office/drawing/2014/main" id="{71E804E4-F8A6-D9F1-F5A8-41BBA7CF38FE}"/>
              </a:ext>
            </a:extLst>
          </p:cNvPr>
          <p:cNvCxnSpPr>
            <a:cxnSpLocks/>
          </p:cNvCxnSpPr>
          <p:nvPr/>
        </p:nvCxnSpPr>
        <p:spPr>
          <a:xfrm>
            <a:off x="922910" y="2529283"/>
            <a:ext cx="2687795" cy="6826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72;p13">
            <a:extLst>
              <a:ext uri="{FF2B5EF4-FFF2-40B4-BE49-F238E27FC236}">
                <a16:creationId xmlns:a16="http://schemas.microsoft.com/office/drawing/2014/main" id="{A36ED8E8-9297-8B05-277C-FB019E6C34E0}"/>
              </a:ext>
            </a:extLst>
          </p:cNvPr>
          <p:cNvCxnSpPr>
            <a:cxnSpLocks/>
            <a:stCxn id="13" idx="3"/>
            <a:endCxn id="41" idx="2"/>
          </p:cNvCxnSpPr>
          <p:nvPr/>
        </p:nvCxnSpPr>
        <p:spPr>
          <a:xfrm>
            <a:off x="905527" y="2526199"/>
            <a:ext cx="2705178" cy="20542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72;p13">
            <a:extLst>
              <a:ext uri="{FF2B5EF4-FFF2-40B4-BE49-F238E27FC236}">
                <a16:creationId xmlns:a16="http://schemas.microsoft.com/office/drawing/2014/main" id="{D148F0B6-36AF-534A-25F0-13D15A87A6B2}"/>
              </a:ext>
            </a:extLst>
          </p:cNvPr>
          <p:cNvCxnSpPr>
            <a:cxnSpLocks/>
            <a:stCxn id="13" idx="3"/>
            <a:endCxn id="38" idx="2"/>
          </p:cNvCxnSpPr>
          <p:nvPr/>
        </p:nvCxnSpPr>
        <p:spPr>
          <a:xfrm>
            <a:off x="905527" y="2526199"/>
            <a:ext cx="2737975" cy="13851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72;p13">
            <a:extLst>
              <a:ext uri="{FF2B5EF4-FFF2-40B4-BE49-F238E27FC236}">
                <a16:creationId xmlns:a16="http://schemas.microsoft.com/office/drawing/2014/main" id="{9CA3E6BC-616C-2B17-2B59-EA8503E91754}"/>
              </a:ext>
            </a:extLst>
          </p:cNvPr>
          <p:cNvCxnSpPr>
            <a:cxnSpLocks/>
            <a:stCxn id="42" idx="1"/>
            <a:endCxn id="38" idx="6"/>
          </p:cNvCxnSpPr>
          <p:nvPr/>
        </p:nvCxnSpPr>
        <p:spPr>
          <a:xfrm flipH="1">
            <a:off x="5833741" y="2526199"/>
            <a:ext cx="2336363" cy="13851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0599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39EAE55B-B638-E455-44EF-065B04D98846}"/>
              </a:ext>
            </a:extLst>
          </p:cNvPr>
          <p:cNvSpPr/>
          <p:nvPr/>
        </p:nvSpPr>
        <p:spPr>
          <a:xfrm>
            <a:off x="3555075" y="987999"/>
            <a:ext cx="2178300" cy="64655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04.01 Process Subscriptions</a:t>
            </a:r>
            <a:endParaRPr sz="900" dirty="0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92E87019-46C3-680B-7E6A-8DB412A72283}"/>
              </a:ext>
            </a:extLst>
          </p:cNvPr>
          <p:cNvSpPr/>
          <p:nvPr/>
        </p:nvSpPr>
        <p:spPr>
          <a:xfrm>
            <a:off x="3555075" y="1630965"/>
            <a:ext cx="2178300" cy="63679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04.02 Manage Billing &amp; Payments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4EB1EC34-9C76-843D-84DD-9FC997F48EE9}"/>
              </a:ext>
            </a:extLst>
          </p:cNvPr>
          <p:cNvSpPr/>
          <p:nvPr/>
        </p:nvSpPr>
        <p:spPr>
          <a:xfrm>
            <a:off x="3555075" y="2269263"/>
            <a:ext cx="2178300" cy="68009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04.03 Advertisement Performance and Report</a:t>
            </a:r>
            <a:endParaRPr sz="900" dirty="0"/>
          </a:p>
        </p:txBody>
      </p:sp>
      <p:sp>
        <p:nvSpPr>
          <p:cNvPr id="6" name="Google Shape;58;p13">
            <a:extLst>
              <a:ext uri="{FF2B5EF4-FFF2-40B4-BE49-F238E27FC236}">
                <a16:creationId xmlns:a16="http://schemas.microsoft.com/office/drawing/2014/main" id="{4E7BE0E9-D822-EE08-3163-255009E21F63}"/>
              </a:ext>
            </a:extLst>
          </p:cNvPr>
          <p:cNvSpPr/>
          <p:nvPr/>
        </p:nvSpPr>
        <p:spPr>
          <a:xfrm>
            <a:off x="3555075" y="2950863"/>
            <a:ext cx="2178300" cy="64645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04.04 Generate Financial Reports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8" name="Google Shape;62;p13">
            <a:extLst>
              <a:ext uri="{FF2B5EF4-FFF2-40B4-BE49-F238E27FC236}">
                <a16:creationId xmlns:a16="http://schemas.microsoft.com/office/drawing/2014/main" id="{A6B27260-7ECD-9D0F-CB43-1A79E217F419}"/>
              </a:ext>
            </a:extLst>
          </p:cNvPr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63;p13">
            <a:extLst>
              <a:ext uri="{FF2B5EF4-FFF2-40B4-BE49-F238E27FC236}">
                <a16:creationId xmlns:a16="http://schemas.microsoft.com/office/drawing/2014/main" id="{427A4D7A-D1FF-5FCF-CA59-BC7A28CA6B7F}"/>
              </a:ext>
            </a:extLst>
          </p:cNvPr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65;p13">
            <a:extLst>
              <a:ext uri="{FF2B5EF4-FFF2-40B4-BE49-F238E27FC236}">
                <a16:creationId xmlns:a16="http://schemas.microsoft.com/office/drawing/2014/main" id="{F7A53352-2A5A-1F73-31E7-1887ACD33479}"/>
              </a:ext>
            </a:extLst>
          </p:cNvPr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7;p13">
            <a:extLst>
              <a:ext uri="{FF2B5EF4-FFF2-40B4-BE49-F238E27FC236}">
                <a16:creationId xmlns:a16="http://schemas.microsoft.com/office/drawing/2014/main" id="{75D31178-00AD-3552-8E25-B8A01DE0FFF1}"/>
              </a:ext>
            </a:extLst>
          </p:cNvPr>
          <p:cNvSpPr txBox="1"/>
          <p:nvPr/>
        </p:nvSpPr>
        <p:spPr>
          <a:xfrm>
            <a:off x="21225" y="1896042"/>
            <a:ext cx="1163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Customers (Patients Requirements)</a:t>
            </a:r>
            <a:endParaRPr sz="900" dirty="0"/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9834A86A-F2F6-E672-A2B8-A6A04A666BA3}"/>
              </a:ext>
            </a:extLst>
          </p:cNvPr>
          <p:cNvSpPr txBox="1"/>
          <p:nvPr/>
        </p:nvSpPr>
        <p:spPr>
          <a:xfrm>
            <a:off x="7873299" y="1800687"/>
            <a:ext cx="1019517" cy="7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Customers (Healthcare Providers requirements)</a:t>
            </a:r>
            <a:endParaRPr sz="1000" dirty="0"/>
          </a:p>
        </p:txBody>
      </p:sp>
      <p:cxnSp>
        <p:nvCxnSpPr>
          <p:cNvPr id="13" name="Google Shape;69;p13">
            <a:extLst>
              <a:ext uri="{FF2B5EF4-FFF2-40B4-BE49-F238E27FC236}">
                <a16:creationId xmlns:a16="http://schemas.microsoft.com/office/drawing/2014/main" id="{7C63EB88-F525-BE0E-0B00-72B84DA83EC0}"/>
              </a:ext>
            </a:extLst>
          </p:cNvPr>
          <p:cNvCxnSpPr>
            <a:cxnSpLocks/>
            <a:stCxn id="20" idx="3"/>
            <a:endCxn id="3" idx="2"/>
          </p:cNvCxnSpPr>
          <p:nvPr/>
        </p:nvCxnSpPr>
        <p:spPr>
          <a:xfrm flipV="1">
            <a:off x="854200" y="1311275"/>
            <a:ext cx="2700875" cy="21245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71;p13">
            <a:extLst>
              <a:ext uri="{FF2B5EF4-FFF2-40B4-BE49-F238E27FC236}">
                <a16:creationId xmlns:a16="http://schemas.microsoft.com/office/drawing/2014/main" id="{02F7D2EB-8543-0FB1-D9E2-E50F2EA05DA4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>
            <a:off x="854200" y="1523729"/>
            <a:ext cx="2700875" cy="42563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76;p13">
            <a:extLst>
              <a:ext uri="{FF2B5EF4-FFF2-40B4-BE49-F238E27FC236}">
                <a16:creationId xmlns:a16="http://schemas.microsoft.com/office/drawing/2014/main" id="{AE6206E2-E6A9-58A3-1C51-C7A53469C3ED}"/>
              </a:ext>
            </a:extLst>
          </p:cNvPr>
          <p:cNvCxnSpPr>
            <a:cxnSpLocks/>
            <a:stCxn id="21" idx="1"/>
            <a:endCxn id="4" idx="6"/>
          </p:cNvCxnSpPr>
          <p:nvPr/>
        </p:nvCxnSpPr>
        <p:spPr>
          <a:xfrm flipH="1">
            <a:off x="5733375" y="1434125"/>
            <a:ext cx="2356117" cy="51523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Google Shape;83;p13">
            <a:extLst>
              <a:ext uri="{FF2B5EF4-FFF2-40B4-BE49-F238E27FC236}">
                <a16:creationId xmlns:a16="http://schemas.microsoft.com/office/drawing/2014/main" id="{CA2738BE-0F68-EFA2-E0BA-48C00401239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335" y="1151416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4;p13">
            <a:extLst>
              <a:ext uri="{FF2B5EF4-FFF2-40B4-BE49-F238E27FC236}">
                <a16:creationId xmlns:a16="http://schemas.microsoft.com/office/drawing/2014/main" id="{F5FFBA6D-3AFB-71ED-1CDE-99A3AAD283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9492" y="1061812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5;p13">
            <a:extLst>
              <a:ext uri="{FF2B5EF4-FFF2-40B4-BE49-F238E27FC236}">
                <a16:creationId xmlns:a16="http://schemas.microsoft.com/office/drawing/2014/main" id="{354B8463-6C3F-B913-0E02-6C549165021F}"/>
              </a:ext>
            </a:extLst>
          </p:cNvPr>
          <p:cNvSpPr txBox="1"/>
          <p:nvPr/>
        </p:nvSpPr>
        <p:spPr>
          <a:xfrm>
            <a:off x="150222" y="4141757"/>
            <a:ext cx="1498267" cy="33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Sales Manager</a:t>
            </a:r>
          </a:p>
        </p:txBody>
      </p:sp>
      <p:pic>
        <p:nvPicPr>
          <p:cNvPr id="23" name="Google Shape;86;p13">
            <a:extLst>
              <a:ext uri="{FF2B5EF4-FFF2-40B4-BE49-F238E27FC236}">
                <a16:creationId xmlns:a16="http://schemas.microsoft.com/office/drawing/2014/main" id="{51770B9F-B24C-34A0-9B70-A49897D5AF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6904" y="342337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87;p13">
            <a:extLst>
              <a:ext uri="{FF2B5EF4-FFF2-40B4-BE49-F238E27FC236}">
                <a16:creationId xmlns:a16="http://schemas.microsoft.com/office/drawing/2014/main" id="{AF787CD9-E131-D2A7-4828-A8F37827EEFF}"/>
              </a:ext>
            </a:extLst>
          </p:cNvPr>
          <p:cNvSpPr txBox="1"/>
          <p:nvPr/>
        </p:nvSpPr>
        <p:spPr>
          <a:xfrm>
            <a:off x="7993440" y="3716196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Account Manager</a:t>
            </a:r>
            <a:endParaRPr sz="900" dirty="0"/>
          </a:p>
        </p:txBody>
      </p:sp>
      <p:pic>
        <p:nvPicPr>
          <p:cNvPr id="25" name="Google Shape;88;p13">
            <a:extLst>
              <a:ext uri="{FF2B5EF4-FFF2-40B4-BE49-F238E27FC236}">
                <a16:creationId xmlns:a16="http://schemas.microsoft.com/office/drawing/2014/main" id="{B356F325-AA89-A998-7EEA-C677A29B8B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3357" y="3077921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89;p13">
            <a:extLst>
              <a:ext uri="{FF2B5EF4-FFF2-40B4-BE49-F238E27FC236}">
                <a16:creationId xmlns:a16="http://schemas.microsoft.com/office/drawing/2014/main" id="{A8785742-7E9B-49D9-AF98-8F2478570A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747469" y="1325362"/>
            <a:ext cx="2342023" cy="1087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92;p13">
            <a:extLst>
              <a:ext uri="{FF2B5EF4-FFF2-40B4-BE49-F238E27FC236}">
                <a16:creationId xmlns:a16="http://schemas.microsoft.com/office/drawing/2014/main" id="{C06A9B60-8EC2-1963-3272-DBABC8E88790}"/>
              </a:ext>
            </a:extLst>
          </p:cNvPr>
          <p:cNvCxnSpPr>
            <a:cxnSpLocks/>
            <a:stCxn id="23" idx="3"/>
            <a:endCxn id="5" idx="2"/>
          </p:cNvCxnSpPr>
          <p:nvPr/>
        </p:nvCxnSpPr>
        <p:spPr>
          <a:xfrm flipV="1">
            <a:off x="1020769" y="2609312"/>
            <a:ext cx="2534306" cy="118637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97;p13">
            <a:extLst>
              <a:ext uri="{FF2B5EF4-FFF2-40B4-BE49-F238E27FC236}">
                <a16:creationId xmlns:a16="http://schemas.microsoft.com/office/drawing/2014/main" id="{E42AF430-CCE7-4B04-74DE-83F096E6D4F3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5733375" y="2609312"/>
            <a:ext cx="2695599" cy="84167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99;p13">
            <a:extLst>
              <a:ext uri="{FF2B5EF4-FFF2-40B4-BE49-F238E27FC236}">
                <a16:creationId xmlns:a16="http://schemas.microsoft.com/office/drawing/2014/main" id="{3022C9C1-2534-3037-733A-15515A4BCCC5}"/>
              </a:ext>
            </a:extLst>
          </p:cNvPr>
          <p:cNvCxnSpPr>
            <a:cxnSpLocks/>
          </p:cNvCxnSpPr>
          <p:nvPr/>
        </p:nvCxnSpPr>
        <p:spPr>
          <a:xfrm flipH="1" flipV="1">
            <a:off x="5748992" y="1317805"/>
            <a:ext cx="2679982" cy="213242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" name="Google Shape;88;p13">
            <a:extLst>
              <a:ext uri="{FF2B5EF4-FFF2-40B4-BE49-F238E27FC236}">
                <a16:creationId xmlns:a16="http://schemas.microsoft.com/office/drawing/2014/main" id="{28458EAD-BAEB-4537-71AC-CAF1B44B4EB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16711" y="3995171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87;p13">
            <a:extLst>
              <a:ext uri="{FF2B5EF4-FFF2-40B4-BE49-F238E27FC236}">
                <a16:creationId xmlns:a16="http://schemas.microsoft.com/office/drawing/2014/main" id="{7955D140-BC52-BFBB-9C76-2C5DA46AA844}"/>
              </a:ext>
            </a:extLst>
          </p:cNvPr>
          <p:cNvSpPr txBox="1"/>
          <p:nvPr/>
        </p:nvSpPr>
        <p:spPr>
          <a:xfrm>
            <a:off x="7291449" y="4600263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Finance Manager</a:t>
            </a:r>
            <a:endParaRPr sz="900" dirty="0"/>
          </a:p>
        </p:txBody>
      </p:sp>
      <p:cxnSp>
        <p:nvCxnSpPr>
          <p:cNvPr id="34" name="Google Shape;98;p13">
            <a:extLst>
              <a:ext uri="{FF2B5EF4-FFF2-40B4-BE49-F238E27FC236}">
                <a16:creationId xmlns:a16="http://schemas.microsoft.com/office/drawing/2014/main" id="{5F428B10-301C-496A-98A2-70A778BA6204}"/>
              </a:ext>
            </a:extLst>
          </p:cNvPr>
          <p:cNvCxnSpPr>
            <a:cxnSpLocks/>
            <a:stCxn id="32" idx="1"/>
            <a:endCxn id="6" idx="6"/>
          </p:cNvCxnSpPr>
          <p:nvPr/>
        </p:nvCxnSpPr>
        <p:spPr>
          <a:xfrm flipH="1" flipV="1">
            <a:off x="5733375" y="3274090"/>
            <a:ext cx="1983336" cy="10933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337C90-71F4-EE0F-9DE7-2B15A66D259B}"/>
              </a:ext>
            </a:extLst>
          </p:cNvPr>
          <p:cNvSpPr txBox="1"/>
          <p:nvPr/>
        </p:nvSpPr>
        <p:spPr>
          <a:xfrm>
            <a:off x="0" y="20273"/>
            <a:ext cx="2281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04. Finance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8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6513698E-99F9-410C-4A80-C907D32321C5}"/>
              </a:ext>
            </a:extLst>
          </p:cNvPr>
          <p:cNvSpPr/>
          <p:nvPr/>
        </p:nvSpPr>
        <p:spPr>
          <a:xfrm>
            <a:off x="3555075" y="987999"/>
            <a:ext cx="2178300" cy="64655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05.01 Payment Assist</a:t>
            </a:r>
            <a:endParaRPr sz="900" dirty="0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994A450F-083B-23D6-D0C7-AA49700C088C}"/>
              </a:ext>
            </a:extLst>
          </p:cNvPr>
          <p:cNvSpPr/>
          <p:nvPr/>
        </p:nvSpPr>
        <p:spPr>
          <a:xfrm>
            <a:off x="3555075" y="1630965"/>
            <a:ext cx="2178300" cy="63679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05.02 Track and Resolve Issues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FF4507F9-EE0D-6D2F-1988-03D80ED2D686}"/>
              </a:ext>
            </a:extLst>
          </p:cNvPr>
          <p:cNvSpPr/>
          <p:nvPr/>
        </p:nvSpPr>
        <p:spPr>
          <a:xfrm>
            <a:off x="3555075" y="2269263"/>
            <a:ext cx="2178300" cy="68009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05.03 Feedback Forms</a:t>
            </a:r>
            <a:endParaRPr sz="900" dirty="0"/>
          </a:p>
        </p:txBody>
      </p:sp>
      <p:sp>
        <p:nvSpPr>
          <p:cNvPr id="6" name="Google Shape;58;p13">
            <a:extLst>
              <a:ext uri="{FF2B5EF4-FFF2-40B4-BE49-F238E27FC236}">
                <a16:creationId xmlns:a16="http://schemas.microsoft.com/office/drawing/2014/main" id="{E52C97F4-3737-4105-88DD-C144C70C761D}"/>
              </a:ext>
            </a:extLst>
          </p:cNvPr>
          <p:cNvSpPr/>
          <p:nvPr/>
        </p:nvSpPr>
        <p:spPr>
          <a:xfrm>
            <a:off x="3555075" y="2950863"/>
            <a:ext cx="2178300" cy="64645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05.04 Provide Quick Responses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7" name="Google Shape;62;p13">
            <a:extLst>
              <a:ext uri="{FF2B5EF4-FFF2-40B4-BE49-F238E27FC236}">
                <a16:creationId xmlns:a16="http://schemas.microsoft.com/office/drawing/2014/main" id="{8EFD8478-87AC-39A5-E0F8-2D8000D84FDC}"/>
              </a:ext>
            </a:extLst>
          </p:cNvPr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63;p13">
            <a:extLst>
              <a:ext uri="{FF2B5EF4-FFF2-40B4-BE49-F238E27FC236}">
                <a16:creationId xmlns:a16="http://schemas.microsoft.com/office/drawing/2014/main" id="{6F0E9407-AB7B-4926-E979-6ADB078774F4}"/>
              </a:ext>
            </a:extLst>
          </p:cNvPr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65;p13">
            <a:extLst>
              <a:ext uri="{FF2B5EF4-FFF2-40B4-BE49-F238E27FC236}">
                <a16:creationId xmlns:a16="http://schemas.microsoft.com/office/drawing/2014/main" id="{00FB1CCD-665B-A916-AFDA-483B48484972}"/>
              </a:ext>
            </a:extLst>
          </p:cNvPr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67;p13">
            <a:extLst>
              <a:ext uri="{FF2B5EF4-FFF2-40B4-BE49-F238E27FC236}">
                <a16:creationId xmlns:a16="http://schemas.microsoft.com/office/drawing/2014/main" id="{25962894-493E-165C-EC60-ECCD94784A68}"/>
              </a:ext>
            </a:extLst>
          </p:cNvPr>
          <p:cNvSpPr txBox="1"/>
          <p:nvPr/>
        </p:nvSpPr>
        <p:spPr>
          <a:xfrm>
            <a:off x="21225" y="1896042"/>
            <a:ext cx="1163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Customers (Patients Requirements)</a:t>
            </a:r>
            <a:endParaRPr sz="900" dirty="0"/>
          </a:p>
        </p:txBody>
      </p:sp>
      <p:sp>
        <p:nvSpPr>
          <p:cNvPr id="11" name="Google Shape;68;p13">
            <a:extLst>
              <a:ext uri="{FF2B5EF4-FFF2-40B4-BE49-F238E27FC236}">
                <a16:creationId xmlns:a16="http://schemas.microsoft.com/office/drawing/2014/main" id="{E8DF02C3-3B00-64AF-040B-F098C0DD6687}"/>
              </a:ext>
            </a:extLst>
          </p:cNvPr>
          <p:cNvSpPr txBox="1"/>
          <p:nvPr/>
        </p:nvSpPr>
        <p:spPr>
          <a:xfrm>
            <a:off x="7873299" y="1800687"/>
            <a:ext cx="1019517" cy="7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Customers (Healthcare Providers requirements)</a:t>
            </a:r>
            <a:endParaRPr sz="1000" dirty="0"/>
          </a:p>
        </p:txBody>
      </p:sp>
      <p:cxnSp>
        <p:nvCxnSpPr>
          <p:cNvPr id="12" name="Google Shape;69;p13">
            <a:extLst>
              <a:ext uri="{FF2B5EF4-FFF2-40B4-BE49-F238E27FC236}">
                <a16:creationId xmlns:a16="http://schemas.microsoft.com/office/drawing/2014/main" id="{61CC5915-9C22-AC5F-90E6-96A6E1E53CA4}"/>
              </a:ext>
            </a:extLst>
          </p:cNvPr>
          <p:cNvCxnSpPr>
            <a:cxnSpLocks/>
            <a:stCxn id="15" idx="3"/>
            <a:endCxn id="3" idx="2"/>
          </p:cNvCxnSpPr>
          <p:nvPr/>
        </p:nvCxnSpPr>
        <p:spPr>
          <a:xfrm flipV="1">
            <a:off x="854200" y="1311275"/>
            <a:ext cx="2700875" cy="21245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71;p13">
            <a:extLst>
              <a:ext uri="{FF2B5EF4-FFF2-40B4-BE49-F238E27FC236}">
                <a16:creationId xmlns:a16="http://schemas.microsoft.com/office/drawing/2014/main" id="{989342A9-5D6F-4210-1345-0E88079D6CDC}"/>
              </a:ext>
            </a:extLst>
          </p:cNvPr>
          <p:cNvCxnSpPr>
            <a:cxnSpLocks/>
            <a:stCxn id="15" idx="3"/>
            <a:endCxn id="4" idx="2"/>
          </p:cNvCxnSpPr>
          <p:nvPr/>
        </p:nvCxnSpPr>
        <p:spPr>
          <a:xfrm>
            <a:off x="854200" y="1523729"/>
            <a:ext cx="2700875" cy="42563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76;p13">
            <a:extLst>
              <a:ext uri="{FF2B5EF4-FFF2-40B4-BE49-F238E27FC236}">
                <a16:creationId xmlns:a16="http://schemas.microsoft.com/office/drawing/2014/main" id="{91F31B38-3D38-5027-0E0E-4671B7A3E4D4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>
            <a:off x="5733375" y="1434125"/>
            <a:ext cx="2356117" cy="51523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Google Shape;83;p13">
            <a:extLst>
              <a:ext uri="{FF2B5EF4-FFF2-40B4-BE49-F238E27FC236}">
                <a16:creationId xmlns:a16="http://schemas.microsoft.com/office/drawing/2014/main" id="{EED24597-2D6D-92F6-4D4C-B8CF113B376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335" y="1151416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4;p13">
            <a:extLst>
              <a:ext uri="{FF2B5EF4-FFF2-40B4-BE49-F238E27FC236}">
                <a16:creationId xmlns:a16="http://schemas.microsoft.com/office/drawing/2014/main" id="{91949F3E-A46F-8486-1DE4-6F607129D3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9492" y="1061812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5;p13">
            <a:extLst>
              <a:ext uri="{FF2B5EF4-FFF2-40B4-BE49-F238E27FC236}">
                <a16:creationId xmlns:a16="http://schemas.microsoft.com/office/drawing/2014/main" id="{880560EB-7460-6D2D-6D02-DA99C1B9F489}"/>
              </a:ext>
            </a:extLst>
          </p:cNvPr>
          <p:cNvSpPr txBox="1"/>
          <p:nvPr/>
        </p:nvSpPr>
        <p:spPr>
          <a:xfrm>
            <a:off x="120683" y="4116834"/>
            <a:ext cx="1498267" cy="33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Finance Manager</a:t>
            </a:r>
          </a:p>
        </p:txBody>
      </p:sp>
      <p:pic>
        <p:nvPicPr>
          <p:cNvPr id="18" name="Google Shape;86;p13">
            <a:extLst>
              <a:ext uri="{FF2B5EF4-FFF2-40B4-BE49-F238E27FC236}">
                <a16:creationId xmlns:a16="http://schemas.microsoft.com/office/drawing/2014/main" id="{2204FB3F-B4E5-5648-BE32-9DD7DE3F3D7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6904" y="342337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87;p13">
            <a:extLst>
              <a:ext uri="{FF2B5EF4-FFF2-40B4-BE49-F238E27FC236}">
                <a16:creationId xmlns:a16="http://schemas.microsoft.com/office/drawing/2014/main" id="{9AD89377-EEAF-23D1-0DC4-1AD4472077E3}"/>
              </a:ext>
            </a:extLst>
          </p:cNvPr>
          <p:cNvSpPr txBox="1"/>
          <p:nvPr/>
        </p:nvSpPr>
        <p:spPr>
          <a:xfrm>
            <a:off x="7993440" y="3716196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Account Manager</a:t>
            </a:r>
            <a:endParaRPr sz="900" dirty="0"/>
          </a:p>
        </p:txBody>
      </p:sp>
      <p:pic>
        <p:nvPicPr>
          <p:cNvPr id="20" name="Google Shape;88;p13">
            <a:extLst>
              <a:ext uri="{FF2B5EF4-FFF2-40B4-BE49-F238E27FC236}">
                <a16:creationId xmlns:a16="http://schemas.microsoft.com/office/drawing/2014/main" id="{B4AEB2EB-91C2-CB5C-D79E-644FCCC3CE4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31876" y="2921861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89;p13">
            <a:extLst>
              <a:ext uri="{FF2B5EF4-FFF2-40B4-BE49-F238E27FC236}">
                <a16:creationId xmlns:a16="http://schemas.microsoft.com/office/drawing/2014/main" id="{12073898-A5D2-E6DF-EE73-4792DF64E248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747469" y="1325362"/>
            <a:ext cx="2342023" cy="1087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92;p13">
            <a:extLst>
              <a:ext uri="{FF2B5EF4-FFF2-40B4-BE49-F238E27FC236}">
                <a16:creationId xmlns:a16="http://schemas.microsoft.com/office/drawing/2014/main" id="{691F6C9E-4E90-FB40-4825-7C41C831826B}"/>
              </a:ext>
            </a:extLst>
          </p:cNvPr>
          <p:cNvCxnSpPr>
            <a:cxnSpLocks/>
            <a:stCxn id="18" idx="3"/>
            <a:endCxn id="3" idx="2"/>
          </p:cNvCxnSpPr>
          <p:nvPr/>
        </p:nvCxnSpPr>
        <p:spPr>
          <a:xfrm flipV="1">
            <a:off x="1020769" y="1311275"/>
            <a:ext cx="2534306" cy="24844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97;p13">
            <a:extLst>
              <a:ext uri="{FF2B5EF4-FFF2-40B4-BE49-F238E27FC236}">
                <a16:creationId xmlns:a16="http://schemas.microsoft.com/office/drawing/2014/main" id="{6DE3136D-0ED9-114F-E295-D99369B391CF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742634" y="3273063"/>
            <a:ext cx="2689242" cy="211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921238C-9DB4-F0C7-AA09-C99163C4E50F}"/>
              </a:ext>
            </a:extLst>
          </p:cNvPr>
          <p:cNvSpPr txBox="1"/>
          <p:nvPr/>
        </p:nvSpPr>
        <p:spPr>
          <a:xfrm>
            <a:off x="0" y="20273"/>
            <a:ext cx="2281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05.Customer Support</a:t>
            </a:r>
            <a:endParaRPr lang="en-US" dirty="0"/>
          </a:p>
        </p:txBody>
      </p:sp>
      <p:cxnSp>
        <p:nvCxnSpPr>
          <p:cNvPr id="31" name="Google Shape;71;p13">
            <a:extLst>
              <a:ext uri="{FF2B5EF4-FFF2-40B4-BE49-F238E27FC236}">
                <a16:creationId xmlns:a16="http://schemas.microsoft.com/office/drawing/2014/main" id="{AF34E226-D871-F8B8-BB65-202C635C9D1F}"/>
              </a:ext>
            </a:extLst>
          </p:cNvPr>
          <p:cNvCxnSpPr>
            <a:cxnSpLocks/>
            <a:stCxn id="15" idx="3"/>
            <a:endCxn id="5" idx="2"/>
          </p:cNvCxnSpPr>
          <p:nvPr/>
        </p:nvCxnSpPr>
        <p:spPr>
          <a:xfrm>
            <a:off x="854200" y="1523729"/>
            <a:ext cx="2700875" cy="108558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71;p13">
            <a:extLst>
              <a:ext uri="{FF2B5EF4-FFF2-40B4-BE49-F238E27FC236}">
                <a16:creationId xmlns:a16="http://schemas.microsoft.com/office/drawing/2014/main" id="{19927DAC-EBCD-95BD-0A59-03425DEDCB12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>
            <a:off x="854200" y="1523729"/>
            <a:ext cx="2700875" cy="175036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71;p13">
            <a:extLst>
              <a:ext uri="{FF2B5EF4-FFF2-40B4-BE49-F238E27FC236}">
                <a16:creationId xmlns:a16="http://schemas.microsoft.com/office/drawing/2014/main" id="{93B8F55C-0CDD-4B15-4B65-E229B6B32AB5}"/>
              </a:ext>
            </a:extLst>
          </p:cNvPr>
          <p:cNvCxnSpPr>
            <a:cxnSpLocks/>
            <a:stCxn id="16" idx="1"/>
            <a:endCxn id="5" idx="6"/>
          </p:cNvCxnSpPr>
          <p:nvPr/>
        </p:nvCxnSpPr>
        <p:spPr>
          <a:xfrm flipH="1">
            <a:off x="5733375" y="1434125"/>
            <a:ext cx="2356117" cy="11751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71;p13">
            <a:extLst>
              <a:ext uri="{FF2B5EF4-FFF2-40B4-BE49-F238E27FC236}">
                <a16:creationId xmlns:a16="http://schemas.microsoft.com/office/drawing/2014/main" id="{5C444E9C-8B1E-AC1C-FC7D-DD4EF2BF6428}"/>
              </a:ext>
            </a:extLst>
          </p:cNvPr>
          <p:cNvCxnSpPr>
            <a:cxnSpLocks/>
            <a:stCxn id="16" idx="1"/>
            <a:endCxn id="6" idx="6"/>
          </p:cNvCxnSpPr>
          <p:nvPr/>
        </p:nvCxnSpPr>
        <p:spPr>
          <a:xfrm flipH="1">
            <a:off x="5733375" y="1434125"/>
            <a:ext cx="2356117" cy="183996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424696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191</Words>
  <Application>Microsoft Office PowerPoint</Application>
  <PresentationFormat>On-screen Show (16:9)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Ravilla, Mr. Mohan Sai</cp:lastModifiedBy>
  <cp:revision>5</cp:revision>
  <dcterms:modified xsi:type="dcterms:W3CDTF">2024-10-18T21:40:02Z</dcterms:modified>
</cp:coreProperties>
</file>