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A4DA4C-2B99-499B-8661-24D8616B1FE1}" v="13" dt="2024-10-26T14:41:40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/>
    <p:restoredTop sz="94658"/>
  </p:normalViewPr>
  <p:slideViewPr>
    <p:cSldViewPr snapToGrid="0" snapToObjects="1">
      <p:cViewPr>
        <p:scale>
          <a:sx n="37" d="100"/>
          <a:sy n="37" d="100"/>
        </p:scale>
        <p:origin x="178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kar Jaliparthi" userId="0927d7b2d1d50944" providerId="LiveId" clId="{92A4DA4C-2B99-499B-8661-24D8616B1FE1}"/>
    <pc:docChg chg="custSel modSld">
      <pc:chgData name="Omkar Jaliparthi" userId="0927d7b2d1d50944" providerId="LiveId" clId="{92A4DA4C-2B99-499B-8661-24D8616B1FE1}" dt="2024-10-26T14:42:56.387" v="405" actId="478"/>
      <pc:docMkLst>
        <pc:docMk/>
      </pc:docMkLst>
      <pc:sldChg chg="addSp delSp modSp mod">
        <pc:chgData name="Omkar Jaliparthi" userId="0927d7b2d1d50944" providerId="LiveId" clId="{92A4DA4C-2B99-499B-8661-24D8616B1FE1}" dt="2024-10-26T14:42:56.387" v="405" actId="478"/>
        <pc:sldMkLst>
          <pc:docMk/>
          <pc:sldMk cId="0" sldId="256"/>
        </pc:sldMkLst>
        <pc:spChg chg="mod">
          <ac:chgData name="Omkar Jaliparthi" userId="0927d7b2d1d50944" providerId="LiveId" clId="{92A4DA4C-2B99-499B-8661-24D8616B1FE1}" dt="2024-10-24T23:34:36.397" v="211" actId="1076"/>
          <ac:spMkLst>
            <pc:docMk/>
            <pc:sldMk cId="0" sldId="256"/>
            <ac:spMk id="3" creationId="{D9EA8167-63EA-081D-CDB6-4ECF37D65D5F}"/>
          </ac:spMkLst>
        </pc:spChg>
        <pc:spChg chg="add mod">
          <ac:chgData name="Omkar Jaliparthi" userId="0927d7b2d1d50944" providerId="LiveId" clId="{92A4DA4C-2B99-499B-8661-24D8616B1FE1}" dt="2024-10-25T02:36:36.957" v="340" actId="14100"/>
          <ac:spMkLst>
            <pc:docMk/>
            <pc:sldMk cId="0" sldId="256"/>
            <ac:spMk id="5" creationId="{11E43BE5-8D9C-71DD-040A-2EF9910FD3DE}"/>
          </ac:spMkLst>
        </pc:spChg>
        <pc:spChg chg="add del mod">
          <ac:chgData name="Omkar Jaliparthi" userId="0927d7b2d1d50944" providerId="LiveId" clId="{92A4DA4C-2B99-499B-8661-24D8616B1FE1}" dt="2024-10-24T22:44:21.744" v="6" actId="478"/>
          <ac:spMkLst>
            <pc:docMk/>
            <pc:sldMk cId="0" sldId="256"/>
            <ac:spMk id="5" creationId="{C935FB77-BE42-32EE-EA7C-BA708917FD6C}"/>
          </ac:spMkLst>
        </pc:spChg>
        <pc:spChg chg="add mod">
          <ac:chgData name="Omkar Jaliparthi" userId="0927d7b2d1d50944" providerId="LiveId" clId="{92A4DA4C-2B99-499B-8661-24D8616B1FE1}" dt="2024-10-24T23:34:30.946" v="210" actId="1076"/>
          <ac:spMkLst>
            <pc:docMk/>
            <pc:sldMk cId="0" sldId="256"/>
            <ac:spMk id="7" creationId="{33355949-E065-B107-2216-909943538940}"/>
          </ac:spMkLst>
        </pc:spChg>
        <pc:spChg chg="mod">
          <ac:chgData name="Omkar Jaliparthi" userId="0927d7b2d1d50944" providerId="LiveId" clId="{92A4DA4C-2B99-499B-8661-24D8616B1FE1}" dt="2024-10-24T22:58:11.604" v="65" actId="1076"/>
          <ac:spMkLst>
            <pc:docMk/>
            <pc:sldMk cId="0" sldId="256"/>
            <ac:spMk id="26" creationId="{CD5E892C-8484-4E20-5168-3C7CFCE3158F}"/>
          </ac:spMkLst>
        </pc:spChg>
        <pc:spChg chg="mod">
          <ac:chgData name="Omkar Jaliparthi" userId="0927d7b2d1d50944" providerId="LiveId" clId="{92A4DA4C-2B99-499B-8661-24D8616B1FE1}" dt="2024-10-24T23:01:57.411" v="94" actId="1076"/>
          <ac:spMkLst>
            <pc:docMk/>
            <pc:sldMk cId="0" sldId="256"/>
            <ac:spMk id="32" creationId="{A9E09411-A3D9-D2FE-B8CD-39A0089D45C0}"/>
          </ac:spMkLst>
        </pc:spChg>
        <pc:spChg chg="mod">
          <ac:chgData name="Omkar Jaliparthi" userId="0927d7b2d1d50944" providerId="LiveId" clId="{92A4DA4C-2B99-499B-8661-24D8616B1FE1}" dt="2024-10-24T23:01:45.020" v="93" actId="14100"/>
          <ac:spMkLst>
            <pc:docMk/>
            <pc:sldMk cId="0" sldId="256"/>
            <ac:spMk id="38" creationId="{DA9601B1-05D4-65E0-8C89-9E325E1AF8C1}"/>
          </ac:spMkLst>
        </pc:spChg>
        <pc:spChg chg="del mod">
          <ac:chgData name="Omkar Jaliparthi" userId="0927d7b2d1d50944" providerId="LiveId" clId="{92A4DA4C-2B99-499B-8661-24D8616B1FE1}" dt="2024-10-26T14:39:18.723" v="380" actId="478"/>
          <ac:spMkLst>
            <pc:docMk/>
            <pc:sldMk cId="0" sldId="256"/>
            <ac:spMk id="54" creationId="{DD4A0F1F-E6D8-6ED4-8CF1-DF94A8472406}"/>
          </ac:spMkLst>
        </pc:spChg>
        <pc:spChg chg="del mod">
          <ac:chgData name="Omkar Jaliparthi" userId="0927d7b2d1d50944" providerId="LiveId" clId="{92A4DA4C-2B99-499B-8661-24D8616B1FE1}" dt="2024-10-24T22:45:29.420" v="9" actId="478"/>
          <ac:spMkLst>
            <pc:docMk/>
            <pc:sldMk cId="0" sldId="256"/>
            <ac:spMk id="266" creationId="{CECF3032-BC29-54FE-5B81-8CBAC71AB020}"/>
          </ac:spMkLst>
        </pc:spChg>
        <pc:spChg chg="mod">
          <ac:chgData name="Omkar Jaliparthi" userId="0927d7b2d1d50944" providerId="LiveId" clId="{92A4DA4C-2B99-499B-8661-24D8616B1FE1}" dt="2024-10-24T23:32:44.863" v="200" actId="1076"/>
          <ac:spMkLst>
            <pc:docMk/>
            <pc:sldMk cId="0" sldId="256"/>
            <ac:spMk id="1040" creationId="{E1B45CB5-7326-0800-5BBF-598ABA4440A3}"/>
          </ac:spMkLst>
        </pc:spChg>
        <pc:spChg chg="mod">
          <ac:chgData name="Omkar Jaliparthi" userId="0927d7b2d1d50944" providerId="LiveId" clId="{92A4DA4C-2B99-499B-8661-24D8616B1FE1}" dt="2024-10-25T02:41:41.229" v="374" actId="1076"/>
          <ac:spMkLst>
            <pc:docMk/>
            <pc:sldMk cId="0" sldId="256"/>
            <ac:spMk id="1053" creationId="{F7BC516F-779A-BD39-5B29-9567CBD5E429}"/>
          </ac:spMkLst>
        </pc:spChg>
        <pc:spChg chg="mod">
          <ac:chgData name="Omkar Jaliparthi" userId="0927d7b2d1d50944" providerId="LiveId" clId="{92A4DA4C-2B99-499B-8661-24D8616B1FE1}" dt="2024-10-24T22:55:12.660" v="61" actId="1076"/>
          <ac:spMkLst>
            <pc:docMk/>
            <pc:sldMk cId="0" sldId="256"/>
            <ac:spMk id="1056" creationId="{30586B62-234E-7E26-5CAB-AEB9DB216A75}"/>
          </ac:spMkLst>
        </pc:spChg>
        <pc:spChg chg="mod">
          <ac:chgData name="Omkar Jaliparthi" userId="0927d7b2d1d50944" providerId="LiveId" clId="{92A4DA4C-2B99-499B-8661-24D8616B1FE1}" dt="2024-10-24T22:59:44.715" v="75" actId="1076"/>
          <ac:spMkLst>
            <pc:docMk/>
            <pc:sldMk cId="0" sldId="256"/>
            <ac:spMk id="1062" creationId="{C99AC66A-DCB7-EB65-8CF3-01469CC0D883}"/>
          </ac:spMkLst>
        </pc:spChg>
        <pc:spChg chg="mod">
          <ac:chgData name="Omkar Jaliparthi" userId="0927d7b2d1d50944" providerId="LiveId" clId="{92A4DA4C-2B99-499B-8661-24D8616B1FE1}" dt="2024-10-25T02:40:58.208" v="369" actId="1076"/>
          <ac:spMkLst>
            <pc:docMk/>
            <pc:sldMk cId="0" sldId="256"/>
            <ac:spMk id="1067" creationId="{2A1B157D-4D6D-A63A-4CEE-070ABD5ED7B8}"/>
          </ac:spMkLst>
        </pc:spChg>
        <pc:spChg chg="mod">
          <ac:chgData name="Omkar Jaliparthi" userId="0927d7b2d1d50944" providerId="LiveId" clId="{92A4DA4C-2B99-499B-8661-24D8616B1FE1}" dt="2024-10-24T23:09:01.793" v="154" actId="1076"/>
          <ac:spMkLst>
            <pc:docMk/>
            <pc:sldMk cId="0" sldId="256"/>
            <ac:spMk id="1068" creationId="{ECD7BFA5-00CE-C054-3348-9D01B316F2B7}"/>
          </ac:spMkLst>
        </pc:spChg>
        <pc:spChg chg="mod">
          <ac:chgData name="Omkar Jaliparthi" userId="0927d7b2d1d50944" providerId="LiveId" clId="{92A4DA4C-2B99-499B-8661-24D8616B1FE1}" dt="2024-10-25T02:39:22.914" v="355" actId="1076"/>
          <ac:spMkLst>
            <pc:docMk/>
            <pc:sldMk cId="0" sldId="256"/>
            <ac:spMk id="1069" creationId="{2BF7FBCD-7456-A377-0E09-FA16BB8AE1A5}"/>
          </ac:spMkLst>
        </pc:spChg>
        <pc:spChg chg="mod">
          <ac:chgData name="Omkar Jaliparthi" userId="0927d7b2d1d50944" providerId="LiveId" clId="{92A4DA4C-2B99-499B-8661-24D8616B1FE1}" dt="2024-10-24T23:09:22.290" v="157" actId="1076"/>
          <ac:spMkLst>
            <pc:docMk/>
            <pc:sldMk cId="0" sldId="256"/>
            <ac:spMk id="1070" creationId="{4E331C0E-5933-0166-1DDE-B53AB1C3536E}"/>
          </ac:spMkLst>
        </pc:spChg>
        <pc:spChg chg="mod">
          <ac:chgData name="Omkar Jaliparthi" userId="0927d7b2d1d50944" providerId="LiveId" clId="{92A4DA4C-2B99-499B-8661-24D8616B1FE1}" dt="2024-10-25T02:40:38.236" v="366" actId="1076"/>
          <ac:spMkLst>
            <pc:docMk/>
            <pc:sldMk cId="0" sldId="256"/>
            <ac:spMk id="1084" creationId="{0E1EF23F-584E-E3B0-2D3C-58E2B74A15D9}"/>
          </ac:spMkLst>
        </pc:spChg>
        <pc:spChg chg="mod">
          <ac:chgData name="Omkar Jaliparthi" userId="0927d7b2d1d50944" providerId="LiveId" clId="{92A4DA4C-2B99-499B-8661-24D8616B1FE1}" dt="2024-10-24T23:09:56.674" v="162" actId="14100"/>
          <ac:spMkLst>
            <pc:docMk/>
            <pc:sldMk cId="0" sldId="256"/>
            <ac:spMk id="1121" creationId="{240FFCF4-B7D7-468C-7820-640CD5DB8D21}"/>
          </ac:spMkLst>
        </pc:spChg>
        <pc:spChg chg="mod">
          <ac:chgData name="Omkar Jaliparthi" userId="0927d7b2d1d50944" providerId="LiveId" clId="{92A4DA4C-2B99-499B-8661-24D8616B1FE1}" dt="2024-10-24T23:13:44.216" v="192" actId="1076"/>
          <ac:spMkLst>
            <pc:docMk/>
            <pc:sldMk cId="0" sldId="256"/>
            <ac:spMk id="1137" creationId="{6C496E9E-1A26-BA00-635D-7E1ED0D75A95}"/>
          </ac:spMkLst>
        </pc:spChg>
        <pc:spChg chg="mod">
          <ac:chgData name="Omkar Jaliparthi" userId="0927d7b2d1d50944" providerId="LiveId" clId="{92A4DA4C-2B99-499B-8661-24D8616B1FE1}" dt="2024-10-24T22:58:21.789" v="67" actId="14100"/>
          <ac:spMkLst>
            <pc:docMk/>
            <pc:sldMk cId="0" sldId="256"/>
            <ac:spMk id="1239" creationId="{1CBF6BCD-8BCD-B444-9A6B-096E9D591B12}"/>
          </ac:spMkLst>
        </pc:spChg>
        <pc:cxnChg chg="mod">
          <ac:chgData name="Omkar Jaliparthi" userId="0927d7b2d1d50944" providerId="LiveId" clId="{92A4DA4C-2B99-499B-8661-24D8616B1FE1}" dt="2024-10-25T02:42:33.397" v="379" actId="14100"/>
          <ac:cxnSpMkLst>
            <pc:docMk/>
            <pc:sldMk cId="0" sldId="256"/>
            <ac:cxnSpMk id="4" creationId="{45DC3FD2-E168-5680-29EC-751AFA33CDBB}"/>
          </ac:cxnSpMkLst>
        </pc:cxnChg>
        <pc:cxnChg chg="add mod">
          <ac:chgData name="Omkar Jaliparthi" userId="0927d7b2d1d50944" providerId="LiveId" clId="{92A4DA4C-2B99-499B-8661-24D8616B1FE1}" dt="2024-10-26T14:42:42.841" v="404" actId="14100"/>
          <ac:cxnSpMkLst>
            <pc:docMk/>
            <pc:sldMk cId="0" sldId="256"/>
            <ac:cxnSpMk id="6" creationId="{A467E757-52AD-09A4-9AD8-B4F88C24891F}"/>
          </ac:cxnSpMkLst>
        </pc:cxnChg>
        <pc:cxnChg chg="add mod">
          <ac:chgData name="Omkar Jaliparthi" userId="0927d7b2d1d50944" providerId="LiveId" clId="{92A4DA4C-2B99-499B-8661-24D8616B1FE1}" dt="2024-10-25T02:34:31.015" v="220" actId="14100"/>
          <ac:cxnSpMkLst>
            <pc:docMk/>
            <pc:sldMk cId="0" sldId="256"/>
            <ac:cxnSpMk id="8" creationId="{5528E38F-1F0A-52D5-70B5-92B9DE290DCA}"/>
          </ac:cxnSpMkLst>
        </pc:cxnChg>
        <pc:cxnChg chg="mod">
          <ac:chgData name="Omkar Jaliparthi" userId="0927d7b2d1d50944" providerId="LiveId" clId="{92A4DA4C-2B99-499B-8661-24D8616B1FE1}" dt="2024-10-25T02:41:15.007" v="371" actId="14100"/>
          <ac:cxnSpMkLst>
            <pc:docMk/>
            <pc:sldMk cId="0" sldId="256"/>
            <ac:cxnSpMk id="9" creationId="{3ADC860D-0D20-B9A0-9FCC-BB85C3F09D34}"/>
          </ac:cxnSpMkLst>
        </pc:cxnChg>
        <pc:cxnChg chg="add mod">
          <ac:chgData name="Omkar Jaliparthi" userId="0927d7b2d1d50944" providerId="LiveId" clId="{92A4DA4C-2B99-499B-8661-24D8616B1FE1}" dt="2024-10-24T22:48:05.418" v="28" actId="14100"/>
          <ac:cxnSpMkLst>
            <pc:docMk/>
            <pc:sldMk cId="0" sldId="256"/>
            <ac:cxnSpMk id="11" creationId="{B2F60638-C252-074E-DDE9-6EE5805D695A}"/>
          </ac:cxnSpMkLst>
        </pc:cxnChg>
        <pc:cxnChg chg="add mod">
          <ac:chgData name="Omkar Jaliparthi" userId="0927d7b2d1d50944" providerId="LiveId" clId="{92A4DA4C-2B99-499B-8661-24D8616B1FE1}" dt="2024-10-26T14:40:17.084" v="391" actId="1076"/>
          <ac:cxnSpMkLst>
            <pc:docMk/>
            <pc:sldMk cId="0" sldId="256"/>
            <ac:cxnSpMk id="12" creationId="{5F96F50C-5F2A-2270-07F1-F6271B0B1BB5}"/>
          </ac:cxnSpMkLst>
        </pc:cxnChg>
        <pc:cxnChg chg="add mod">
          <ac:chgData name="Omkar Jaliparthi" userId="0927d7b2d1d50944" providerId="LiveId" clId="{92A4DA4C-2B99-499B-8661-24D8616B1FE1}" dt="2024-10-26T14:39:29.455" v="382" actId="14100"/>
          <ac:cxnSpMkLst>
            <pc:docMk/>
            <pc:sldMk cId="0" sldId="256"/>
            <ac:cxnSpMk id="14" creationId="{4B015B9F-00B7-2E20-C509-69D9DFA0E90F}"/>
          </ac:cxnSpMkLst>
        </pc:cxnChg>
        <pc:cxnChg chg="add del mod">
          <ac:chgData name="Omkar Jaliparthi" userId="0927d7b2d1d50944" providerId="LiveId" clId="{92A4DA4C-2B99-499B-8661-24D8616B1FE1}" dt="2024-10-26T14:39:41.758" v="385" actId="478"/>
          <ac:cxnSpMkLst>
            <pc:docMk/>
            <pc:sldMk cId="0" sldId="256"/>
            <ac:cxnSpMk id="18" creationId="{10E543BE-28AC-45B6-4414-733F37CE7EC6}"/>
          </ac:cxnSpMkLst>
        </pc:cxnChg>
        <pc:cxnChg chg="mod">
          <ac:chgData name="Omkar Jaliparthi" userId="0927d7b2d1d50944" providerId="LiveId" clId="{92A4DA4C-2B99-499B-8661-24D8616B1FE1}" dt="2024-10-24T23:04:12.666" v="114" actId="14100"/>
          <ac:cxnSpMkLst>
            <pc:docMk/>
            <pc:sldMk cId="0" sldId="256"/>
            <ac:cxnSpMk id="19" creationId="{554FC88D-B1E8-6A55-A598-D0FC009ED64C}"/>
          </ac:cxnSpMkLst>
        </pc:cxnChg>
        <pc:cxnChg chg="add del mod">
          <ac:chgData name="Omkar Jaliparthi" userId="0927d7b2d1d50944" providerId="LiveId" clId="{92A4DA4C-2B99-499B-8661-24D8616B1FE1}" dt="2024-10-26T14:39:39.418" v="384" actId="478"/>
          <ac:cxnSpMkLst>
            <pc:docMk/>
            <pc:sldMk cId="0" sldId="256"/>
            <ac:cxnSpMk id="22" creationId="{3E1B50EB-17D5-180C-0381-4D96A553F88B}"/>
          </ac:cxnSpMkLst>
        </pc:cxnChg>
        <pc:cxnChg chg="add del mod">
          <ac:chgData name="Omkar Jaliparthi" userId="0927d7b2d1d50944" providerId="LiveId" clId="{92A4DA4C-2B99-499B-8661-24D8616B1FE1}" dt="2024-10-26T14:42:56.387" v="405" actId="478"/>
          <ac:cxnSpMkLst>
            <pc:docMk/>
            <pc:sldMk cId="0" sldId="256"/>
            <ac:cxnSpMk id="24" creationId="{5F1A8FCA-4F97-C179-CEF6-F84C8FDB61BE}"/>
          </ac:cxnSpMkLst>
        </pc:cxnChg>
        <pc:cxnChg chg="add del mod">
          <ac:chgData name="Omkar Jaliparthi" userId="0927d7b2d1d50944" providerId="LiveId" clId="{92A4DA4C-2B99-499B-8661-24D8616B1FE1}" dt="2024-10-26T14:41:36.007" v="397" actId="478"/>
          <ac:cxnSpMkLst>
            <pc:docMk/>
            <pc:sldMk cId="0" sldId="256"/>
            <ac:cxnSpMk id="25" creationId="{DD3E88E5-3A5E-7B00-B412-EC6E215AFDDF}"/>
          </ac:cxnSpMkLst>
        </pc:cxnChg>
        <pc:cxnChg chg="mod">
          <ac:chgData name="Omkar Jaliparthi" userId="0927d7b2d1d50944" providerId="LiveId" clId="{92A4DA4C-2B99-499B-8661-24D8616B1FE1}" dt="2024-10-24T23:05:47.920" v="127" actId="14100"/>
          <ac:cxnSpMkLst>
            <pc:docMk/>
            <pc:sldMk cId="0" sldId="256"/>
            <ac:cxnSpMk id="33" creationId="{C303CD23-8F6A-5437-1894-8C44CDEABDD4}"/>
          </ac:cxnSpMkLst>
        </pc:cxnChg>
        <pc:cxnChg chg="del mod">
          <ac:chgData name="Omkar Jaliparthi" userId="0927d7b2d1d50944" providerId="LiveId" clId="{92A4DA4C-2B99-499B-8661-24D8616B1FE1}" dt="2024-10-24T23:01:29.677" v="90" actId="478"/>
          <ac:cxnSpMkLst>
            <pc:docMk/>
            <pc:sldMk cId="0" sldId="256"/>
            <ac:cxnSpMk id="39" creationId="{C295EFD3-327D-F597-18F7-BB5F0989A840}"/>
          </ac:cxnSpMkLst>
        </pc:cxnChg>
        <pc:cxnChg chg="del mod">
          <ac:chgData name="Omkar Jaliparthi" userId="0927d7b2d1d50944" providerId="LiveId" clId="{92A4DA4C-2B99-499B-8661-24D8616B1FE1}" dt="2024-10-24T23:04:20.782" v="116" actId="478"/>
          <ac:cxnSpMkLst>
            <pc:docMk/>
            <pc:sldMk cId="0" sldId="256"/>
            <ac:cxnSpMk id="44" creationId="{CB03F96D-8D6B-093D-A94E-E5DEBDB3AB76}"/>
          </ac:cxnSpMkLst>
        </pc:cxnChg>
        <pc:cxnChg chg="mod">
          <ac:chgData name="Omkar Jaliparthi" userId="0927d7b2d1d50944" providerId="LiveId" clId="{92A4DA4C-2B99-499B-8661-24D8616B1FE1}" dt="2024-10-26T14:40:27.652" v="393" actId="14100"/>
          <ac:cxnSpMkLst>
            <pc:docMk/>
            <pc:sldMk cId="0" sldId="256"/>
            <ac:cxnSpMk id="56" creationId="{21FFCE37-00F5-2F88-4082-E44421A01FF1}"/>
          </ac:cxnSpMkLst>
        </pc:cxnChg>
        <pc:cxnChg chg="mod">
          <ac:chgData name="Omkar Jaliparthi" userId="0927d7b2d1d50944" providerId="LiveId" clId="{92A4DA4C-2B99-499B-8661-24D8616B1FE1}" dt="2024-10-24T22:58:46.730" v="70" actId="14100"/>
          <ac:cxnSpMkLst>
            <pc:docMk/>
            <pc:sldMk cId="0" sldId="256"/>
            <ac:cxnSpMk id="264" creationId="{4BE54912-1613-1610-AD15-AC38DE8F0063}"/>
          </ac:cxnSpMkLst>
        </pc:cxnChg>
        <pc:cxnChg chg="mod">
          <ac:chgData name="Omkar Jaliparthi" userId="0927d7b2d1d50944" providerId="LiveId" clId="{92A4DA4C-2B99-499B-8661-24D8616B1FE1}" dt="2024-10-24T23:13:57.150" v="193" actId="14100"/>
          <ac:cxnSpMkLst>
            <pc:docMk/>
            <pc:sldMk cId="0" sldId="256"/>
            <ac:cxnSpMk id="269" creationId="{71BEABBE-11B4-538E-D1DC-25E950880960}"/>
          </ac:cxnSpMkLst>
        </pc:cxnChg>
        <pc:cxnChg chg="mod">
          <ac:chgData name="Omkar Jaliparthi" userId="0927d7b2d1d50944" providerId="LiveId" clId="{92A4DA4C-2B99-499B-8661-24D8616B1FE1}" dt="2024-10-25T02:39:36.654" v="357" actId="1076"/>
          <ac:cxnSpMkLst>
            <pc:docMk/>
            <pc:sldMk cId="0" sldId="256"/>
            <ac:cxnSpMk id="271" creationId="{8BB47F56-6079-F648-1011-356BB4C36B6B}"/>
          </ac:cxnSpMkLst>
        </pc:cxnChg>
        <pc:cxnChg chg="mod">
          <ac:chgData name="Omkar Jaliparthi" userId="0927d7b2d1d50944" providerId="LiveId" clId="{92A4DA4C-2B99-499B-8661-24D8616B1FE1}" dt="2024-10-25T02:41:08.057" v="370" actId="14100"/>
          <ac:cxnSpMkLst>
            <pc:docMk/>
            <pc:sldMk cId="0" sldId="256"/>
            <ac:cxnSpMk id="272" creationId="{D08BCF0E-B32E-7529-EBB6-BB36F3E88650}"/>
          </ac:cxnSpMkLst>
        </pc:cxnChg>
        <pc:cxnChg chg="mod">
          <ac:chgData name="Omkar Jaliparthi" userId="0927d7b2d1d50944" providerId="LiveId" clId="{92A4DA4C-2B99-499B-8661-24D8616B1FE1}" dt="2024-10-25T02:42:25.502" v="378" actId="14100"/>
          <ac:cxnSpMkLst>
            <pc:docMk/>
            <pc:sldMk cId="0" sldId="256"/>
            <ac:cxnSpMk id="1060" creationId="{383AD566-3661-5559-A84A-56F9EF4E026F}"/>
          </ac:cxnSpMkLst>
        </pc:cxnChg>
        <pc:cxnChg chg="del mod">
          <ac:chgData name="Omkar Jaliparthi" userId="0927d7b2d1d50944" providerId="LiveId" clId="{92A4DA4C-2B99-499B-8661-24D8616B1FE1}" dt="2024-10-24T23:02:05.619" v="96" actId="478"/>
          <ac:cxnSpMkLst>
            <pc:docMk/>
            <pc:sldMk cId="0" sldId="256"/>
            <ac:cxnSpMk id="1063" creationId="{44CE7D0E-6EA4-3683-ACD5-1F6A83F436AA}"/>
          </ac:cxnSpMkLst>
        </pc:cxnChg>
        <pc:cxnChg chg="mod">
          <ac:chgData name="Omkar Jaliparthi" userId="0927d7b2d1d50944" providerId="LiveId" clId="{92A4DA4C-2B99-499B-8661-24D8616B1FE1}" dt="2024-10-24T23:04:55.538" v="121" actId="14100"/>
          <ac:cxnSpMkLst>
            <pc:docMk/>
            <pc:sldMk cId="0" sldId="256"/>
            <ac:cxnSpMk id="1064" creationId="{0430F962-B467-D663-01F2-2BCD52E4888C}"/>
          </ac:cxnSpMkLst>
        </pc:cxnChg>
        <pc:cxnChg chg="mod">
          <ac:chgData name="Omkar Jaliparthi" userId="0927d7b2d1d50944" providerId="LiveId" clId="{92A4DA4C-2B99-499B-8661-24D8616B1FE1}" dt="2024-10-24T23:02:25.844" v="99" actId="14100"/>
          <ac:cxnSpMkLst>
            <pc:docMk/>
            <pc:sldMk cId="0" sldId="256"/>
            <ac:cxnSpMk id="1065" creationId="{FB6C91D3-BBCE-E6A1-3ECA-CB255D9FDFE2}"/>
          </ac:cxnSpMkLst>
        </pc:cxnChg>
        <pc:cxnChg chg="mod">
          <ac:chgData name="Omkar Jaliparthi" userId="0927d7b2d1d50944" providerId="LiveId" clId="{92A4DA4C-2B99-499B-8661-24D8616B1FE1}" dt="2024-10-25T02:41:30.065" v="372" actId="14100"/>
          <ac:cxnSpMkLst>
            <pc:docMk/>
            <pc:sldMk cId="0" sldId="256"/>
            <ac:cxnSpMk id="1066" creationId="{362EF289-714B-CC34-9080-D2EC1832596A}"/>
          </ac:cxnSpMkLst>
        </pc:cxnChg>
        <pc:cxnChg chg="del">
          <ac:chgData name="Omkar Jaliparthi" userId="0927d7b2d1d50944" providerId="LiveId" clId="{92A4DA4C-2B99-499B-8661-24D8616B1FE1}" dt="2024-10-24T23:07:36.703" v="141" actId="478"/>
          <ac:cxnSpMkLst>
            <pc:docMk/>
            <pc:sldMk cId="0" sldId="256"/>
            <ac:cxnSpMk id="1150" creationId="{27E296BA-B81C-7F18-9047-464BF27F7EFE}"/>
          </ac:cxnSpMkLst>
        </pc:cxnChg>
        <pc:cxnChg chg="del">
          <ac:chgData name="Omkar Jaliparthi" userId="0927d7b2d1d50944" providerId="LiveId" clId="{92A4DA4C-2B99-499B-8661-24D8616B1FE1}" dt="2024-10-24T23:07:11.186" v="137" actId="478"/>
          <ac:cxnSpMkLst>
            <pc:docMk/>
            <pc:sldMk cId="0" sldId="256"/>
            <ac:cxnSpMk id="1159" creationId="{558427C0-3E95-1BE6-6321-0091A04802A7}"/>
          </ac:cxnSpMkLst>
        </pc:cxnChg>
        <pc:cxnChg chg="del mod">
          <ac:chgData name="Omkar Jaliparthi" userId="0927d7b2d1d50944" providerId="LiveId" clId="{92A4DA4C-2B99-499B-8661-24D8616B1FE1}" dt="2024-10-24T23:06:38.200" v="132" actId="478"/>
          <ac:cxnSpMkLst>
            <pc:docMk/>
            <pc:sldMk cId="0" sldId="256"/>
            <ac:cxnSpMk id="1169" creationId="{DE096E65-97FF-1C75-13E2-2A5B9B6283F6}"/>
          </ac:cxnSpMkLst>
        </pc:cxnChg>
        <pc:cxnChg chg="del">
          <ac:chgData name="Omkar Jaliparthi" userId="0927d7b2d1d50944" providerId="LiveId" clId="{92A4DA4C-2B99-499B-8661-24D8616B1FE1}" dt="2024-10-24T23:06:29.811" v="130" actId="478"/>
          <ac:cxnSpMkLst>
            <pc:docMk/>
            <pc:sldMk cId="0" sldId="256"/>
            <ac:cxnSpMk id="1171" creationId="{B1606CFF-C8E2-B3DF-43A0-1E39648ACCEC}"/>
          </ac:cxnSpMkLst>
        </pc:cxnChg>
        <pc:cxnChg chg="mod">
          <ac:chgData name="Omkar Jaliparthi" userId="0927d7b2d1d50944" providerId="LiveId" clId="{92A4DA4C-2B99-499B-8661-24D8616B1FE1}" dt="2024-10-25T02:40:43.098" v="367" actId="14100"/>
          <ac:cxnSpMkLst>
            <pc:docMk/>
            <pc:sldMk cId="0" sldId="256"/>
            <ac:cxnSpMk id="1201" creationId="{9AA64583-5CBD-0B61-4A31-C92B4EC63D62}"/>
          </ac:cxnSpMkLst>
        </pc:cxnChg>
        <pc:cxnChg chg="mod">
          <ac:chgData name="Omkar Jaliparthi" userId="0927d7b2d1d50944" providerId="LiveId" clId="{92A4DA4C-2B99-499B-8661-24D8616B1FE1}" dt="2024-10-25T02:39:16.739" v="354" actId="1076"/>
          <ac:cxnSpMkLst>
            <pc:docMk/>
            <pc:sldMk cId="0" sldId="256"/>
            <ac:cxnSpMk id="1203" creationId="{7F72E506-9222-04A2-6764-60BA18D892CB}"/>
          </ac:cxnSpMkLst>
        </pc:cxnChg>
        <pc:cxnChg chg="mod">
          <ac:chgData name="Omkar Jaliparthi" userId="0927d7b2d1d50944" providerId="LiveId" clId="{92A4DA4C-2B99-499B-8661-24D8616B1FE1}" dt="2024-10-26T14:42:08.535" v="403" actId="14100"/>
          <ac:cxnSpMkLst>
            <pc:docMk/>
            <pc:sldMk cId="0" sldId="256"/>
            <ac:cxnSpMk id="1232" creationId="{EC785140-4910-23F1-F852-E3575505CC24}"/>
          </ac:cxnSpMkLst>
        </pc:cxnChg>
        <pc:cxnChg chg="del mod">
          <ac:chgData name="Omkar Jaliparthi" userId="0927d7b2d1d50944" providerId="LiveId" clId="{92A4DA4C-2B99-499B-8661-24D8616B1FE1}" dt="2024-10-24T23:03:46.038" v="110" actId="478"/>
          <ac:cxnSpMkLst>
            <pc:docMk/>
            <pc:sldMk cId="0" sldId="256"/>
            <ac:cxnSpMk id="1241" creationId="{90376C04-429F-3939-A8CA-B6E30BD7B378}"/>
          </ac:cxnSpMkLst>
        </pc:cxnChg>
        <pc:cxnChg chg="del mod">
          <ac:chgData name="Omkar Jaliparthi" userId="0927d7b2d1d50944" providerId="LiveId" clId="{92A4DA4C-2B99-499B-8661-24D8616B1FE1}" dt="2024-10-24T23:02:44.852" v="102" actId="478"/>
          <ac:cxnSpMkLst>
            <pc:docMk/>
            <pc:sldMk cId="0" sldId="256"/>
            <ac:cxnSpMk id="1246" creationId="{5B9FFAD8-8114-1473-AA19-2C094891C333}"/>
          </ac:cxnSpMkLst>
        </pc:cxnChg>
        <pc:cxnChg chg="del mod">
          <ac:chgData name="Omkar Jaliparthi" userId="0927d7b2d1d50944" providerId="LiveId" clId="{92A4DA4C-2B99-499B-8661-24D8616B1FE1}" dt="2024-10-24T23:04:18.066" v="115" actId="478"/>
          <ac:cxnSpMkLst>
            <pc:docMk/>
            <pc:sldMk cId="0" sldId="256"/>
            <ac:cxnSpMk id="1251" creationId="{DE74C1C2-8411-FA59-45A5-59B698DD22FD}"/>
          </ac:cxnSpMkLst>
        </pc:cxnChg>
        <pc:cxnChg chg="mod">
          <ac:chgData name="Omkar Jaliparthi" userId="0927d7b2d1d50944" providerId="LiveId" clId="{92A4DA4C-2B99-499B-8661-24D8616B1FE1}" dt="2024-10-24T23:04:36.117" v="119" actId="14100"/>
          <ac:cxnSpMkLst>
            <pc:docMk/>
            <pc:sldMk cId="0" sldId="256"/>
            <ac:cxnSpMk id="1256" creationId="{AFEAC421-E183-E673-B10A-CFF2E089ABD5}"/>
          </ac:cxnSpMkLst>
        </pc:cxnChg>
        <pc:cxnChg chg="mod">
          <ac:chgData name="Omkar Jaliparthi" userId="0927d7b2d1d50944" providerId="LiveId" clId="{92A4DA4C-2B99-499B-8661-24D8616B1FE1}" dt="2024-10-25T02:41:53.998" v="375" actId="1076"/>
          <ac:cxnSpMkLst>
            <pc:docMk/>
            <pc:sldMk cId="0" sldId="256"/>
            <ac:cxnSpMk id="1265" creationId="{9F4B7399-5DE2-868A-A97E-DDCB8D356DEC}"/>
          </ac:cxnSpMkLst>
        </pc:cxnChg>
        <pc:cxnChg chg="del">
          <ac:chgData name="Omkar Jaliparthi" userId="0927d7b2d1d50944" providerId="LiveId" clId="{92A4DA4C-2B99-499B-8661-24D8616B1FE1}" dt="2024-10-24T22:48:45.712" v="36" actId="478"/>
          <ac:cxnSpMkLst>
            <pc:docMk/>
            <pc:sldMk cId="0" sldId="256"/>
            <ac:cxnSpMk id="1286" creationId="{55DC7D91-83D5-A23F-06B7-8546C560FB7F}"/>
          </ac:cxnSpMkLst>
        </pc:cxnChg>
        <pc:cxnChg chg="del">
          <ac:chgData name="Omkar Jaliparthi" userId="0927d7b2d1d50944" providerId="LiveId" clId="{92A4DA4C-2B99-499B-8661-24D8616B1FE1}" dt="2024-10-24T22:52:53.582" v="47" actId="478"/>
          <ac:cxnSpMkLst>
            <pc:docMk/>
            <pc:sldMk cId="0" sldId="256"/>
            <ac:cxnSpMk id="1290" creationId="{F87D9348-4CD1-B8CA-38B9-8FFA37446E47}"/>
          </ac:cxnSpMkLst>
        </pc:cxnChg>
        <pc:cxnChg chg="del mod">
          <ac:chgData name="Omkar Jaliparthi" userId="0927d7b2d1d50944" providerId="LiveId" clId="{92A4DA4C-2B99-499B-8661-24D8616B1FE1}" dt="2024-10-24T23:07:31.250" v="139" actId="478"/>
          <ac:cxnSpMkLst>
            <pc:docMk/>
            <pc:sldMk cId="0" sldId="256"/>
            <ac:cxnSpMk id="1302" creationId="{1F7FAF24-05F2-22CA-EB61-706294CDBB37}"/>
          </ac:cxnSpMkLst>
        </pc:cxnChg>
        <pc:cxnChg chg="del mod">
          <ac:chgData name="Omkar Jaliparthi" userId="0927d7b2d1d50944" providerId="LiveId" clId="{92A4DA4C-2B99-499B-8661-24D8616B1FE1}" dt="2024-10-24T23:07:34.396" v="140" actId="478"/>
          <ac:cxnSpMkLst>
            <pc:docMk/>
            <pc:sldMk cId="0" sldId="256"/>
            <ac:cxnSpMk id="1305" creationId="{38094B17-A739-5FFB-F5AE-CE7359EB3ACB}"/>
          </ac:cxnSpMkLst>
        </pc:cxnChg>
        <pc:cxnChg chg="mod">
          <ac:chgData name="Omkar Jaliparthi" userId="0927d7b2d1d50944" providerId="LiveId" clId="{92A4DA4C-2B99-499B-8661-24D8616B1FE1}" dt="2024-10-24T22:54:02.063" v="54" actId="14100"/>
          <ac:cxnSpMkLst>
            <pc:docMk/>
            <pc:sldMk cId="0" sldId="256"/>
            <ac:cxnSpMk id="1314" creationId="{D78C05D8-E9B6-D373-CEF8-1DAF3AB621BA}"/>
          </ac:cxnSpMkLst>
        </pc:cxnChg>
        <pc:cxnChg chg="mod">
          <ac:chgData name="Omkar Jaliparthi" userId="0927d7b2d1d50944" providerId="LiveId" clId="{92A4DA4C-2B99-499B-8661-24D8616B1FE1}" dt="2024-10-24T22:54:09.241" v="55" actId="14100"/>
          <ac:cxnSpMkLst>
            <pc:docMk/>
            <pc:sldMk cId="0" sldId="256"/>
            <ac:cxnSpMk id="1316" creationId="{30932D4B-C9CE-CAFB-1761-5BE0C883305F}"/>
          </ac:cxnSpMkLst>
        </pc:cxnChg>
        <pc:cxnChg chg="mod">
          <ac:chgData name="Omkar Jaliparthi" userId="0927d7b2d1d50944" providerId="LiveId" clId="{92A4DA4C-2B99-499B-8661-24D8616B1FE1}" dt="2024-10-24T23:32:57.998" v="201" actId="14100"/>
          <ac:cxnSpMkLst>
            <pc:docMk/>
            <pc:sldMk cId="0" sldId="256"/>
            <ac:cxnSpMk id="1342" creationId="{2B52A723-3D0C-6A9E-C509-6E9A0747369C}"/>
          </ac:cxnSpMkLst>
        </pc:cxnChg>
        <pc:cxnChg chg="del mod">
          <ac:chgData name="Omkar Jaliparthi" userId="0927d7b2d1d50944" providerId="LiveId" clId="{92A4DA4C-2B99-499B-8661-24D8616B1FE1}" dt="2024-10-26T14:39:22.193" v="381" actId="478"/>
          <ac:cxnSpMkLst>
            <pc:docMk/>
            <pc:sldMk cId="0" sldId="256"/>
            <ac:cxnSpMk id="1349" creationId="{1E586F79-1D59-8928-B4E8-F8443A7B22E1}"/>
          </ac:cxnSpMkLst>
        </pc:cxnChg>
        <pc:cxnChg chg="del mod">
          <ac:chgData name="Omkar Jaliparthi" userId="0927d7b2d1d50944" providerId="LiveId" clId="{92A4DA4C-2B99-499B-8661-24D8616B1FE1}" dt="2024-10-24T22:48:14.580" v="30" actId="478"/>
          <ac:cxnSpMkLst>
            <pc:docMk/>
            <pc:sldMk cId="0" sldId="256"/>
            <ac:cxnSpMk id="1354" creationId="{E5A33F5A-B696-3704-84E9-11CC6E81CEE4}"/>
          </ac:cxnSpMkLst>
        </pc:cxnChg>
        <pc:cxnChg chg="add mod">
          <ac:chgData name="Omkar Jaliparthi" userId="0927d7b2d1d50944" providerId="LiveId" clId="{92A4DA4C-2B99-499B-8661-24D8616B1FE1}" dt="2024-10-25T02:36:36.957" v="340" actId="14100"/>
          <ac:cxnSpMkLst>
            <pc:docMk/>
            <pc:sldMk cId="0" sldId="256"/>
            <ac:cxnSpMk id="1370" creationId="{EA4D6C44-44B6-5F7C-4C9B-B12708B72BE9}"/>
          </ac:cxnSpMkLst>
        </pc:cxnChg>
        <pc:cxnChg chg="add mod">
          <ac:chgData name="Omkar Jaliparthi" userId="0927d7b2d1d50944" providerId="LiveId" clId="{92A4DA4C-2B99-499B-8661-24D8616B1FE1}" dt="2024-10-24T23:13:15.951" v="189" actId="14100"/>
          <ac:cxnSpMkLst>
            <pc:docMk/>
            <pc:sldMk cId="0" sldId="256"/>
            <ac:cxnSpMk id="1372" creationId="{CCBC5345-7A42-AD26-5631-EF4B82D2E1C0}"/>
          </ac:cxnSpMkLst>
        </pc:cxnChg>
        <pc:cxnChg chg="add mod">
          <ac:chgData name="Omkar Jaliparthi" userId="0927d7b2d1d50944" providerId="LiveId" clId="{92A4DA4C-2B99-499B-8661-24D8616B1FE1}" dt="2024-10-24T23:10:14.798" v="167" actId="1076"/>
          <ac:cxnSpMkLst>
            <pc:docMk/>
            <pc:sldMk cId="0" sldId="256"/>
            <ac:cxnSpMk id="1373" creationId="{4DEECD01-E26D-E9E5-0DA3-28DC1DCA287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4504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987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0" b="0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 rot="5400000">
            <a:off x="10089390" y="1792223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 rot="5400000">
            <a:off x="8959592" y="3226820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Shape 3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0351008" y="292608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Shape 130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31" name="Shape 13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0" t="0" r="0" b="0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0" b="0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9" name="Shape 139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0" b="0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1154956" y="553666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Shape 14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49" name="Shape 14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avLst/>
              <a:gdLst/>
              <a:ahLst/>
              <a:cxnLst/>
              <a:rect l="0" t="0" r="0" b="0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0" t="0" r="0" b="0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7" name="Shape 157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0" b="0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dt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ft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Shape 16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66" name="Shape 16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avLst/>
              <a:gdLst/>
              <a:ahLst/>
              <a:cxnLst/>
              <a:rect l="0" t="0" r="0" b="0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0" t="0" r="0" b="0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74" name="Shape 17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0" b="0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75" name="Shape 175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1945945" y="3678766"/>
            <a:ext cx="7725772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dt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ft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Shape 18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86" name="Shape 18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avLst/>
              <a:gdLst/>
              <a:ahLst/>
              <a:cxnLst/>
              <a:rect l="0" t="0" r="0" b="0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0" t="0" r="0" b="0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4" name="Shape 19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0" b="0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dt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ft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2"/>
          </p:nvPr>
        </p:nvSpPr>
        <p:spPr>
          <a:xfrm>
            <a:off x="1154954" y="3193561"/>
            <a:ext cx="3129168" cy="283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3"/>
          </p:nvPr>
        </p:nvSpPr>
        <p:spPr>
          <a:xfrm>
            <a:off x="4512721" y="2603502"/>
            <a:ext cx="31453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4"/>
          </p:nvPr>
        </p:nvSpPr>
        <p:spPr>
          <a:xfrm>
            <a:off x="4512721" y="3193561"/>
            <a:ext cx="3145380" cy="2833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5"/>
          </p:nvPr>
        </p:nvSpPr>
        <p:spPr>
          <a:xfrm>
            <a:off x="7886700" y="2617299"/>
            <a:ext cx="3161029" cy="576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6"/>
          </p:nvPr>
        </p:nvSpPr>
        <p:spPr>
          <a:xfrm>
            <a:off x="7886700" y="3193561"/>
            <a:ext cx="3164719" cy="2833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209" name="Shape 209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784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Shape 210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784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1" name="Shape 211"/>
          <p:cNvSpPr txBox="1">
            <a:spLocks noGrp="1"/>
          </p:cNvSpPr>
          <p:nvPr>
            <p:ph type="dt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ft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7" name="Shape 217"/>
          <p:cNvSpPr>
            <a:spLocks noGrp="1"/>
          </p:cNvSpPr>
          <p:nvPr>
            <p:ph type="pic" idx="2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body" idx="3"/>
          </p:nvPr>
        </p:nvSpPr>
        <p:spPr>
          <a:xfrm>
            <a:off x="1154953" y="5109107"/>
            <a:ext cx="3050437" cy="917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4"/>
          </p:nvPr>
        </p:nvSpPr>
        <p:spPr>
          <a:xfrm>
            <a:off x="4572537" y="4532846"/>
            <a:ext cx="3046766" cy="651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0" name="Shape 220"/>
          <p:cNvSpPr>
            <a:spLocks noGrp="1"/>
          </p:cNvSpPr>
          <p:nvPr>
            <p:ph type="pic" idx="5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6"/>
          </p:nvPr>
        </p:nvSpPr>
        <p:spPr>
          <a:xfrm>
            <a:off x="4568865" y="5184002"/>
            <a:ext cx="3050438" cy="843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7"/>
          </p:nvPr>
        </p:nvSpPr>
        <p:spPr>
          <a:xfrm>
            <a:off x="7983434" y="4532847"/>
            <a:ext cx="3050438" cy="65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9"/>
          </p:nvPr>
        </p:nvSpPr>
        <p:spPr>
          <a:xfrm>
            <a:off x="7983434" y="5184001"/>
            <a:ext cx="3050437" cy="843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225" name="Shape 225"/>
          <p:cNvCxnSpPr/>
          <p:nvPr/>
        </p:nvCxnSpPr>
        <p:spPr>
          <a:xfrm>
            <a:off x="4388153" y="2603500"/>
            <a:ext cx="0" cy="3517594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6" name="Shape 226"/>
          <p:cNvCxnSpPr/>
          <p:nvPr/>
        </p:nvCxnSpPr>
        <p:spPr>
          <a:xfrm>
            <a:off x="7801905" y="2603500"/>
            <a:ext cx="0" cy="34925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7" name="Shape 227"/>
          <p:cNvSpPr txBox="1">
            <a:spLocks noGrp="1"/>
          </p:cNvSpPr>
          <p:nvPr>
            <p:ph type="dt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ft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 rot="5400000">
            <a:off x="3827511" y="-69056"/>
            <a:ext cx="3416300" cy="876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dt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ft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Shape 23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38" name="Shape 23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0" t="0" r="0" b="0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0" t="0" r="0" b="0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47" name="Shape 247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0" b="0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 rot="5400000">
            <a:off x="6909428" y="2945796"/>
            <a:ext cx="4748589" cy="141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 rot="5400000">
            <a:off x="1904432" y="528990"/>
            <a:ext cx="4748590" cy="6247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dt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ft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Shape 4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49" name="Shape 4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avLst/>
              <a:gdLst/>
              <a:ahLst/>
              <a:cxnLst/>
              <a:rect l="0" t="0" r="0" b="0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avLst/>
              <a:gdLst/>
              <a:ahLst/>
              <a:cxnLst/>
              <a:rect l="0" t="0" r="0" b="0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58" name="Shape 58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0" b="0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Shape 6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6208710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Shape 8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93" name="Shape 9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avLst/>
              <a:gdLst/>
              <a:ahLst/>
              <a:cxnLst/>
              <a:rect l="0" t="0" r="0" b="0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avLst/>
              <a:gdLst/>
              <a:ahLst/>
              <a:cxnLst/>
              <a:rect l="0" t="0" r="0" b="0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02" name="Shape 10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0" b="0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65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1154955" y="2895600"/>
            <a:ext cx="2793158" cy="3129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Shape 1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2" name="Shape 1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avLst/>
              <a:gdLst/>
              <a:ahLst/>
              <a:cxnLst/>
              <a:rect l="0" t="0" r="0" b="0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20" name="Shape 120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avLst/>
              <a:gdLst/>
              <a:ahLst/>
              <a:cxnLst/>
              <a:rect l="0" t="0" r="0" b="0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0" b="0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pic" idx="2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154955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dt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Shap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0" t="0" r="0" b="0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0" b="0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" name="Shape 19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0" b="0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1154953" y="973668"/>
            <a:ext cx="91431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-US" sz="3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Activity diagram- Website Activity of MediLink</a:t>
            </a:r>
            <a:endParaRPr sz="3200" b="1" i="0" u="none" strike="noStrike" cap="none" dirty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3C2C7F-A217-37E9-8CE8-45C407576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377914"/>
              </p:ext>
            </p:extLst>
          </p:nvPr>
        </p:nvGraphicFramePr>
        <p:xfrm>
          <a:off x="607590" y="2266366"/>
          <a:ext cx="11418846" cy="4324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06282">
                  <a:extLst>
                    <a:ext uri="{9D8B030D-6E8A-4147-A177-3AD203B41FA5}">
                      <a16:colId xmlns:a16="http://schemas.microsoft.com/office/drawing/2014/main" val="856761428"/>
                    </a:ext>
                  </a:extLst>
                </a:gridCol>
                <a:gridCol w="3806282">
                  <a:extLst>
                    <a:ext uri="{9D8B030D-6E8A-4147-A177-3AD203B41FA5}">
                      <a16:colId xmlns:a16="http://schemas.microsoft.com/office/drawing/2014/main" val="3887209224"/>
                    </a:ext>
                  </a:extLst>
                </a:gridCol>
                <a:gridCol w="3806282">
                  <a:extLst>
                    <a:ext uri="{9D8B030D-6E8A-4147-A177-3AD203B41FA5}">
                      <a16:colId xmlns:a16="http://schemas.microsoft.com/office/drawing/2014/main" val="3904362011"/>
                    </a:ext>
                  </a:extLst>
                </a:gridCol>
              </a:tblGrid>
              <a:tr h="27878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Patient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MediLink Web Page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271508"/>
                  </a:ext>
                </a:extLst>
              </a:tr>
              <a:tr h="4020039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                                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Doctor </a:t>
                      </a:r>
                    </a:p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                  Yes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                                   No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69854"/>
                  </a:ext>
                </a:extLst>
              </a:tr>
            </a:tbl>
          </a:graphicData>
        </a:graphic>
      </p:graphicFrame>
      <p:sp>
        <p:nvSpPr>
          <p:cNvPr id="1034" name="Diamond 1033">
            <a:extLst>
              <a:ext uri="{FF2B5EF4-FFF2-40B4-BE49-F238E27FC236}">
                <a16:creationId xmlns:a16="http://schemas.microsoft.com/office/drawing/2014/main" id="{B5C1A161-6149-34D6-4968-B4A39A88E925}"/>
              </a:ext>
            </a:extLst>
          </p:cNvPr>
          <p:cNvSpPr/>
          <p:nvPr/>
        </p:nvSpPr>
        <p:spPr>
          <a:xfrm>
            <a:off x="5391766" y="3141097"/>
            <a:ext cx="988828" cy="52620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User Exists</a:t>
            </a:r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1F1E0CCB-684C-BD70-B171-7626F6368578}"/>
              </a:ext>
            </a:extLst>
          </p:cNvPr>
          <p:cNvSpPr/>
          <p:nvPr/>
        </p:nvSpPr>
        <p:spPr>
          <a:xfrm>
            <a:off x="5774538" y="2636153"/>
            <a:ext cx="233916" cy="233917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85352185-9019-19B8-83E4-36F45CF0F057}"/>
              </a:ext>
            </a:extLst>
          </p:cNvPr>
          <p:cNvCxnSpPr>
            <a:cxnSpLocks/>
            <a:stCxn id="1035" idx="4"/>
            <a:endCxn id="1034" idx="0"/>
          </p:cNvCxnSpPr>
          <p:nvPr/>
        </p:nvCxnSpPr>
        <p:spPr>
          <a:xfrm flipH="1">
            <a:off x="5886180" y="2870070"/>
            <a:ext cx="5316" cy="271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2C7251EA-7AC7-19FD-5516-A14CD1345119}"/>
              </a:ext>
            </a:extLst>
          </p:cNvPr>
          <p:cNvCxnSpPr>
            <a:cxnSpLocks/>
            <a:stCxn id="1034" idx="1"/>
          </p:cNvCxnSpPr>
          <p:nvPr/>
        </p:nvCxnSpPr>
        <p:spPr>
          <a:xfrm flipH="1" flipV="1">
            <a:off x="4945198" y="3396279"/>
            <a:ext cx="446568" cy="79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483EB577-9E87-8067-9402-BCD2C64D4D0A}"/>
              </a:ext>
            </a:extLst>
          </p:cNvPr>
          <p:cNvCxnSpPr>
            <a:cxnSpLocks/>
          </p:cNvCxnSpPr>
          <p:nvPr/>
        </p:nvCxnSpPr>
        <p:spPr>
          <a:xfrm flipH="1">
            <a:off x="4945198" y="3396278"/>
            <a:ext cx="5316" cy="271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A12E99D2-E764-A431-FC50-8300023A1E19}"/>
              </a:ext>
            </a:extLst>
          </p:cNvPr>
          <p:cNvSpPr txBox="1"/>
          <p:nvPr/>
        </p:nvSpPr>
        <p:spPr>
          <a:xfrm>
            <a:off x="5002411" y="3223926"/>
            <a:ext cx="332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+mn-lt"/>
              </a:rPr>
              <a:t>No</a:t>
            </a: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E1B45CB5-7326-0800-5BBF-598ABA4440A3}"/>
              </a:ext>
            </a:extLst>
          </p:cNvPr>
          <p:cNvSpPr/>
          <p:nvPr/>
        </p:nvSpPr>
        <p:spPr>
          <a:xfrm>
            <a:off x="4619164" y="3667305"/>
            <a:ext cx="701749" cy="350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Sign Up User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9B33DE01-07C3-13BC-3532-FE2533CECEF1}"/>
              </a:ext>
            </a:extLst>
          </p:cNvPr>
          <p:cNvSpPr txBox="1"/>
          <p:nvPr/>
        </p:nvSpPr>
        <p:spPr>
          <a:xfrm>
            <a:off x="5816735" y="3887000"/>
            <a:ext cx="3834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+mn-lt"/>
              </a:rPr>
              <a:t>Yes</a:t>
            </a:r>
          </a:p>
        </p:txBody>
      </p: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EFE71B62-860C-227A-4D9A-7C314848AB99}"/>
              </a:ext>
            </a:extLst>
          </p:cNvPr>
          <p:cNvCxnSpPr>
            <a:cxnSpLocks/>
            <a:stCxn id="1030" idx="0"/>
          </p:cNvCxnSpPr>
          <p:nvPr/>
        </p:nvCxnSpPr>
        <p:spPr>
          <a:xfrm flipH="1">
            <a:off x="4278691" y="4948415"/>
            <a:ext cx="1514471" cy="192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>
            <a:extLst>
              <a:ext uri="{FF2B5EF4-FFF2-40B4-BE49-F238E27FC236}">
                <a16:creationId xmlns:a16="http://schemas.microsoft.com/office/drawing/2014/main" id="{91D1187E-EDA1-FF19-C876-70C705D3EF45}"/>
              </a:ext>
            </a:extLst>
          </p:cNvPr>
          <p:cNvSpPr txBox="1"/>
          <p:nvPr/>
        </p:nvSpPr>
        <p:spPr>
          <a:xfrm>
            <a:off x="4384604" y="4702498"/>
            <a:ext cx="653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+mn-lt"/>
              </a:rPr>
              <a:t>Patient</a:t>
            </a:r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F7BC516F-779A-BD39-5B29-9567CBD5E429}"/>
              </a:ext>
            </a:extLst>
          </p:cNvPr>
          <p:cNvSpPr/>
          <p:nvPr/>
        </p:nvSpPr>
        <p:spPr>
          <a:xfrm>
            <a:off x="2069337" y="2789841"/>
            <a:ext cx="807261" cy="3616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Patient Options</a:t>
            </a:r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30586B62-234E-7E26-5CAB-AEB9DB216A75}"/>
              </a:ext>
            </a:extLst>
          </p:cNvPr>
          <p:cNvSpPr/>
          <p:nvPr/>
        </p:nvSpPr>
        <p:spPr>
          <a:xfrm>
            <a:off x="945398" y="3918780"/>
            <a:ext cx="807261" cy="3616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Health Records</a:t>
            </a:r>
          </a:p>
        </p:txBody>
      </p: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66C7AB29-E915-72B8-3EDF-1839F433F1AA}"/>
              </a:ext>
            </a:extLst>
          </p:cNvPr>
          <p:cNvCxnSpPr>
            <a:cxnSpLocks/>
          </p:cNvCxnSpPr>
          <p:nvPr/>
        </p:nvCxnSpPr>
        <p:spPr>
          <a:xfrm flipH="1">
            <a:off x="5947406" y="4942889"/>
            <a:ext cx="533558" cy="156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383AD566-3661-5559-A84A-56F9EF4E026F}"/>
              </a:ext>
            </a:extLst>
          </p:cNvPr>
          <p:cNvCxnSpPr>
            <a:cxnSpLocks/>
          </p:cNvCxnSpPr>
          <p:nvPr/>
        </p:nvCxnSpPr>
        <p:spPr>
          <a:xfrm flipV="1">
            <a:off x="4268608" y="2970647"/>
            <a:ext cx="10083" cy="19986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C99AC66A-DCB7-EB65-8CF3-01469CC0D883}"/>
              </a:ext>
            </a:extLst>
          </p:cNvPr>
          <p:cNvSpPr/>
          <p:nvPr/>
        </p:nvSpPr>
        <p:spPr>
          <a:xfrm>
            <a:off x="3178659" y="3938853"/>
            <a:ext cx="807261" cy="3616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 / Edit Profile</a:t>
            </a: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0430F962-B467-D663-01F2-2BCD52E4888C}"/>
              </a:ext>
            </a:extLst>
          </p:cNvPr>
          <p:cNvCxnSpPr>
            <a:cxnSpLocks/>
            <a:endCxn id="1056" idx="0"/>
          </p:cNvCxnSpPr>
          <p:nvPr/>
        </p:nvCxnSpPr>
        <p:spPr>
          <a:xfrm>
            <a:off x="1344895" y="3404201"/>
            <a:ext cx="4134" cy="5145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FB6C91D3-BBCE-E6A1-3ECA-CB255D9FDFE2}"/>
              </a:ext>
            </a:extLst>
          </p:cNvPr>
          <p:cNvCxnSpPr>
            <a:cxnSpLocks/>
          </p:cNvCxnSpPr>
          <p:nvPr/>
        </p:nvCxnSpPr>
        <p:spPr>
          <a:xfrm>
            <a:off x="3608527" y="3420565"/>
            <a:ext cx="0" cy="5231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362EF289-714B-CC34-9080-D2EC1832596A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473540" y="3437679"/>
            <a:ext cx="6489" cy="4947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2A1B157D-4D6D-A63A-4CEE-070ABD5ED7B8}"/>
              </a:ext>
            </a:extLst>
          </p:cNvPr>
          <p:cNvSpPr/>
          <p:nvPr/>
        </p:nvSpPr>
        <p:spPr>
          <a:xfrm>
            <a:off x="9708339" y="2751391"/>
            <a:ext cx="807261" cy="3616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Doctor Options</a:t>
            </a:r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ECD7BFA5-00CE-C054-3348-9D01B316F2B7}"/>
              </a:ext>
            </a:extLst>
          </p:cNvPr>
          <p:cNvSpPr/>
          <p:nvPr/>
        </p:nvSpPr>
        <p:spPr>
          <a:xfrm>
            <a:off x="10777149" y="3837468"/>
            <a:ext cx="807261" cy="3616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 &amp; Edit Details</a:t>
            </a:r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2BF7FBCD-7456-A377-0E09-FA16BB8AE1A5}"/>
              </a:ext>
            </a:extLst>
          </p:cNvPr>
          <p:cNvSpPr/>
          <p:nvPr/>
        </p:nvSpPr>
        <p:spPr>
          <a:xfrm>
            <a:off x="9712928" y="4571850"/>
            <a:ext cx="750456" cy="47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 treatment Information</a:t>
            </a:r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4E331C0E-5933-0166-1DDE-B53AB1C3536E}"/>
              </a:ext>
            </a:extLst>
          </p:cNvPr>
          <p:cNvSpPr/>
          <p:nvPr/>
        </p:nvSpPr>
        <p:spPr>
          <a:xfrm>
            <a:off x="8639003" y="3954065"/>
            <a:ext cx="643820" cy="312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 Records</a:t>
            </a:r>
          </a:p>
        </p:txBody>
      </p:sp>
      <p:cxnSp>
        <p:nvCxnSpPr>
          <p:cNvPr id="1075" name="Straight Connector 1074">
            <a:extLst>
              <a:ext uri="{FF2B5EF4-FFF2-40B4-BE49-F238E27FC236}">
                <a16:creationId xmlns:a16="http://schemas.microsoft.com/office/drawing/2014/main" id="{26A6C5DE-6429-C244-CCBA-9AEB2E068F0B}"/>
              </a:ext>
            </a:extLst>
          </p:cNvPr>
          <p:cNvCxnSpPr>
            <a:cxnSpLocks/>
          </p:cNvCxnSpPr>
          <p:nvPr/>
        </p:nvCxnSpPr>
        <p:spPr>
          <a:xfrm flipV="1">
            <a:off x="7774344" y="2937911"/>
            <a:ext cx="0" cy="20385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4" name="Rectangle 1083">
            <a:extLst>
              <a:ext uri="{FF2B5EF4-FFF2-40B4-BE49-F238E27FC236}">
                <a16:creationId xmlns:a16="http://schemas.microsoft.com/office/drawing/2014/main" id="{0E1EF23F-584E-E3B0-2D3C-58E2B74A15D9}"/>
              </a:ext>
            </a:extLst>
          </p:cNvPr>
          <p:cNvSpPr/>
          <p:nvPr/>
        </p:nvSpPr>
        <p:spPr>
          <a:xfrm>
            <a:off x="9603181" y="3924595"/>
            <a:ext cx="1000331" cy="3727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Records</a:t>
            </a:r>
          </a:p>
        </p:txBody>
      </p: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4BE54912-1613-1610-AD15-AC38DE8F0063}"/>
              </a:ext>
            </a:extLst>
          </p:cNvPr>
          <p:cNvCxnSpPr>
            <a:cxnSpLocks/>
            <a:stCxn id="1056" idx="2"/>
          </p:cNvCxnSpPr>
          <p:nvPr/>
        </p:nvCxnSpPr>
        <p:spPr>
          <a:xfrm>
            <a:off x="1349029" y="4280391"/>
            <a:ext cx="9113" cy="2495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71BEABBE-11B4-538E-D1DC-25E950880960}"/>
              </a:ext>
            </a:extLst>
          </p:cNvPr>
          <p:cNvCxnSpPr>
            <a:cxnSpLocks/>
          </p:cNvCxnSpPr>
          <p:nvPr/>
        </p:nvCxnSpPr>
        <p:spPr>
          <a:xfrm>
            <a:off x="11199151" y="4201610"/>
            <a:ext cx="0" cy="1314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8BB47F56-6079-F648-1011-356BB4C36B6B}"/>
              </a:ext>
            </a:extLst>
          </p:cNvPr>
          <p:cNvCxnSpPr>
            <a:cxnSpLocks/>
          </p:cNvCxnSpPr>
          <p:nvPr/>
        </p:nvCxnSpPr>
        <p:spPr>
          <a:xfrm>
            <a:off x="10094299" y="5058954"/>
            <a:ext cx="1849" cy="4569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D08BCF0E-B32E-7529-EBB6-BB36F3E88650}"/>
              </a:ext>
            </a:extLst>
          </p:cNvPr>
          <p:cNvCxnSpPr>
            <a:cxnSpLocks/>
            <a:stCxn id="1067" idx="2"/>
          </p:cNvCxnSpPr>
          <p:nvPr/>
        </p:nvCxnSpPr>
        <p:spPr>
          <a:xfrm>
            <a:off x="10111970" y="3113002"/>
            <a:ext cx="0" cy="2322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5DC3FD2-E168-5680-29EC-751AFA33CDBB}"/>
              </a:ext>
            </a:extLst>
          </p:cNvPr>
          <p:cNvCxnSpPr>
            <a:cxnSpLocks/>
            <a:endCxn id="1053" idx="3"/>
          </p:cNvCxnSpPr>
          <p:nvPr/>
        </p:nvCxnSpPr>
        <p:spPr>
          <a:xfrm flipH="1">
            <a:off x="2876598" y="2963384"/>
            <a:ext cx="1404932" cy="7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DC860D-0D20-B9A0-9FCC-BB85C3F09D34}"/>
              </a:ext>
            </a:extLst>
          </p:cNvPr>
          <p:cNvCxnSpPr>
            <a:cxnSpLocks/>
            <a:endCxn id="1067" idx="1"/>
          </p:cNvCxnSpPr>
          <p:nvPr/>
        </p:nvCxnSpPr>
        <p:spPr>
          <a:xfrm flipV="1">
            <a:off x="7766922" y="2932197"/>
            <a:ext cx="1941417" cy="145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4FC88D-B1E8-6A55-A598-D0FC009ED64C}"/>
              </a:ext>
            </a:extLst>
          </p:cNvPr>
          <p:cNvCxnSpPr>
            <a:cxnSpLocks/>
            <a:stCxn id="1062" idx="2"/>
          </p:cNvCxnSpPr>
          <p:nvPr/>
        </p:nvCxnSpPr>
        <p:spPr>
          <a:xfrm>
            <a:off x="3582290" y="4300464"/>
            <a:ext cx="16595" cy="11953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0EFD6-342B-1306-491C-6044035DBDA3}"/>
              </a:ext>
            </a:extLst>
          </p:cNvPr>
          <p:cNvSpPr/>
          <p:nvPr/>
        </p:nvSpPr>
        <p:spPr>
          <a:xfrm>
            <a:off x="6489506" y="4782395"/>
            <a:ext cx="605032" cy="3007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Login As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5E892C-8484-4E20-5168-3C7CFCE3158F}"/>
              </a:ext>
            </a:extLst>
          </p:cNvPr>
          <p:cNvSpPr/>
          <p:nvPr/>
        </p:nvSpPr>
        <p:spPr>
          <a:xfrm>
            <a:off x="938652" y="4514931"/>
            <a:ext cx="894084" cy="4832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Previous Health Records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E09411-A3D9-D2FE-B8CD-39A0089D45C0}"/>
              </a:ext>
            </a:extLst>
          </p:cNvPr>
          <p:cNvSpPr/>
          <p:nvPr/>
        </p:nvSpPr>
        <p:spPr>
          <a:xfrm>
            <a:off x="2014337" y="3932388"/>
            <a:ext cx="931383" cy="3375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Buy Subscription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03CD23-8F6A-5437-1894-8C44CDEABDD4}"/>
              </a:ext>
            </a:extLst>
          </p:cNvPr>
          <p:cNvCxnSpPr>
            <a:cxnSpLocks/>
          </p:cNvCxnSpPr>
          <p:nvPr/>
        </p:nvCxnSpPr>
        <p:spPr>
          <a:xfrm>
            <a:off x="2480028" y="4277224"/>
            <a:ext cx="21133" cy="1199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Minus Sign 37">
            <a:extLst>
              <a:ext uri="{FF2B5EF4-FFF2-40B4-BE49-F238E27FC236}">
                <a16:creationId xmlns:a16="http://schemas.microsoft.com/office/drawing/2014/main" id="{DA9601B1-05D4-65E0-8C89-9E325E1AF8C1}"/>
              </a:ext>
            </a:extLst>
          </p:cNvPr>
          <p:cNvSpPr/>
          <p:nvPr/>
        </p:nvSpPr>
        <p:spPr>
          <a:xfrm>
            <a:off x="159092" y="3304064"/>
            <a:ext cx="4548739" cy="164336"/>
          </a:xfrm>
          <a:prstGeom prst="mathMinus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Diamond 52">
            <a:extLst>
              <a:ext uri="{FF2B5EF4-FFF2-40B4-BE49-F238E27FC236}">
                <a16:creationId xmlns:a16="http://schemas.microsoft.com/office/drawing/2014/main" id="{A0BE1053-C83D-1DCB-E7D5-4D2CC5F495F6}"/>
              </a:ext>
            </a:extLst>
          </p:cNvPr>
          <p:cNvSpPr/>
          <p:nvPr/>
        </p:nvSpPr>
        <p:spPr>
          <a:xfrm>
            <a:off x="5293190" y="5073685"/>
            <a:ext cx="1208290" cy="67114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 you want to Sign in ?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1FFCE37-00F5-2F88-4082-E44421A01FF1}"/>
              </a:ext>
            </a:extLst>
          </p:cNvPr>
          <p:cNvCxnSpPr>
            <a:cxnSpLocks/>
          </p:cNvCxnSpPr>
          <p:nvPr/>
        </p:nvCxnSpPr>
        <p:spPr>
          <a:xfrm flipV="1">
            <a:off x="2345477" y="5544936"/>
            <a:ext cx="0" cy="8180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Block Arc 1029">
            <a:extLst>
              <a:ext uri="{FF2B5EF4-FFF2-40B4-BE49-F238E27FC236}">
                <a16:creationId xmlns:a16="http://schemas.microsoft.com/office/drawing/2014/main" id="{323CF286-4579-4F84-D11A-1650C6CB1522}"/>
              </a:ext>
            </a:extLst>
          </p:cNvPr>
          <p:cNvSpPr/>
          <p:nvPr/>
        </p:nvSpPr>
        <p:spPr>
          <a:xfrm>
            <a:off x="5774538" y="4873919"/>
            <a:ext cx="200034" cy="148992"/>
          </a:xfrm>
          <a:prstGeom prst="blockArc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58B4F8CB-DD1E-D652-BDEE-DF4DAA7E5805}"/>
              </a:ext>
            </a:extLst>
          </p:cNvPr>
          <p:cNvCxnSpPr>
            <a:cxnSpLocks/>
          </p:cNvCxnSpPr>
          <p:nvPr/>
        </p:nvCxnSpPr>
        <p:spPr>
          <a:xfrm flipH="1" flipV="1">
            <a:off x="7094538" y="4970675"/>
            <a:ext cx="679806" cy="116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1" name="Minus Sign 1120">
            <a:extLst>
              <a:ext uri="{FF2B5EF4-FFF2-40B4-BE49-F238E27FC236}">
                <a16:creationId xmlns:a16="http://schemas.microsoft.com/office/drawing/2014/main" id="{240FFCF4-B7D7-468C-7820-640CD5DB8D21}"/>
              </a:ext>
            </a:extLst>
          </p:cNvPr>
          <p:cNvSpPr/>
          <p:nvPr/>
        </p:nvSpPr>
        <p:spPr>
          <a:xfrm flipV="1">
            <a:off x="7774344" y="3308266"/>
            <a:ext cx="4651576" cy="90443"/>
          </a:xfrm>
          <a:prstGeom prst="mathMinus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7" name="Minus Sign 1136">
            <a:extLst>
              <a:ext uri="{FF2B5EF4-FFF2-40B4-BE49-F238E27FC236}">
                <a16:creationId xmlns:a16="http://schemas.microsoft.com/office/drawing/2014/main" id="{6C496E9E-1A26-BA00-635D-7E1ED0D75A95}"/>
              </a:ext>
            </a:extLst>
          </p:cNvPr>
          <p:cNvSpPr/>
          <p:nvPr/>
        </p:nvSpPr>
        <p:spPr>
          <a:xfrm>
            <a:off x="7813572" y="5413384"/>
            <a:ext cx="4565152" cy="322253"/>
          </a:xfrm>
          <a:prstGeom prst="mathMinus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1" name="Straight Arrow Connector 1200">
            <a:extLst>
              <a:ext uri="{FF2B5EF4-FFF2-40B4-BE49-F238E27FC236}">
                <a16:creationId xmlns:a16="http://schemas.microsoft.com/office/drawing/2014/main" id="{9AA64583-5CBD-0B61-4A31-C92B4EC63D62}"/>
              </a:ext>
            </a:extLst>
          </p:cNvPr>
          <p:cNvCxnSpPr>
            <a:cxnSpLocks/>
            <a:endCxn id="1084" idx="0"/>
          </p:cNvCxnSpPr>
          <p:nvPr/>
        </p:nvCxnSpPr>
        <p:spPr>
          <a:xfrm>
            <a:off x="10103347" y="3374194"/>
            <a:ext cx="0" cy="5504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3" name="Straight Arrow Connector 1202">
            <a:extLst>
              <a:ext uri="{FF2B5EF4-FFF2-40B4-BE49-F238E27FC236}">
                <a16:creationId xmlns:a16="http://schemas.microsoft.com/office/drawing/2014/main" id="{7F72E506-9222-04A2-6764-60BA18D892CB}"/>
              </a:ext>
            </a:extLst>
          </p:cNvPr>
          <p:cNvCxnSpPr>
            <a:cxnSpLocks/>
          </p:cNvCxnSpPr>
          <p:nvPr/>
        </p:nvCxnSpPr>
        <p:spPr>
          <a:xfrm>
            <a:off x="10081798" y="4303453"/>
            <a:ext cx="2006" cy="2938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2" name="Straight Connector 1231">
            <a:extLst>
              <a:ext uri="{FF2B5EF4-FFF2-40B4-BE49-F238E27FC236}">
                <a16:creationId xmlns:a16="http://schemas.microsoft.com/office/drawing/2014/main" id="{EC785140-4910-23F1-F852-E3575505CC24}"/>
              </a:ext>
            </a:extLst>
          </p:cNvPr>
          <p:cNvCxnSpPr>
            <a:cxnSpLocks/>
            <a:endCxn id="1137" idx="1"/>
          </p:cNvCxnSpPr>
          <p:nvPr/>
        </p:nvCxnSpPr>
        <p:spPr>
          <a:xfrm flipH="1" flipV="1">
            <a:off x="10096148" y="5612407"/>
            <a:ext cx="15821" cy="7650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9" name="Minus Sign 1238">
            <a:extLst>
              <a:ext uri="{FF2B5EF4-FFF2-40B4-BE49-F238E27FC236}">
                <a16:creationId xmlns:a16="http://schemas.microsoft.com/office/drawing/2014/main" id="{1CBF6BCD-8BCD-B444-9A6B-096E9D591B12}"/>
              </a:ext>
            </a:extLst>
          </p:cNvPr>
          <p:cNvSpPr/>
          <p:nvPr/>
        </p:nvSpPr>
        <p:spPr>
          <a:xfrm>
            <a:off x="165564" y="5386433"/>
            <a:ext cx="4517719" cy="259794"/>
          </a:xfrm>
          <a:prstGeom prst="mathMinus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6" name="Straight Arrow Connector 1255">
            <a:extLst>
              <a:ext uri="{FF2B5EF4-FFF2-40B4-BE49-F238E27FC236}">
                <a16:creationId xmlns:a16="http://schemas.microsoft.com/office/drawing/2014/main" id="{AFEAC421-E183-E673-B10A-CFF2E089ABD5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1381279" y="4998193"/>
            <a:ext cx="4415" cy="4976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5" name="Straight Arrow Connector 1264">
            <a:extLst>
              <a:ext uri="{FF2B5EF4-FFF2-40B4-BE49-F238E27FC236}">
                <a16:creationId xmlns:a16="http://schemas.microsoft.com/office/drawing/2014/main" id="{9F4B7399-5DE2-868A-A97E-DDCB8D356DEC}"/>
              </a:ext>
            </a:extLst>
          </p:cNvPr>
          <p:cNvCxnSpPr>
            <a:cxnSpLocks/>
          </p:cNvCxnSpPr>
          <p:nvPr/>
        </p:nvCxnSpPr>
        <p:spPr>
          <a:xfrm>
            <a:off x="2475550" y="3160845"/>
            <a:ext cx="4479" cy="189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4" name="Straight Connector 1313">
            <a:extLst>
              <a:ext uri="{FF2B5EF4-FFF2-40B4-BE49-F238E27FC236}">
                <a16:creationId xmlns:a16="http://schemas.microsoft.com/office/drawing/2014/main" id="{D78C05D8-E9B6-D373-CEF8-1DAF3AB621BA}"/>
              </a:ext>
            </a:extLst>
          </p:cNvPr>
          <p:cNvCxnSpPr>
            <a:cxnSpLocks/>
          </p:cNvCxnSpPr>
          <p:nvPr/>
        </p:nvCxnSpPr>
        <p:spPr>
          <a:xfrm flipH="1">
            <a:off x="6511511" y="5408774"/>
            <a:ext cx="3131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6" name="Straight Arrow Connector 1315">
            <a:extLst>
              <a:ext uri="{FF2B5EF4-FFF2-40B4-BE49-F238E27FC236}">
                <a16:creationId xmlns:a16="http://schemas.microsoft.com/office/drawing/2014/main" id="{30932D4B-C9CE-CAFB-1761-5BE0C883305F}"/>
              </a:ext>
            </a:extLst>
          </p:cNvPr>
          <p:cNvCxnSpPr>
            <a:cxnSpLocks/>
          </p:cNvCxnSpPr>
          <p:nvPr/>
        </p:nvCxnSpPr>
        <p:spPr>
          <a:xfrm flipV="1">
            <a:off x="6824637" y="5071675"/>
            <a:ext cx="0" cy="345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1" name="Straight Arrow Connector 1340">
            <a:extLst>
              <a:ext uri="{FF2B5EF4-FFF2-40B4-BE49-F238E27FC236}">
                <a16:creationId xmlns:a16="http://schemas.microsoft.com/office/drawing/2014/main" id="{ECA13709-B6FA-A7D3-A845-5726CE2B8EAA}"/>
              </a:ext>
            </a:extLst>
          </p:cNvPr>
          <p:cNvCxnSpPr>
            <a:cxnSpLocks/>
          </p:cNvCxnSpPr>
          <p:nvPr/>
        </p:nvCxnSpPr>
        <p:spPr>
          <a:xfrm flipH="1">
            <a:off x="5879232" y="3680761"/>
            <a:ext cx="5677" cy="1394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2" name="Straight Arrow Connector 1341">
            <a:extLst>
              <a:ext uri="{FF2B5EF4-FFF2-40B4-BE49-F238E27FC236}">
                <a16:creationId xmlns:a16="http://schemas.microsoft.com/office/drawing/2014/main" id="{2B52A723-3D0C-6A9E-C509-6E9A0747369C}"/>
              </a:ext>
            </a:extLst>
          </p:cNvPr>
          <p:cNvCxnSpPr>
            <a:cxnSpLocks/>
          </p:cNvCxnSpPr>
          <p:nvPr/>
        </p:nvCxnSpPr>
        <p:spPr>
          <a:xfrm>
            <a:off x="5334553" y="3887000"/>
            <a:ext cx="5643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9EA8167-63EA-081D-CDB6-4ECF37D65D5F}"/>
              </a:ext>
            </a:extLst>
          </p:cNvPr>
          <p:cNvSpPr txBox="1"/>
          <p:nvPr/>
        </p:nvSpPr>
        <p:spPr>
          <a:xfrm>
            <a:off x="6293083" y="6222845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Exit</a:t>
            </a: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33355949-E065-B107-2216-909943538940}"/>
              </a:ext>
            </a:extLst>
          </p:cNvPr>
          <p:cNvSpPr/>
          <p:nvPr/>
        </p:nvSpPr>
        <p:spPr>
          <a:xfrm>
            <a:off x="6744486" y="6306478"/>
            <a:ext cx="186715" cy="184599"/>
          </a:xfrm>
          <a:prstGeom prst="donu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F60638-C252-074E-DDE9-6EE5805D695A}"/>
              </a:ext>
            </a:extLst>
          </p:cNvPr>
          <p:cNvCxnSpPr>
            <a:cxnSpLocks/>
          </p:cNvCxnSpPr>
          <p:nvPr/>
        </p:nvCxnSpPr>
        <p:spPr>
          <a:xfrm>
            <a:off x="5898918" y="6370263"/>
            <a:ext cx="792394" cy="144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015B9F-00B7-2E20-C509-69D9DFA0E90F}"/>
              </a:ext>
            </a:extLst>
          </p:cNvPr>
          <p:cNvCxnSpPr>
            <a:cxnSpLocks/>
            <a:endCxn id="53" idx="2"/>
          </p:cNvCxnSpPr>
          <p:nvPr/>
        </p:nvCxnSpPr>
        <p:spPr>
          <a:xfrm flipH="1" flipV="1">
            <a:off x="5897335" y="5744833"/>
            <a:ext cx="1583" cy="6326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0" name="Straight Arrow Connector 1369">
            <a:extLst>
              <a:ext uri="{FF2B5EF4-FFF2-40B4-BE49-F238E27FC236}">
                <a16:creationId xmlns:a16="http://schemas.microsoft.com/office/drawing/2014/main" id="{EA4D6C44-44B6-5F7C-4C9B-B12708B72BE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8960913" y="4266127"/>
            <a:ext cx="5539" cy="3443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2" name="Straight Arrow Connector 1371">
            <a:extLst>
              <a:ext uri="{FF2B5EF4-FFF2-40B4-BE49-F238E27FC236}">
                <a16:creationId xmlns:a16="http://schemas.microsoft.com/office/drawing/2014/main" id="{CCBC5345-7A42-AD26-5631-EF4B82D2E1C0}"/>
              </a:ext>
            </a:extLst>
          </p:cNvPr>
          <p:cNvCxnSpPr>
            <a:cxnSpLocks/>
          </p:cNvCxnSpPr>
          <p:nvPr/>
        </p:nvCxnSpPr>
        <p:spPr>
          <a:xfrm>
            <a:off x="8960913" y="3351803"/>
            <a:ext cx="0" cy="6095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3" name="Straight Arrow Connector 1372">
            <a:extLst>
              <a:ext uri="{FF2B5EF4-FFF2-40B4-BE49-F238E27FC236}">
                <a16:creationId xmlns:a16="http://schemas.microsoft.com/office/drawing/2014/main" id="{4DEECD01-E26D-E9E5-0DA3-28DC1DCA2871}"/>
              </a:ext>
            </a:extLst>
          </p:cNvPr>
          <p:cNvCxnSpPr>
            <a:cxnSpLocks/>
          </p:cNvCxnSpPr>
          <p:nvPr/>
        </p:nvCxnSpPr>
        <p:spPr>
          <a:xfrm>
            <a:off x="11192038" y="3351803"/>
            <a:ext cx="0" cy="4856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1E43BE5-8D9C-71DD-040A-2EF9910FD3DE}"/>
              </a:ext>
            </a:extLst>
          </p:cNvPr>
          <p:cNvSpPr/>
          <p:nvPr/>
        </p:nvSpPr>
        <p:spPr>
          <a:xfrm>
            <a:off x="8537226" y="4610483"/>
            <a:ext cx="858452" cy="47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 Prescriptions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28E38F-1F0A-52D5-70B5-92B9DE290DCA}"/>
              </a:ext>
            </a:extLst>
          </p:cNvPr>
          <p:cNvCxnSpPr>
            <a:cxnSpLocks/>
          </p:cNvCxnSpPr>
          <p:nvPr/>
        </p:nvCxnSpPr>
        <p:spPr>
          <a:xfrm>
            <a:off x="8974610" y="5071675"/>
            <a:ext cx="1849" cy="4241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96F50C-5F2A-2270-07F1-F6271B0B1BB5}"/>
              </a:ext>
            </a:extLst>
          </p:cNvPr>
          <p:cNvCxnSpPr>
            <a:cxnSpLocks/>
          </p:cNvCxnSpPr>
          <p:nvPr/>
        </p:nvCxnSpPr>
        <p:spPr>
          <a:xfrm>
            <a:off x="2345477" y="6355806"/>
            <a:ext cx="3555122" cy="144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67E757-52AD-09A4-9AD8-B4F88C24891F}"/>
              </a:ext>
            </a:extLst>
          </p:cNvPr>
          <p:cNvCxnSpPr>
            <a:cxnSpLocks/>
          </p:cNvCxnSpPr>
          <p:nvPr/>
        </p:nvCxnSpPr>
        <p:spPr>
          <a:xfrm flipH="1">
            <a:off x="7006321" y="6384720"/>
            <a:ext cx="3105648" cy="212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65</Words>
  <Application>Microsoft Office PowerPoint</Application>
  <PresentationFormat>Widescreen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Noto Sans Symbols</vt:lpstr>
      <vt:lpstr>Ion Boardroom</vt:lpstr>
      <vt:lpstr>Activity diagram- Website Activity of MediLink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diagram- Website Activity</dc:title>
  <dc:creator>Gowtami Singamsetty</dc:creator>
  <cp:lastModifiedBy>Omkar Jaliparthi</cp:lastModifiedBy>
  <cp:revision>12</cp:revision>
  <dcterms:modified xsi:type="dcterms:W3CDTF">2024-10-26T14:43:00Z</dcterms:modified>
</cp:coreProperties>
</file>