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A63-2F3C-4B2F-B9A5-413F2004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1438F-199B-4FF2-A69E-89EA085D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AD7B-7A69-4C7B-B93E-AC8B83C0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00B7-DD4B-4ADB-98A0-F6AFA30F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D8A-ECE4-4550-8EB3-9A23322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6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DCCE-D912-4EC3-9BF4-5D6DD72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CB7A-A475-432A-8530-E3B33301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6845-44AD-42A6-BE3A-FAD19CAA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F0E8-B2F9-43F2-BF64-9CFFE86F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7CEE-A2B7-43C3-8C3C-AC9A5694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56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407F-C6A7-4395-936F-94C0D294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08A3-0BDE-4304-9C30-42ED1FC8F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70F1-E979-4612-A778-9E906C18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D6E3-3AF9-4FE2-A657-9C870D08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89C-4B46-4A33-BEB8-EE5A979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A60E-7EC6-4FE7-8D34-F69CB84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308-E05B-4A53-99CC-E5AB657E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4F55-CEFD-4A0C-A457-38418070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6BF0-4F0A-4E6F-B8A4-D69DCEE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165-C43A-4258-BC7C-7BD1A1D4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14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0AAE-1DA3-489C-9309-55A551D1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CC4D-7413-44A9-8BF4-6ED7CC1E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6DE-8687-4FF1-88AE-F667A3EB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E641-C21E-41AD-A81E-480EE4BE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4325-4F6D-4102-9DF8-2E22F81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86E-2FEE-4DAB-93BC-331F9C6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ED1F-F25E-49BB-A66B-3534DECF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1086-6DC4-4F0B-932C-4938C013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9395-740E-4085-BF05-1B21EA46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3D6B-7059-414F-826D-354AA72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B7DD-E3D0-44D5-A000-A36AEF92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4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53DB-71FA-4079-9CFB-A52B6863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4C9C-29B7-4D46-9180-ECE925D1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9602A-51EF-49BA-A0E1-327F1C08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F9F30-C1D3-4815-BF5C-318D7D2E8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E568E-9C29-463C-B12B-E5A15E32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9817-5F5A-46CB-9F0B-DFD2596A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0242F-DE9B-4D3D-AF88-F2FB0806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8ADD5-7B62-4991-B0ED-4D43695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127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3189-D5FF-4B74-9B6C-D2D17F7C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8A7F0-300A-4BAE-8C0C-127F602F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0544C-A91E-4499-B311-CCE06E8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98BE5-F028-4405-B9E9-1F692227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13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F1C2A-CBDB-475D-A146-182C1957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64B17-7B15-4307-B34E-BEAF7B63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E8E32-4C59-43E1-88AF-E05D452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81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A751-9756-45D5-8772-C2E32F5B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BF5E-3CBB-4499-9AA4-B6BE2D5E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1C30-CE42-4BBC-8E6F-6A1F58D6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48D3-1CF1-4362-B304-C03F4A1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7082-D95C-4FE2-90B9-61D2726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4D38-18D4-40BC-81AA-4846D3D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6DD-E6E0-4F11-9524-0490B8A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E509-AB39-443B-A9D6-12B21680C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497A-DC8A-433A-A1D4-4E1F9EEC2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1C67-45C4-4BC3-A525-323D0A48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2B14-9C28-49CA-AE83-B360E4F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1F458-10CE-490E-850A-873A16E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49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F084-92B7-45DB-8AFF-831812C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913-7B4C-4AD1-BDE3-C26CACCD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9A69-53B2-4545-978C-13352B5CB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F2AB-5CFE-4B03-B5A0-F53D623225EA}" type="datetimeFigureOut">
              <a:rPr lang="en-PH" smtClean="0"/>
              <a:t>16/11/2021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D7E-2151-450F-9317-600BCBA86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8A4C-801D-41E2-9BDE-F441ADCFE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62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E824E-3EF7-4441-BF67-CAD8CE4080D1}"/>
              </a:ext>
            </a:extLst>
          </p:cNvPr>
          <p:cNvSpPr txBox="1"/>
          <p:nvPr/>
        </p:nvSpPr>
        <p:spPr>
          <a:xfrm>
            <a:off x="8267538" y="330530"/>
            <a:ext cx="23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54FB5-9AF9-4269-ACDB-6376CF61DDCC}"/>
              </a:ext>
            </a:extLst>
          </p:cNvPr>
          <p:cNvSpPr/>
          <p:nvPr/>
        </p:nvSpPr>
        <p:spPr>
          <a:xfrm>
            <a:off x="1804390" y="90330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Arduino setup()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1BEF-02D0-4E7E-94D1-5DABEECA036D}"/>
              </a:ext>
            </a:extLst>
          </p:cNvPr>
          <p:cNvSpPr txBox="1"/>
          <p:nvPr/>
        </p:nvSpPr>
        <p:spPr>
          <a:xfrm>
            <a:off x="1817091" y="330530"/>
            <a:ext cx="23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API stuff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F5659-E65B-4841-AD59-5BAF155F5B74}"/>
              </a:ext>
            </a:extLst>
          </p:cNvPr>
          <p:cNvSpPr/>
          <p:nvPr/>
        </p:nvSpPr>
        <p:spPr>
          <a:xfrm>
            <a:off x="1804390" y="1827912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Arduino loop()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B7E88-F73F-4B23-9E53-F85C4CBBC523}"/>
              </a:ext>
            </a:extLst>
          </p:cNvPr>
          <p:cNvSpPr/>
          <p:nvPr/>
        </p:nvSpPr>
        <p:spPr>
          <a:xfrm>
            <a:off x="1804390" y="2775857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LoRaWAN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BADAD-6653-4119-B98E-507A2F51C6BE}"/>
              </a:ext>
            </a:extLst>
          </p:cNvPr>
          <p:cNvSpPr/>
          <p:nvPr/>
        </p:nvSpPr>
        <p:spPr>
          <a:xfrm>
            <a:off x="1804389" y="3723801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BLE handler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4A294-4199-41D6-BF62-4876D6FCCC8A}"/>
              </a:ext>
            </a:extLst>
          </p:cNvPr>
          <p:cNvSpPr/>
          <p:nvPr/>
        </p:nvSpPr>
        <p:spPr>
          <a:xfrm>
            <a:off x="1804388" y="4671744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AT command 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210-324A-478B-995E-4C646A262F7E}"/>
              </a:ext>
            </a:extLst>
          </p:cNvPr>
          <p:cNvSpPr/>
          <p:nvPr/>
        </p:nvSpPr>
        <p:spPr>
          <a:xfrm>
            <a:off x="8267538" y="90330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Setup application</a:t>
            </a:r>
            <a:br>
              <a:rPr lang="en-PH" dirty="0"/>
            </a:br>
            <a:r>
              <a:rPr lang="en-PH" dirty="0" err="1"/>
              <a:t>setup_app</a:t>
            </a:r>
            <a:r>
              <a:rPr lang="en-PH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11C6A-8B0A-47EC-8E98-F62D2C1CA69D}"/>
              </a:ext>
            </a:extLst>
          </p:cNvPr>
          <p:cNvSpPr/>
          <p:nvPr/>
        </p:nvSpPr>
        <p:spPr>
          <a:xfrm>
            <a:off x="8267537" y="175686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Init application</a:t>
            </a:r>
            <a:br>
              <a:rPr lang="en-PH" dirty="0"/>
            </a:br>
            <a:r>
              <a:rPr lang="en-PH" dirty="0" err="1"/>
              <a:t>init_app</a:t>
            </a:r>
            <a:r>
              <a:rPr lang="en-PH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3457A-4501-442E-95DD-3DEF8E4AB280}"/>
              </a:ext>
            </a:extLst>
          </p:cNvPr>
          <p:cNvSpPr/>
          <p:nvPr/>
        </p:nvSpPr>
        <p:spPr>
          <a:xfrm>
            <a:off x="8267537" y="2609497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Event callbacks</a:t>
            </a:r>
            <a:br>
              <a:rPr lang="en-PH" dirty="0"/>
            </a:br>
            <a:r>
              <a:rPr lang="en-PH" dirty="0" err="1"/>
              <a:t>app_event_handler</a:t>
            </a:r>
            <a:r>
              <a:rPr lang="en-PH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7D71A-1CFC-4080-AAE0-00A6C139BE58}"/>
              </a:ext>
            </a:extLst>
          </p:cNvPr>
          <p:cNvSpPr/>
          <p:nvPr/>
        </p:nvSpPr>
        <p:spPr>
          <a:xfrm>
            <a:off x="8267538" y="3462129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LoRaWAN callbacks</a:t>
            </a:r>
            <a:br>
              <a:rPr lang="en-PH" dirty="0"/>
            </a:br>
            <a:r>
              <a:rPr lang="en-PH" dirty="0" err="1"/>
              <a:t>lora_data_handler</a:t>
            </a:r>
            <a:r>
              <a:rPr lang="en-PH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BA2BFD-363C-40B0-BAB4-CD9E50C0BE4F}"/>
              </a:ext>
            </a:extLst>
          </p:cNvPr>
          <p:cNvSpPr/>
          <p:nvPr/>
        </p:nvSpPr>
        <p:spPr>
          <a:xfrm>
            <a:off x="8267538" y="4323339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BLE callbacks</a:t>
            </a:r>
            <a:br>
              <a:rPr lang="en-PH" dirty="0"/>
            </a:br>
            <a:r>
              <a:rPr lang="en-PH" dirty="0" err="1"/>
              <a:t>ble_data_handler</a:t>
            </a:r>
            <a:r>
              <a:rPr lang="en-PH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E4E001-B390-4F17-A62F-D351292A026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173515" y="895655"/>
            <a:ext cx="4094023" cy="31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D297CD-FAE0-42A4-87B2-5E2DFAD8A3C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73515" y="1545356"/>
            <a:ext cx="4094022" cy="520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081EAF-DE33-4EF1-8979-F07DFECD67B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173517" y="2137270"/>
            <a:ext cx="4094020" cy="781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3B9462-6189-4509-80A4-3F5419A109E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173517" y="2137270"/>
            <a:ext cx="4094021" cy="1634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A1230A-336B-4924-9EC7-9EFB0761E0C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173517" y="2137270"/>
            <a:ext cx="4094021" cy="2495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A4D912B-B73F-460A-A832-33A3661ECE7C}"/>
              </a:ext>
            </a:extLst>
          </p:cNvPr>
          <p:cNvSpPr/>
          <p:nvPr/>
        </p:nvSpPr>
        <p:spPr>
          <a:xfrm>
            <a:off x="8269534" y="5337672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Application functions (Sensors, Actuators, …)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21B46FF-8689-4F80-8A6A-77E4C39A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" idx="1"/>
            <a:endCxn id="80" idx="1"/>
          </p:cNvCxnSpPr>
          <p:nvPr/>
        </p:nvCxnSpPr>
        <p:spPr>
          <a:xfrm rot="10800000" flipH="1" flipV="1">
            <a:off x="1804390" y="2137270"/>
            <a:ext cx="6465144" cy="3509760"/>
          </a:xfrm>
          <a:prstGeom prst="bentConnector3">
            <a:avLst>
              <a:gd name="adj1" fmla="val -226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5D496-09DB-447B-B64B-7F680AF45808}"/>
              </a:ext>
            </a:extLst>
          </p:cNvPr>
          <p:cNvSpPr/>
          <p:nvPr/>
        </p:nvSpPr>
        <p:spPr>
          <a:xfrm>
            <a:off x="8267538" y="6154180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 AT Commands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E1FA826-CD38-4E88-A965-5E536DB24AB7}"/>
              </a:ext>
            </a:extLst>
          </p:cNvPr>
          <p:cNvCxnSpPr>
            <a:stCxn id="10" idx="1"/>
          </p:cNvCxnSpPr>
          <p:nvPr/>
        </p:nvCxnSpPr>
        <p:spPr>
          <a:xfrm rot="10800000">
            <a:off x="895927" y="3085215"/>
            <a:ext cx="908462" cy="9479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4FF5C2C-839C-462F-AB85-C0248C6E59D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895928" y="2122001"/>
            <a:ext cx="908463" cy="9632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22C287B-6571-4409-9236-17ACAA5A4F7C}"/>
              </a:ext>
            </a:extLst>
          </p:cNvPr>
          <p:cNvCxnSpPr>
            <a:cxnSpLocks/>
          </p:cNvCxnSpPr>
          <p:nvPr/>
        </p:nvCxnSpPr>
        <p:spPr>
          <a:xfrm rot="10800000">
            <a:off x="893929" y="4043553"/>
            <a:ext cx="908463" cy="9632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E5BCD-209A-4924-8157-E44FA88C5434}"/>
              </a:ext>
            </a:extLst>
          </p:cNvPr>
          <p:cNvCxnSpPr>
            <a:cxnSpLocks/>
            <a:stCxn id="11" idx="2"/>
            <a:endCxn id="44" idx="1"/>
          </p:cNvCxnSpPr>
          <p:nvPr/>
        </p:nvCxnSpPr>
        <p:spPr>
          <a:xfrm rot="16200000" flipH="1">
            <a:off x="5041706" y="3237705"/>
            <a:ext cx="1173079" cy="52785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Giesecke</dc:creator>
  <cp:lastModifiedBy>Bernd Giesecke</cp:lastModifiedBy>
  <cp:revision>3</cp:revision>
  <dcterms:created xsi:type="dcterms:W3CDTF">2021-09-10T03:14:37Z</dcterms:created>
  <dcterms:modified xsi:type="dcterms:W3CDTF">2021-11-16T11:30:13Z</dcterms:modified>
</cp:coreProperties>
</file>