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CDB56-4A68-4F32-8AE9-4E57CF5C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FD8161-87D1-4334-9A6A-638237C38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53C86-ED78-4331-B61A-5CBFA730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745E-5F70-49CB-B4F5-D0A7B9190BB9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8971DE-7DBA-44C1-9631-07C5D369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5F177-CFCA-4E7F-A66E-E4FBA30A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665B-CB0B-4ABA-820B-AD69B474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11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A8144-5E11-4F98-BA2B-D65EC2D1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E27ACB-DB6E-43E5-9688-1A57C7756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45E8F-9034-45CD-847E-21EB4E92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745E-5F70-49CB-B4F5-D0A7B9190BB9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788E5-6DEB-4CFE-AE52-18A75855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40B96B-15C1-497E-930D-74668DAC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665B-CB0B-4ABA-820B-AD69B474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8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6DCED3-E2FA-40F5-ACF4-0AF5173CA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08177F-28B1-40E2-9056-D9E6F497A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05DE6-E2B7-4B2A-A6A4-2F29EDDA4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745E-5F70-49CB-B4F5-D0A7B9190BB9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B4474-038F-484A-A6DB-B59A7887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4509C-10DA-4D5C-9A00-19993F51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665B-CB0B-4ABA-820B-AD69B474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97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74940-D9D5-4098-8A66-5A7B5F37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FB271-6415-4A06-88FA-1E04F77F4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A428F-2552-4600-9562-96A6DE4F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745E-5F70-49CB-B4F5-D0A7B9190BB9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E7594-2C5F-4B9A-A830-CBC0B006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61F84-0A9B-42C6-9441-4A7C20F4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665B-CB0B-4ABA-820B-AD69B474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7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013C3-667E-4D46-A7C9-C7AF3CB96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333F45-5848-4FBF-B94C-682307FE0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5927F-0C22-442C-BC60-6B255FC0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745E-5F70-49CB-B4F5-D0A7B9190BB9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F302A9-82E3-4D54-BA3E-97925C74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E02A5-A3A0-4B94-8904-A4674544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665B-CB0B-4ABA-820B-AD69B474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87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71ECF-EF95-445A-B7AB-38967C67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1BBBE-D4F5-482C-8031-EE3B15864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0E1D58-F9E1-413F-90B0-328B21FF6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D81424-40B5-4430-B4D5-79CBFB99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745E-5F70-49CB-B4F5-D0A7B9190BB9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906BC8-298E-4D86-B600-B5880D0B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CA5B39-8A1D-48E4-8B70-B6806FB6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665B-CB0B-4ABA-820B-AD69B474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6B042-49BE-417B-8F56-E636E1DE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FAD160-90E2-4391-8014-6CCAEFBF9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D205A7-70CD-4BDD-BED9-4417E9AE2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0FB7F7-A229-43CA-8464-75EA53C81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F93935-B47A-456F-962C-CFBF79A1C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065BFE-E5B2-467E-8ADC-4DC8A98E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745E-5F70-49CB-B4F5-D0A7B9190BB9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41CC46-64A2-45CB-9140-179A984F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7646EE-DB47-401E-B9FD-B5CC504A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665B-CB0B-4ABA-820B-AD69B474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26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0E210-B4CD-4473-AEB0-F8B2B082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B26F92-4BA7-4DDE-966E-4A10E945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745E-5F70-49CB-B4F5-D0A7B9190BB9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9ED89E-667F-42AD-99FB-246815E5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BF3B17-DD51-47D2-A13B-21E2060F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665B-CB0B-4ABA-820B-AD69B474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23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A4F19E-A2A8-41D4-A6D7-28B9F5BF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745E-5F70-49CB-B4F5-D0A7B9190BB9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9AEF21-AEBA-42E6-B3B9-6FF44089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15734A-8479-4A58-8B78-6C3475D2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665B-CB0B-4ABA-820B-AD69B474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62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6186E-03D1-4E6D-9FE3-4F6ECDBF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8179DF-4948-4916-8678-9BA1D17A9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1FC546-66C8-4FED-A620-FC0A21021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241B90-AC8A-4FA3-9C4D-07E799CB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745E-5F70-49CB-B4F5-D0A7B9190BB9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909E01-DD3A-4632-811F-D172EF0E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B5B889-6B73-4833-A4F1-E414FD8C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665B-CB0B-4ABA-820B-AD69B474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41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FA15D-C2C3-4B80-8AE4-5897A5C3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EEAE00-9781-4EEE-9C6A-02667CBA8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1CD326-005E-4557-8B71-F09AD9AB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544517-30C5-48E0-80EE-238B03D2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745E-5F70-49CB-B4F5-D0A7B9190BB9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7C8DF9-60D4-4E8A-A664-03C08C9B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62E4FA-D0FD-4366-BC41-6905621B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665B-CB0B-4ABA-820B-AD69B474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04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351302-85D1-4D70-A0B1-6628C27AD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71D127-A364-403F-80A1-CBD760283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3BA87-58CA-4427-819C-4B061B3D4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7745E-5F70-49CB-B4F5-D0A7B9190BB9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5B995-6D32-408B-923A-7602AD8AC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7ECC1-E6E6-4444-B992-4188800F3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4665B-CB0B-4ABA-820B-AD69B474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8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78EB35-CAC0-4CD4-BAEA-40664993B1A1}"/>
              </a:ext>
            </a:extLst>
          </p:cNvPr>
          <p:cNvSpPr txBox="1"/>
          <p:nvPr/>
        </p:nvSpPr>
        <p:spPr>
          <a:xfrm>
            <a:off x="1280719" y="3136612"/>
            <a:ext cx="9630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Sequential and Diverse Recommendation with Long Tail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9688D1-916B-44DB-98D3-B584ED6514F7}"/>
              </a:ext>
            </a:extLst>
          </p:cNvPr>
          <p:cNvSpPr txBox="1"/>
          <p:nvPr/>
        </p:nvSpPr>
        <p:spPr>
          <a:xfrm>
            <a:off x="7373923" y="4723002"/>
            <a:ext cx="4639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: 2020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: IJCAI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 :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Yejin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Kim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: https://github.com/yejinjkim/seq-div-rec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68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F031D61-3F15-4C1F-A044-544B9A5DC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476" y="5189890"/>
            <a:ext cx="6409524" cy="15428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38E254-3CD5-43B1-9FD3-24E43BC36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714" y="0"/>
            <a:ext cx="7228571" cy="51238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05B776-0E46-4D51-AA84-12C83C88A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61318"/>
            <a:ext cx="5704762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7C1F00-E6D2-4E5E-94EF-A24C0AD1758B}"/>
              </a:ext>
            </a:extLst>
          </p:cNvPr>
          <p:cNvSpPr txBox="1"/>
          <p:nvPr/>
        </p:nvSpPr>
        <p:spPr>
          <a:xfrm>
            <a:off x="1182848" y="1040235"/>
            <a:ext cx="16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A10CCE-434E-4D17-B19B-EC4E0725FE3B}"/>
              </a:ext>
            </a:extLst>
          </p:cNvPr>
          <p:cNvSpPr txBox="1"/>
          <p:nvPr/>
        </p:nvSpPr>
        <p:spPr>
          <a:xfrm>
            <a:off x="1182848" y="2155971"/>
            <a:ext cx="917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 and relocate consumed long tail items to make a pseudo ground truth for diverse items and learn the preference on long tail using recurrent neural network.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7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1B6BA11-AF36-4C51-B062-7EBF927A989B}"/>
                  </a:ext>
                </a:extLst>
              </p:cNvPr>
              <p:cNvSpPr txBox="1"/>
              <p:nvPr/>
            </p:nvSpPr>
            <p:spPr>
              <a:xfrm>
                <a:off x="1073791" y="2252516"/>
                <a:ext cx="6551802" cy="688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user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𝕌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its item history denoted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Ranking scores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in short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1B6BA11-AF36-4C51-B062-7EBF927A9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91" y="2252516"/>
                <a:ext cx="6551802" cy="688073"/>
              </a:xfrm>
              <a:prstGeom prst="rect">
                <a:avLst/>
              </a:prstGeom>
              <a:blipFill>
                <a:blip r:embed="rId2"/>
                <a:stretch>
                  <a:fillRect l="-744" t="-5357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1FCCDD1-D77B-489B-992B-CFCB892E9B38}"/>
                  </a:ext>
                </a:extLst>
              </p:cNvPr>
              <p:cNvSpPr txBox="1"/>
              <p:nvPr/>
            </p:nvSpPr>
            <p:spPr>
              <a:xfrm>
                <a:off x="1073791" y="1040992"/>
                <a:ext cx="61994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𝕌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set of users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set of general items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set of long tail items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1FCCDD1-D77B-489B-992B-CFCB892E9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91" y="1040992"/>
                <a:ext cx="6199464" cy="923330"/>
              </a:xfrm>
              <a:prstGeom prst="rect">
                <a:avLst/>
              </a:prstGeom>
              <a:blipFill>
                <a:blip r:embed="rId3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BBAA82B-0C4E-49D9-9285-29AB13599A89}"/>
                  </a:ext>
                </a:extLst>
              </p:cNvPr>
              <p:cNvSpPr txBox="1"/>
              <p:nvPr/>
            </p:nvSpPr>
            <p:spPr>
              <a:xfrm>
                <a:off x="1073791" y="3228784"/>
                <a:ext cx="4963486" cy="400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ba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𝕋</m:t>
                        </m:r>
                      </m:e>
                    </m:ba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ba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ba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ba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clusters of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Kmeans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BBAA82B-0C4E-49D9-9285-29AB13599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91" y="3228784"/>
                <a:ext cx="4963486" cy="400431"/>
              </a:xfrm>
              <a:prstGeom prst="rect">
                <a:avLst/>
              </a:prstGeom>
              <a:blipFill>
                <a:blip r:embed="rId4"/>
                <a:stretch>
                  <a:fillRect t="-1538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A40D6C7F-13B3-41D7-9A52-8D5E3546C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791" y="4139790"/>
            <a:ext cx="3638095" cy="126666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3B84D51-B466-4066-BAD2-7D25837FA81B}"/>
              </a:ext>
            </a:extLst>
          </p:cNvPr>
          <p:cNvSpPr txBox="1"/>
          <p:nvPr/>
        </p:nvSpPr>
        <p:spPr>
          <a:xfrm>
            <a:off x="1073791" y="454087"/>
            <a:ext cx="49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Pseudo Ground-truth Ranking Sequence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451F62-71CD-48B6-9768-8FD2441E69FE}"/>
              </a:ext>
            </a:extLst>
          </p:cNvPr>
          <p:cNvSpPr txBox="1"/>
          <p:nvPr/>
        </p:nvSpPr>
        <p:spPr>
          <a:xfrm>
            <a:off x="5315824" y="4211273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17CDE1-45DC-4359-88B0-E6717C4A5825}"/>
              </a:ext>
            </a:extLst>
          </p:cNvPr>
          <p:cNvSpPr txBox="1"/>
          <p:nvPr/>
        </p:nvSpPr>
        <p:spPr>
          <a:xfrm>
            <a:off x="5315824" y="4715233"/>
            <a:ext cx="135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Rectified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72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A69A4F4-56BC-4AC4-992D-E879D683B37B}"/>
              </a:ext>
            </a:extLst>
          </p:cNvPr>
          <p:cNvSpPr txBox="1"/>
          <p:nvPr/>
        </p:nvSpPr>
        <p:spPr>
          <a:xfrm>
            <a:off x="964734" y="687681"/>
            <a:ext cx="304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Item content feature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642D5C-33C1-4348-BFD2-A8620B4FE68F}"/>
              </a:ext>
            </a:extLst>
          </p:cNvPr>
          <p:cNvSpPr txBox="1"/>
          <p:nvPr/>
        </p:nvSpPr>
        <p:spPr>
          <a:xfrm>
            <a:off x="962636" y="1774082"/>
            <a:ext cx="61176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xtract nouns from  main text and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the word2vec model to derive each word’s vector 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ggregate all the word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vectors in one text as a weighted sum of TF-IDF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tail clusters, use a centroid of each cluster.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F65BD9-DDE4-495C-9256-2543D113477A}"/>
              </a:ext>
            </a:extLst>
          </p:cNvPr>
          <p:cNvSpPr txBox="1"/>
          <p:nvPr/>
        </p:nvSpPr>
        <p:spPr>
          <a:xfrm>
            <a:off x="7147420" y="1879134"/>
            <a:ext cx="1778466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vector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542055-6EB6-4B2F-A846-B33380B8E569}"/>
              </a:ext>
            </a:extLst>
          </p:cNvPr>
          <p:cNvSpPr txBox="1"/>
          <p:nvPr/>
        </p:nvSpPr>
        <p:spPr>
          <a:xfrm>
            <a:off x="7147420" y="2944724"/>
            <a:ext cx="25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content feature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6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2589FBB-E51E-4E5B-99BF-6294FF211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333" y="1571857"/>
            <a:ext cx="5733333" cy="3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0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CEB970-4682-4E48-B025-CF679BBD2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864" y="1275701"/>
            <a:ext cx="5066667" cy="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EC6F4A-CB3B-4720-8EAB-EB2C9CEC9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864" y="3446288"/>
            <a:ext cx="3000000" cy="333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975709A-F464-469F-9D47-B4EBD4E32896}"/>
                  </a:ext>
                </a:extLst>
              </p:cNvPr>
              <p:cNvSpPr txBox="1"/>
              <p:nvPr/>
            </p:nvSpPr>
            <p:spPr>
              <a:xfrm>
                <a:off x="7155809" y="1417739"/>
                <a:ext cx="408543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label(may be a sequence) like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ba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975709A-F464-469F-9D47-B4EBD4E3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809" y="1417739"/>
                <a:ext cx="4085439" cy="677108"/>
              </a:xfrm>
              <a:prstGeom prst="rect">
                <a:avLst/>
              </a:prstGeom>
              <a:blipFill>
                <a:blip r:embed="rId4"/>
                <a:stretch>
                  <a:fillRect l="-1343" t="-5405" b="-13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5D6CB69-9956-4755-BD8E-C13B7D93A416}"/>
              </a:ext>
            </a:extLst>
          </p:cNvPr>
          <p:cNvSpPr txBox="1"/>
          <p:nvPr/>
        </p:nvSpPr>
        <p:spPr>
          <a:xfrm>
            <a:off x="1582864" y="2432049"/>
            <a:ext cx="4051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List-wise learning-to-rank approach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ListMLE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BE3530-12B7-468E-9061-08AD7F9502AA}"/>
              </a:ext>
            </a:extLst>
          </p:cNvPr>
          <p:cNvSpPr txBox="1"/>
          <p:nvPr/>
        </p:nvSpPr>
        <p:spPr>
          <a:xfrm>
            <a:off x="889233" y="587229"/>
            <a:ext cx="30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33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AEC63F5-9B47-4ABA-8D91-1BB0A3CEE889}"/>
              </a:ext>
            </a:extLst>
          </p:cNvPr>
          <p:cNvSpPr txBox="1"/>
          <p:nvPr/>
        </p:nvSpPr>
        <p:spPr>
          <a:xfrm>
            <a:off x="780176" y="629174"/>
            <a:ext cx="311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3E6362-BEC5-4126-9879-967A6A45F345}"/>
              </a:ext>
            </a:extLst>
          </p:cNvPr>
          <p:cNvSpPr txBox="1"/>
          <p:nvPr/>
        </p:nvSpPr>
        <p:spPr>
          <a:xfrm>
            <a:off x="780176" y="1204890"/>
            <a:ext cx="4521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sers’ historical logs on clicking blog articles from a commercial blog platform, 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Kakao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(https://brunch.co.kr), which is one of largest blog platforms in South Korea with 4 million daily views.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2A45F7-F997-4098-B71C-043649D90C1B}"/>
              </a:ext>
            </a:extLst>
          </p:cNvPr>
          <p:cNvSpPr txBox="1"/>
          <p:nvPr/>
        </p:nvSpPr>
        <p:spPr>
          <a:xfrm>
            <a:off x="780176" y="2888602"/>
            <a:ext cx="36492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Users and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2.2 million active users</a:t>
            </a:r>
            <a:endParaRPr lang="en-US" altLang="zh-C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263,016 articles</a:t>
            </a:r>
          </a:p>
          <a:p>
            <a:endParaRPr lang="en-US" altLang="zh-C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Average 3.6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AAA40F-1383-4A2D-B017-51720A008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907" y="629173"/>
            <a:ext cx="5371549" cy="53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798BCF-D0B9-4482-93F2-97EF14B0AF1E}"/>
              </a:ext>
            </a:extLst>
          </p:cNvPr>
          <p:cNvSpPr txBox="1"/>
          <p:nvPr/>
        </p:nvSpPr>
        <p:spPr>
          <a:xfrm>
            <a:off x="805343" y="424044"/>
            <a:ext cx="28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BA6692-6801-41C1-B41E-13205A7FC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43" y="1495624"/>
            <a:ext cx="6780952" cy="282857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F39AAD4-89F8-4F76-96F9-27BD3F99CC41}"/>
              </a:ext>
            </a:extLst>
          </p:cNvPr>
          <p:cNvSpPr txBox="1"/>
          <p:nvPr/>
        </p:nvSpPr>
        <p:spPr>
          <a:xfrm>
            <a:off x="805343" y="983601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Alternating Optimization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93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EBF74F-A0FF-4F5A-BECD-DA7404FB5F28}"/>
              </a:ext>
            </a:extLst>
          </p:cNvPr>
          <p:cNvSpPr/>
          <p:nvPr/>
        </p:nvSpPr>
        <p:spPr>
          <a:xfrm>
            <a:off x="989901" y="1090569"/>
            <a:ext cx="738231" cy="4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174FE3-C7DC-4A33-8C25-3211890E6BC3}"/>
              </a:ext>
            </a:extLst>
          </p:cNvPr>
          <p:cNvSpPr/>
          <p:nvPr/>
        </p:nvSpPr>
        <p:spPr>
          <a:xfrm>
            <a:off x="989900" y="1823207"/>
            <a:ext cx="738231" cy="4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4C46BC-054D-43F4-A2E1-81E702C63B8D}"/>
              </a:ext>
            </a:extLst>
          </p:cNvPr>
          <p:cNvSpPr/>
          <p:nvPr/>
        </p:nvSpPr>
        <p:spPr>
          <a:xfrm>
            <a:off x="1939255" y="1090569"/>
            <a:ext cx="738231" cy="4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4AE067-A869-4FB2-8E43-849A37572A47}"/>
              </a:ext>
            </a:extLst>
          </p:cNvPr>
          <p:cNvSpPr/>
          <p:nvPr/>
        </p:nvSpPr>
        <p:spPr>
          <a:xfrm>
            <a:off x="1939254" y="1823207"/>
            <a:ext cx="738231" cy="4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1BD343-40C5-420E-998C-E4E5DB335A3D}"/>
              </a:ext>
            </a:extLst>
          </p:cNvPr>
          <p:cNvSpPr/>
          <p:nvPr/>
        </p:nvSpPr>
        <p:spPr>
          <a:xfrm>
            <a:off x="2888609" y="1090569"/>
            <a:ext cx="738231" cy="4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DCAFC2-F5AA-44C0-B28C-5B226FCB9FF7}"/>
              </a:ext>
            </a:extLst>
          </p:cNvPr>
          <p:cNvSpPr/>
          <p:nvPr/>
        </p:nvSpPr>
        <p:spPr>
          <a:xfrm>
            <a:off x="2888609" y="1795244"/>
            <a:ext cx="738231" cy="4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B26D53-5F68-4DAF-97BE-15AC21C3E7E4}"/>
              </a:ext>
            </a:extLst>
          </p:cNvPr>
          <p:cNvSpPr/>
          <p:nvPr/>
        </p:nvSpPr>
        <p:spPr>
          <a:xfrm>
            <a:off x="989900" y="2555845"/>
            <a:ext cx="738231" cy="4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636699-CF3B-48A1-95BD-E5A441E086DB}"/>
              </a:ext>
            </a:extLst>
          </p:cNvPr>
          <p:cNvSpPr/>
          <p:nvPr/>
        </p:nvSpPr>
        <p:spPr>
          <a:xfrm>
            <a:off x="1939254" y="2555845"/>
            <a:ext cx="738231" cy="4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289268-5A0F-4ED8-A40C-33BDDCF4B6C1}"/>
              </a:ext>
            </a:extLst>
          </p:cNvPr>
          <p:cNvSpPr/>
          <p:nvPr/>
        </p:nvSpPr>
        <p:spPr>
          <a:xfrm>
            <a:off x="2888608" y="2555845"/>
            <a:ext cx="738231" cy="4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2D93C1-1F0F-40C1-BB77-937279882B85}"/>
              </a:ext>
            </a:extLst>
          </p:cNvPr>
          <p:cNvSpPr/>
          <p:nvPr/>
        </p:nvSpPr>
        <p:spPr>
          <a:xfrm>
            <a:off x="3837963" y="1090569"/>
            <a:ext cx="738231" cy="4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9F7731E-07D6-4254-A32F-21457BF327EC}"/>
              </a:ext>
            </a:extLst>
          </p:cNvPr>
          <p:cNvSpPr/>
          <p:nvPr/>
        </p:nvSpPr>
        <p:spPr>
          <a:xfrm>
            <a:off x="3837963" y="1795244"/>
            <a:ext cx="738231" cy="4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85A28E2-7D68-4B5B-B7E2-92F032F0B4D8}"/>
              </a:ext>
            </a:extLst>
          </p:cNvPr>
          <p:cNvSpPr/>
          <p:nvPr/>
        </p:nvSpPr>
        <p:spPr>
          <a:xfrm>
            <a:off x="3837962" y="2555845"/>
            <a:ext cx="738231" cy="4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2B9B28-1D75-4DED-BCF7-6EB7F2F869C4}"/>
              </a:ext>
            </a:extLst>
          </p:cNvPr>
          <p:cNvSpPr/>
          <p:nvPr/>
        </p:nvSpPr>
        <p:spPr>
          <a:xfrm>
            <a:off x="4787316" y="1090569"/>
            <a:ext cx="738231" cy="4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31CA46D-2A86-4689-BF80-9ABB8BAD8683}"/>
              </a:ext>
            </a:extLst>
          </p:cNvPr>
          <p:cNvSpPr/>
          <p:nvPr/>
        </p:nvSpPr>
        <p:spPr>
          <a:xfrm>
            <a:off x="4787316" y="1795244"/>
            <a:ext cx="738231" cy="4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8BAE814-3ED9-43C1-9267-2627B25E039C}"/>
              </a:ext>
            </a:extLst>
          </p:cNvPr>
          <p:cNvSpPr/>
          <p:nvPr/>
        </p:nvSpPr>
        <p:spPr>
          <a:xfrm>
            <a:off x="4787315" y="2555845"/>
            <a:ext cx="738231" cy="4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EF7139-517D-4E6D-AA2E-8FEE0095B3C8}"/>
              </a:ext>
            </a:extLst>
          </p:cNvPr>
          <p:cNvSpPr/>
          <p:nvPr/>
        </p:nvSpPr>
        <p:spPr>
          <a:xfrm>
            <a:off x="989900" y="4112004"/>
            <a:ext cx="738231" cy="4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8035590-6FB7-4285-A595-F867759BDB81}"/>
              </a:ext>
            </a:extLst>
          </p:cNvPr>
          <p:cNvSpPr/>
          <p:nvPr/>
        </p:nvSpPr>
        <p:spPr>
          <a:xfrm>
            <a:off x="989899" y="4844642"/>
            <a:ext cx="738231" cy="4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EEC9DE3-321E-4511-9185-12A8666F5CAD}"/>
              </a:ext>
            </a:extLst>
          </p:cNvPr>
          <p:cNvSpPr/>
          <p:nvPr/>
        </p:nvSpPr>
        <p:spPr>
          <a:xfrm>
            <a:off x="1939254" y="4112004"/>
            <a:ext cx="738231" cy="4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9095D9A-716E-488F-90F0-CEA7CD030E2E}"/>
              </a:ext>
            </a:extLst>
          </p:cNvPr>
          <p:cNvSpPr/>
          <p:nvPr/>
        </p:nvSpPr>
        <p:spPr>
          <a:xfrm>
            <a:off x="1939253" y="4844642"/>
            <a:ext cx="738231" cy="4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B5FD7D6-F53D-4912-9517-424AC79FBADC}"/>
              </a:ext>
            </a:extLst>
          </p:cNvPr>
          <p:cNvSpPr/>
          <p:nvPr/>
        </p:nvSpPr>
        <p:spPr>
          <a:xfrm>
            <a:off x="2888608" y="4112004"/>
            <a:ext cx="738231" cy="4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7A9365F-7A88-47C2-B276-AF2B5BC4ABA1}"/>
              </a:ext>
            </a:extLst>
          </p:cNvPr>
          <p:cNvSpPr/>
          <p:nvPr/>
        </p:nvSpPr>
        <p:spPr>
          <a:xfrm>
            <a:off x="2888608" y="4816679"/>
            <a:ext cx="738231" cy="4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C45B98F-2947-4B0B-B88B-A654361CCF80}"/>
              </a:ext>
            </a:extLst>
          </p:cNvPr>
          <p:cNvSpPr/>
          <p:nvPr/>
        </p:nvSpPr>
        <p:spPr>
          <a:xfrm>
            <a:off x="989899" y="5577280"/>
            <a:ext cx="738231" cy="4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03BB172-FC1D-4F17-803B-45B48F57557E}"/>
              </a:ext>
            </a:extLst>
          </p:cNvPr>
          <p:cNvSpPr/>
          <p:nvPr/>
        </p:nvSpPr>
        <p:spPr>
          <a:xfrm>
            <a:off x="1939253" y="5577280"/>
            <a:ext cx="738231" cy="4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036CC04-89BB-4AF6-A2DA-F9E66C97BFA9}"/>
              </a:ext>
            </a:extLst>
          </p:cNvPr>
          <p:cNvSpPr/>
          <p:nvPr/>
        </p:nvSpPr>
        <p:spPr>
          <a:xfrm>
            <a:off x="3837962" y="4112004"/>
            <a:ext cx="738231" cy="4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6C8C731-0491-46EE-8490-BAB48073D930}"/>
              </a:ext>
            </a:extLst>
          </p:cNvPr>
          <p:cNvSpPr/>
          <p:nvPr/>
        </p:nvSpPr>
        <p:spPr>
          <a:xfrm>
            <a:off x="4787315" y="4112004"/>
            <a:ext cx="738231" cy="4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8338358-0CCF-4026-9870-171E2354B690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1728131" y="4325923"/>
            <a:ext cx="211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274DA83-975B-47B5-AD62-3A37C4A7D083}"/>
              </a:ext>
            </a:extLst>
          </p:cNvPr>
          <p:cNvCxnSpPr/>
          <p:nvPr/>
        </p:nvCxnSpPr>
        <p:spPr>
          <a:xfrm>
            <a:off x="2677485" y="4332914"/>
            <a:ext cx="211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1753860-DD47-4DC7-A98C-906CF3DA228F}"/>
              </a:ext>
            </a:extLst>
          </p:cNvPr>
          <p:cNvCxnSpPr/>
          <p:nvPr/>
        </p:nvCxnSpPr>
        <p:spPr>
          <a:xfrm>
            <a:off x="3626839" y="4332914"/>
            <a:ext cx="211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A470B0D-4B0C-411A-9562-DFA748158260}"/>
              </a:ext>
            </a:extLst>
          </p:cNvPr>
          <p:cNvCxnSpPr/>
          <p:nvPr/>
        </p:nvCxnSpPr>
        <p:spPr>
          <a:xfrm>
            <a:off x="4576192" y="4332914"/>
            <a:ext cx="211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AB9D5C-E9B8-4E75-8243-5CC9CB3B0F43}"/>
              </a:ext>
            </a:extLst>
          </p:cNvPr>
          <p:cNvCxnSpPr/>
          <p:nvPr/>
        </p:nvCxnSpPr>
        <p:spPr>
          <a:xfrm>
            <a:off x="1728130" y="5051570"/>
            <a:ext cx="211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8861D91-06ED-4A35-8C31-78ED76E5FA93}"/>
              </a:ext>
            </a:extLst>
          </p:cNvPr>
          <p:cNvCxnSpPr/>
          <p:nvPr/>
        </p:nvCxnSpPr>
        <p:spPr>
          <a:xfrm>
            <a:off x="2677484" y="5058561"/>
            <a:ext cx="211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DBDE208-3EEF-4055-825B-BDE86DFE3F89}"/>
              </a:ext>
            </a:extLst>
          </p:cNvPr>
          <p:cNvCxnSpPr/>
          <p:nvPr/>
        </p:nvCxnSpPr>
        <p:spPr>
          <a:xfrm>
            <a:off x="1732321" y="5791199"/>
            <a:ext cx="211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225BDEE6-1598-4A43-8229-008969B78D42}"/>
              </a:ext>
            </a:extLst>
          </p:cNvPr>
          <p:cNvSpPr txBox="1"/>
          <p:nvPr/>
        </p:nvSpPr>
        <p:spPr>
          <a:xfrm>
            <a:off x="6470009" y="1862356"/>
            <a:ext cx="2833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-apple-system"/>
              </a:rPr>
              <a:t> [</a:t>
            </a:r>
            <a:r>
              <a:rPr lang="en-US" altLang="zh-CN" b="0" i="1" dirty="0" err="1">
                <a:effectLst/>
                <a:latin typeface="-apple-system"/>
              </a:rPr>
              <a:t>seq_len</a:t>
            </a:r>
            <a:r>
              <a:rPr lang="en-US" altLang="zh-CN" b="0" i="1" dirty="0">
                <a:effectLst/>
                <a:latin typeface="-apple-system"/>
              </a:rPr>
              <a:t>, batch, </a:t>
            </a:r>
            <a:r>
              <a:rPr lang="en-US" altLang="zh-CN" b="0" i="1" dirty="0" err="1">
                <a:effectLst/>
                <a:latin typeface="-apple-system"/>
              </a:rPr>
              <a:t>input_size</a:t>
            </a:r>
            <a:r>
              <a:rPr lang="en-US" altLang="zh-CN" b="0" i="0" dirty="0">
                <a:effectLst/>
                <a:latin typeface="-apple-system"/>
              </a:rPr>
              <a:t>]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341EB97-2B28-42D5-A803-AFC8269CF25F}"/>
              </a:ext>
            </a:extLst>
          </p:cNvPr>
          <p:cNvSpPr txBox="1"/>
          <p:nvPr/>
        </p:nvSpPr>
        <p:spPr>
          <a:xfrm>
            <a:off x="6470009" y="5030598"/>
            <a:ext cx="2908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-apple-system"/>
              </a:rPr>
              <a:t> [</a:t>
            </a:r>
            <a:r>
              <a:rPr lang="en-US" altLang="zh-CN" b="0" i="1" dirty="0">
                <a:effectLst/>
                <a:latin typeface="-apple-system"/>
              </a:rPr>
              <a:t>1, batch, </a:t>
            </a:r>
            <a:r>
              <a:rPr lang="en-US" altLang="zh-CN" b="0" i="1" dirty="0" err="1">
                <a:effectLst/>
                <a:latin typeface="-apple-system"/>
              </a:rPr>
              <a:t>input_size</a:t>
            </a:r>
            <a:r>
              <a:rPr lang="en-US" altLang="zh-CN" b="0" i="0" dirty="0">
                <a:effectLst/>
                <a:latin typeface="-apple-system"/>
              </a:rPr>
              <a:t>]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F3EFD9A-8E1B-4E02-9313-0DCD048E3A95}"/>
              </a:ext>
            </a:extLst>
          </p:cNvPr>
          <p:cNvSpPr/>
          <p:nvPr/>
        </p:nvSpPr>
        <p:spPr>
          <a:xfrm>
            <a:off x="847288" y="3874318"/>
            <a:ext cx="986403" cy="24929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2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329</Words>
  <Application>Microsoft Office PowerPoint</Application>
  <PresentationFormat>宽屏</PresentationFormat>
  <Paragraphs>64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-apple-system</vt:lpstr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</cp:revision>
  <dcterms:created xsi:type="dcterms:W3CDTF">2021-10-20T13:28:15Z</dcterms:created>
  <dcterms:modified xsi:type="dcterms:W3CDTF">2021-10-24T14:13:03Z</dcterms:modified>
</cp:coreProperties>
</file>