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79" r:id="rId5"/>
    <p:sldId id="280" r:id="rId6"/>
    <p:sldId id="267" r:id="rId7"/>
    <p:sldId id="258" r:id="rId8"/>
    <p:sldId id="262" r:id="rId9"/>
    <p:sldId id="268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ureka.co/blog/java-tutoria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Java Architecture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6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After loading </a:t>
            </a:r>
            <a:r>
              <a:rPr lang="en-US" i="1" dirty="0"/>
              <a:t>.class</a:t>
            </a:r>
            <a:r>
              <a:rPr lang="en-US" dirty="0"/>
              <a:t> file, JVM creates an object of type </a:t>
            </a:r>
            <a:r>
              <a:rPr lang="en-US" dirty="0" smtClean="0"/>
              <a:t>Class </a:t>
            </a:r>
            <a:r>
              <a:rPr lang="en-US" dirty="0"/>
              <a:t>to represent this file in the heap memory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For every loaded </a:t>
            </a:r>
            <a:r>
              <a:rPr lang="en-US" i="1" dirty="0"/>
              <a:t>.class</a:t>
            </a:r>
            <a:r>
              <a:rPr lang="en-US" dirty="0"/>
              <a:t> file, only </a:t>
            </a:r>
            <a:r>
              <a:rPr lang="en-US" b="1" dirty="0"/>
              <a:t>one</a:t>
            </a:r>
            <a:r>
              <a:rPr lang="en-US" dirty="0"/>
              <a:t> object of Class is created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spcBef>
                <a:spcPct val="0"/>
              </a:spcBef>
              <a:buNone/>
            </a:pPr>
            <a:r>
              <a:rPr lang="en-US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Linking</a:t>
            </a:r>
          </a:p>
          <a:p>
            <a:pPr algn="just"/>
            <a:r>
              <a:rPr lang="en-US" dirty="0"/>
              <a:t>Performs </a:t>
            </a:r>
            <a:r>
              <a:rPr lang="en-US" dirty="0"/>
              <a:t>verification, preparation, and </a:t>
            </a:r>
            <a:r>
              <a:rPr lang="en-US" dirty="0" smtClean="0"/>
              <a:t> </a:t>
            </a:r>
            <a:r>
              <a:rPr lang="en-US" dirty="0"/>
              <a:t>resolution</a:t>
            </a:r>
            <a:r>
              <a:rPr lang="en-US" dirty="0" smtClean="0"/>
              <a:t>.</a:t>
            </a:r>
          </a:p>
          <a:p>
            <a:pPr algn="just"/>
            <a:r>
              <a:rPr lang="en-US" i="1" dirty="0"/>
              <a:t>Verification</a:t>
            </a:r>
            <a:r>
              <a:rPr lang="en-US" dirty="0"/>
              <a:t> : </a:t>
            </a:r>
            <a:endParaRPr lang="en-US" dirty="0" smtClean="0"/>
          </a:p>
          <a:p>
            <a:pPr lvl="1" algn="just"/>
            <a:r>
              <a:rPr lang="en-US" dirty="0" smtClean="0"/>
              <a:t>It </a:t>
            </a:r>
            <a:r>
              <a:rPr lang="en-US" dirty="0"/>
              <a:t>ensures the correctness of </a:t>
            </a:r>
            <a:r>
              <a:rPr lang="en-US" i="1" dirty="0"/>
              <a:t>.class</a:t>
            </a:r>
            <a:r>
              <a:rPr lang="en-US" dirty="0"/>
              <a:t> file </a:t>
            </a:r>
            <a:endParaRPr lang="en-US" dirty="0"/>
          </a:p>
          <a:p>
            <a:pPr lvl="1" algn="just"/>
            <a:r>
              <a:rPr lang="en-US" dirty="0" smtClean="0"/>
              <a:t>Check </a:t>
            </a:r>
            <a:r>
              <a:rPr lang="en-US" dirty="0"/>
              <a:t>whether this file is properly </a:t>
            </a:r>
            <a:r>
              <a:rPr lang="en-US" dirty="0" smtClean="0"/>
              <a:t>formatted &amp;</a:t>
            </a:r>
          </a:p>
          <a:p>
            <a:pPr lvl="1" algn="just"/>
            <a:r>
              <a:rPr lang="en-US" dirty="0" smtClean="0"/>
              <a:t> </a:t>
            </a:r>
            <a:r>
              <a:rPr lang="en-US" dirty="0"/>
              <a:t>generated by valid compiler or not. </a:t>
            </a:r>
            <a:endParaRPr lang="en-US" dirty="0" smtClean="0"/>
          </a:p>
          <a:p>
            <a:pPr algn="just"/>
            <a:r>
              <a:rPr lang="en-US" dirty="0" smtClean="0"/>
              <a:t>If verification </a:t>
            </a:r>
            <a:r>
              <a:rPr lang="en-US" dirty="0"/>
              <a:t>fails, we get run-time exception </a:t>
            </a:r>
            <a:r>
              <a:rPr lang="en-US" i="1" dirty="0" err="1" smtClean="0"/>
              <a:t>java.lang.VerifyError</a:t>
            </a:r>
            <a:r>
              <a:rPr lang="en-US" dirty="0" smtClean="0"/>
              <a:t>. That defines the file has been altered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35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/>
          <a:lstStyle/>
          <a:p>
            <a:endParaRPr lang="en-US" dirty="0" smtClean="0"/>
          </a:p>
          <a:p>
            <a:pPr lvl="1"/>
            <a:r>
              <a:rPr lang="en-US" dirty="0" smtClean="0"/>
              <a:t>So  , as a result of the </a:t>
            </a:r>
            <a:r>
              <a:rPr lang="en-US" dirty="0" err="1" smtClean="0"/>
              <a:t>Bytecode</a:t>
            </a:r>
            <a:r>
              <a:rPr lang="en-US" dirty="0" smtClean="0"/>
              <a:t> Verifier  , JAVA gets the safety to run .</a:t>
            </a:r>
          </a:p>
          <a:p>
            <a:pPr marL="393192" lvl="1" indent="0">
              <a:buNone/>
            </a:pPr>
            <a:endParaRPr lang="en-US" dirty="0"/>
          </a:p>
          <a:p>
            <a:pPr fontAlgn="base"/>
            <a:r>
              <a:rPr lang="en-US" i="1" dirty="0"/>
              <a:t>Preparation</a:t>
            </a:r>
            <a:r>
              <a:rPr lang="en-US" dirty="0"/>
              <a:t> : </a:t>
            </a:r>
            <a:endParaRPr lang="en-US" dirty="0" smtClean="0"/>
          </a:p>
          <a:p>
            <a:pPr lvl="1" algn="just" fontAlgn="base"/>
            <a:r>
              <a:rPr lang="en-US" dirty="0" smtClean="0"/>
              <a:t>JVM </a:t>
            </a:r>
            <a:r>
              <a:rPr lang="en-US" dirty="0"/>
              <a:t>allocates memory for class variables and initializing the memory to default values</a:t>
            </a:r>
            <a:r>
              <a:rPr lang="en-US" dirty="0" smtClean="0"/>
              <a:t>.</a:t>
            </a:r>
          </a:p>
          <a:p>
            <a:pPr marL="393192" lvl="1" indent="0" algn="just" fontAlgn="base">
              <a:buNone/>
            </a:pPr>
            <a:endParaRPr lang="en-US" dirty="0"/>
          </a:p>
          <a:p>
            <a:pPr algn="just" fontAlgn="base"/>
            <a:r>
              <a:rPr lang="en-US" i="1" dirty="0"/>
              <a:t>Resolution</a:t>
            </a:r>
            <a:r>
              <a:rPr lang="en-US" dirty="0"/>
              <a:t> </a:t>
            </a:r>
            <a:r>
              <a:rPr lang="en-US" dirty="0" smtClean="0"/>
              <a:t>: </a:t>
            </a:r>
          </a:p>
          <a:p>
            <a:pPr lvl="1" algn="just" fontAlgn="base"/>
            <a:r>
              <a:rPr lang="en-US" dirty="0" smtClean="0"/>
              <a:t>It </a:t>
            </a:r>
            <a:r>
              <a:rPr lang="en-US" dirty="0"/>
              <a:t>is the process of replacing symbolic references from the type with direct references. It is done by searching into method area to locate the referenced entity.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80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In this phase, all static variables are assigned with their values defined in the code and static block(if any). This is executed from top to bottom in a class and from parent to child in class </a:t>
            </a:r>
            <a:r>
              <a:rPr lang="en-US" dirty="0" smtClean="0"/>
              <a:t>hierarchy.</a:t>
            </a:r>
          </a:p>
          <a:p>
            <a:r>
              <a:rPr lang="en-US" dirty="0" smtClean="0"/>
              <a:t>Every class must be initialized before its active use.</a:t>
            </a:r>
          </a:p>
          <a:p>
            <a:pPr marL="0" indent="0">
              <a:buNone/>
            </a:pPr>
            <a:r>
              <a:rPr lang="en-US" i="1" dirty="0" smtClean="0"/>
              <a:t>Variations of being a Active use of a Class</a:t>
            </a:r>
          </a:p>
          <a:p>
            <a:r>
              <a:rPr lang="en-US" dirty="0" smtClean="0"/>
              <a:t>When creating a object 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sz="2000" i="1" dirty="0" smtClean="0"/>
              <a:t>New </a:t>
            </a:r>
            <a:r>
              <a:rPr lang="en-US" sz="2000" dirty="0" smtClean="0"/>
              <a:t>key word - Student s1 = new Student ();</a:t>
            </a:r>
          </a:p>
          <a:p>
            <a:r>
              <a:rPr lang="en-US" dirty="0" smtClean="0"/>
              <a:t>Invoking a Static method (When object is not created)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If Student class has a method called “verify”</a:t>
            </a:r>
          </a:p>
          <a:p>
            <a:pPr marL="0" indent="0" algn="ctr">
              <a:buNone/>
            </a:pPr>
            <a:r>
              <a:rPr lang="en-US" sz="2100" dirty="0" err="1"/>
              <a:t>Student.verify</a:t>
            </a:r>
            <a:r>
              <a:rPr lang="en-US" sz="2100" dirty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078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305800" cy="5562600"/>
          </a:xfrm>
        </p:spPr>
        <p:txBody>
          <a:bodyPr/>
          <a:lstStyle/>
          <a:p>
            <a:pPr algn="just"/>
            <a:r>
              <a:rPr lang="en-US" dirty="0" smtClean="0"/>
              <a:t>Assign a value for the static field ,</a:t>
            </a:r>
          </a:p>
          <a:p>
            <a:pPr marL="0" indent="0" algn="ctr">
              <a:buNone/>
            </a:pPr>
            <a:r>
              <a:rPr lang="en-US" sz="1900" dirty="0" err="1" smtClean="0"/>
              <a:t>Student.grade</a:t>
            </a:r>
            <a:r>
              <a:rPr lang="en-US" sz="1900" dirty="0" smtClean="0"/>
              <a:t>= “one” ;</a:t>
            </a:r>
            <a:endParaRPr lang="en-US" dirty="0" smtClean="0"/>
          </a:p>
          <a:p>
            <a:pPr marL="365760" lvl="1" indent="0" algn="just">
              <a:buNone/>
            </a:pPr>
            <a:r>
              <a:rPr lang="en-US" dirty="0" smtClean="0"/>
              <a:t>( If the variable declared as final , will not be considered for Initialization)</a:t>
            </a:r>
          </a:p>
          <a:p>
            <a:pPr algn="just"/>
            <a:r>
              <a:rPr lang="en-US" dirty="0" smtClean="0"/>
              <a:t>Initial class – (main)</a:t>
            </a:r>
          </a:p>
          <a:p>
            <a:pPr algn="just"/>
            <a:r>
              <a:rPr lang="en-US" dirty="0" err="1" smtClean="0"/>
              <a:t>getInstance</a:t>
            </a:r>
            <a:r>
              <a:rPr lang="en-US" dirty="0" smtClean="0"/>
              <a:t>(); - Reflection</a:t>
            </a:r>
          </a:p>
          <a:p>
            <a:pPr algn="just"/>
            <a:r>
              <a:rPr lang="en-US" dirty="0" smtClean="0"/>
              <a:t>Instantiation of a sub class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03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838200"/>
            <a:ext cx="7739173" cy="4968358"/>
          </a:xfrm>
        </p:spPr>
      </p:pic>
    </p:spTree>
    <p:extLst>
      <p:ext uri="{BB962C8B-B14F-4D97-AF65-F5344CB8AC3E}">
        <p14:creationId xmlns:p14="http://schemas.microsoft.com/office/powerpoint/2010/main" val="450378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Ways of Initializing a class by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New </a:t>
            </a:r>
            <a:r>
              <a:rPr lang="en-US" b="1" dirty="0" smtClean="0"/>
              <a:t>key word</a:t>
            </a:r>
          </a:p>
          <a:p>
            <a:r>
              <a:rPr lang="en-US" b="1" i="1" dirty="0" smtClean="0"/>
              <a:t>Clone() ; - </a:t>
            </a:r>
            <a:r>
              <a:rPr lang="en-US" b="1" dirty="0" smtClean="0"/>
              <a:t>Assign initial value from Parent class</a:t>
            </a:r>
          </a:p>
          <a:p>
            <a:r>
              <a:rPr lang="en-US" b="1" i="1" dirty="0" err="1" smtClean="0"/>
              <a:t>getInstance</a:t>
            </a:r>
            <a:r>
              <a:rPr lang="en-US" b="1" i="1" dirty="0" smtClean="0"/>
              <a:t>();</a:t>
            </a:r>
          </a:p>
          <a:p>
            <a:r>
              <a:rPr lang="en-US" b="1" dirty="0" err="1" smtClean="0"/>
              <a:t>IO.ObjectInputStream</a:t>
            </a:r>
            <a:r>
              <a:rPr lang="en-US" b="1" dirty="0" smtClean="0"/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4103776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JAVA go through constructors and instantiate parent class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05000"/>
            <a:ext cx="3276600" cy="4191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31" y="1981200"/>
            <a:ext cx="3937570" cy="40582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1991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pervious scenario will not be happened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09800"/>
            <a:ext cx="3733800" cy="4267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209800"/>
            <a:ext cx="3657600" cy="4267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7376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JIT in Java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algn="just"/>
            <a:r>
              <a:rPr lang="en-US" dirty="0"/>
              <a:t>Just In Time compiler commonly known as JIT, is basically responsible for performance optimization of java based applications at run time. The performance of an application is dependent on a compiler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3048000"/>
            <a:ext cx="6030167" cy="26197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007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Java Architecture </a:t>
            </a:r>
            <a:r>
              <a:rPr lang="en-US" dirty="0" smtClean="0">
                <a:solidFill>
                  <a:schemeClr val="tx1"/>
                </a:solidFill>
              </a:rPr>
              <a:t>in a nutshell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code written in </a:t>
            </a:r>
            <a:r>
              <a:rPr lang="en-US" dirty="0">
                <a:hlinkClick r:id="rId2"/>
              </a:rPr>
              <a:t>Java</a:t>
            </a:r>
            <a:r>
              <a:rPr lang="en-US" dirty="0"/>
              <a:t>, is converted into byte codes which is done by the Java Compiler.</a:t>
            </a:r>
          </a:p>
          <a:p>
            <a:pPr lvl="0"/>
            <a:r>
              <a:rPr lang="en-US" dirty="0"/>
              <a:t>The byte codes, then are converted into machine code by the JVM.</a:t>
            </a:r>
          </a:p>
          <a:p>
            <a:pPr lvl="0"/>
            <a:r>
              <a:rPr lang="en-US" dirty="0"/>
              <a:t>The Machine code is executed directly by the machine.</a:t>
            </a:r>
          </a:p>
        </p:txBody>
      </p:sp>
    </p:spTree>
    <p:extLst>
      <p:ext uri="{BB962C8B-B14F-4D97-AF65-F5344CB8AC3E}">
        <p14:creationId xmlns:p14="http://schemas.microsoft.com/office/powerpoint/2010/main" val="909773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High level diagram of JVM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90" y="1371600"/>
            <a:ext cx="4905565" cy="4673073"/>
          </a:xfrm>
        </p:spPr>
      </p:pic>
    </p:spTree>
    <p:extLst>
      <p:ext uri="{BB962C8B-B14F-4D97-AF65-F5344CB8AC3E}">
        <p14:creationId xmlns:p14="http://schemas.microsoft.com/office/powerpoint/2010/main" val="2926960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evelopment </a:t>
            </a:r>
            <a:r>
              <a:rPr lang="en-US" dirty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java</a:t>
            </a:r>
            <a:r>
              <a:rPr lang="en-US" dirty="0"/>
              <a:t> : it is the launcher for all the java applications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javac</a:t>
            </a:r>
            <a:r>
              <a:rPr lang="en-US" dirty="0"/>
              <a:t> : complier of the java programming languages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javadoc</a:t>
            </a:r>
            <a:r>
              <a:rPr lang="en-US" dirty="0"/>
              <a:t>: it is the API documentation generator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jar</a:t>
            </a:r>
            <a:r>
              <a:rPr lang="en-US" dirty="0"/>
              <a:t>: creates and manage all the JAR 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1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84708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How </a:t>
            </a:r>
            <a:r>
              <a:rPr lang="en-US" b="1" dirty="0"/>
              <a:t>is Java platform independent?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is any programming language called as platform-independent? 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and only if it can run on all available operating systems with respect to its development and compilation.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Now, </a:t>
            </a:r>
            <a:r>
              <a:rPr lang="en-US" dirty="0">
                <a:hlinkClick r:id="rId2"/>
              </a:rPr>
              <a:t>Java </a:t>
            </a:r>
            <a:r>
              <a:rPr lang="en-US" dirty="0"/>
              <a:t>is platform-independent just because of the </a:t>
            </a:r>
            <a:r>
              <a:rPr lang="en-US" dirty="0" err="1" smtClean="0"/>
              <a:t>bytecode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Bytecode</a:t>
            </a:r>
            <a:r>
              <a:rPr lang="en-US" dirty="0" smtClean="0"/>
              <a:t> </a:t>
            </a:r>
            <a:r>
              <a:rPr lang="en-US" dirty="0"/>
              <a:t>is a code of the JVM which is machine-understandable.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Bytecode</a:t>
            </a:r>
            <a:r>
              <a:rPr lang="en-US" dirty="0"/>
              <a:t> execution in Java proves it is a platform-independent language.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steps </a:t>
            </a:r>
            <a:r>
              <a:rPr lang="en-US" dirty="0"/>
              <a:t>involved in the process of java </a:t>
            </a:r>
            <a:r>
              <a:rPr lang="en-US" dirty="0" err="1"/>
              <a:t>bytecode</a:t>
            </a:r>
            <a:r>
              <a:rPr lang="en-US" dirty="0"/>
              <a:t> execution</a:t>
            </a:r>
            <a:r>
              <a:rPr lang="en-US" dirty="0" smtClean="0"/>
              <a:t>.</a:t>
            </a:r>
          </a:p>
          <a:p>
            <a:r>
              <a:rPr lang="en-US" b="1" i="1" dirty="0"/>
              <a:t>sample.java → </a:t>
            </a:r>
            <a:r>
              <a:rPr lang="en-US" b="1" i="1" dirty="0" err="1"/>
              <a:t>javac</a:t>
            </a:r>
            <a:r>
              <a:rPr lang="en-US" b="1" i="1" dirty="0"/>
              <a:t> (sample. class) → JVM(sample.obj) → final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185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of JVM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JVM available any time ?</a:t>
            </a:r>
          </a:p>
          <a:p>
            <a:pPr marL="0" indent="0">
              <a:buNone/>
            </a:pPr>
            <a:r>
              <a:rPr lang="en-US" dirty="0" smtClean="0"/>
              <a:t>	No …then  ,</a:t>
            </a:r>
          </a:p>
          <a:p>
            <a:r>
              <a:rPr lang="en-US" dirty="0" smtClean="0"/>
              <a:t>Until a JAVA application runs ,a JVM instance is executing ,IF not  it will die ,</a:t>
            </a:r>
          </a:p>
          <a:p>
            <a:pPr marL="0" indent="0">
              <a:buNone/>
            </a:pPr>
            <a:r>
              <a:rPr lang="en-US" dirty="0" smtClean="0"/>
              <a:t>	When </a:t>
            </a:r>
          </a:p>
          <a:p>
            <a:r>
              <a:rPr lang="en-US" dirty="0" smtClean="0"/>
              <a:t>There is no any non daemon threads </a:t>
            </a:r>
          </a:p>
          <a:p>
            <a:pPr marL="0" indent="0">
              <a:buNone/>
            </a:pPr>
            <a:r>
              <a:rPr lang="en-US" dirty="0" smtClean="0"/>
              <a:t>	OR </a:t>
            </a:r>
          </a:p>
          <a:p>
            <a:r>
              <a:rPr lang="en-US" dirty="0" smtClean="0"/>
              <a:t>Application suicide by the System. Exit()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894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82" y="685800"/>
            <a:ext cx="7275618" cy="5638801"/>
          </a:xfrm>
        </p:spPr>
      </p:pic>
    </p:spTree>
    <p:extLst>
      <p:ext uri="{BB962C8B-B14F-4D97-AF65-F5344CB8AC3E}">
        <p14:creationId xmlns:p14="http://schemas.microsoft.com/office/powerpoint/2010/main" val="2439447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JVM Architecture Diagram</a:t>
            </a:r>
            <a:br>
              <a:rPr lang="en-US" b="1" dirty="0"/>
            </a:b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90601"/>
            <a:ext cx="7391400" cy="5334000"/>
          </a:xfrm>
        </p:spPr>
      </p:pic>
    </p:spTree>
    <p:extLst>
      <p:ext uri="{BB962C8B-B14F-4D97-AF65-F5344CB8AC3E}">
        <p14:creationId xmlns:p14="http://schemas.microsoft.com/office/powerpoint/2010/main" val="2788325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/>
              <a:t>The Class loader reads the </a:t>
            </a:r>
            <a:r>
              <a:rPr lang="en-US" i="1" dirty="0"/>
              <a:t>.class</a:t>
            </a:r>
            <a:r>
              <a:rPr lang="en-US" dirty="0"/>
              <a:t> file, generate the corresponding binary data and save it in method area. For each </a:t>
            </a:r>
            <a:r>
              <a:rPr lang="en-US" i="1" dirty="0"/>
              <a:t>.class</a:t>
            </a:r>
            <a:r>
              <a:rPr lang="en-US" dirty="0"/>
              <a:t> file, JVM stores following information in method area.</a:t>
            </a:r>
          </a:p>
          <a:p>
            <a:pPr lvl="1" algn="just" fontAlgn="base"/>
            <a:r>
              <a:rPr lang="en-US" dirty="0"/>
              <a:t>Fully qualified name of the loaded class and its immediate parent class.</a:t>
            </a:r>
          </a:p>
          <a:p>
            <a:pPr lvl="1" algn="just" fontAlgn="base"/>
            <a:r>
              <a:rPr lang="en-US" dirty="0"/>
              <a:t>Whether </a:t>
            </a:r>
            <a:r>
              <a:rPr lang="en-US" i="1" dirty="0"/>
              <a:t>.class</a:t>
            </a:r>
            <a:r>
              <a:rPr lang="en-US" dirty="0"/>
              <a:t> file is related to Class or Interface or </a:t>
            </a:r>
            <a:r>
              <a:rPr lang="en-US" dirty="0" err="1"/>
              <a:t>Enum</a:t>
            </a:r>
            <a:endParaRPr lang="en-US" dirty="0"/>
          </a:p>
          <a:p>
            <a:pPr lvl="1" algn="just" fontAlgn="base"/>
            <a:r>
              <a:rPr lang="en-US" dirty="0"/>
              <a:t>Modifier, Variables and Method information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04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488</TotalTime>
  <Words>277</Words>
  <Application>Microsoft Office PowerPoint</Application>
  <PresentationFormat>On-screen Show (4:3)</PresentationFormat>
  <Paragraphs>78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Java Architecture </vt:lpstr>
      <vt:lpstr>Java Architecture in a nutshell</vt:lpstr>
      <vt:lpstr>High level diagram of JVM</vt:lpstr>
      <vt:lpstr>Development tools</vt:lpstr>
      <vt:lpstr>How is Java platform independent? </vt:lpstr>
      <vt:lpstr>Behavior of JVM</vt:lpstr>
      <vt:lpstr>PowerPoint Presentation</vt:lpstr>
      <vt:lpstr>JVM Architecture Diagram </vt:lpstr>
      <vt:lpstr>Loading</vt:lpstr>
      <vt:lpstr>PowerPoint Presentation</vt:lpstr>
      <vt:lpstr>PowerPoint Presentation</vt:lpstr>
      <vt:lpstr>Initialization</vt:lpstr>
      <vt:lpstr>PowerPoint Presentation</vt:lpstr>
      <vt:lpstr>PowerPoint Presentation</vt:lpstr>
      <vt:lpstr>Ways of Initializing a class by JAVA</vt:lpstr>
      <vt:lpstr>How JAVA go through constructors and instantiate parent class</vt:lpstr>
      <vt:lpstr>When pervious scenario will not be happened</vt:lpstr>
      <vt:lpstr>JIT in Java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Architecture </dc:title>
  <dc:creator>waruni</dc:creator>
  <cp:lastModifiedBy>Microsoft</cp:lastModifiedBy>
  <cp:revision>33</cp:revision>
  <dcterms:created xsi:type="dcterms:W3CDTF">2006-08-16T00:00:00Z</dcterms:created>
  <dcterms:modified xsi:type="dcterms:W3CDTF">2020-02-20T02:03:45Z</dcterms:modified>
</cp:coreProperties>
</file>