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5A76A7-90CD-4265-9F58-B37CC2FDE763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6D6FE97-EF07-412C-97F6-1263B0395CF5}">
      <dgm:prSet/>
      <dgm:spPr/>
      <dgm:t>
        <a:bodyPr/>
        <a:lstStyle/>
        <a:p>
          <a:r>
            <a:rPr lang="bs-Latn-BA" dirty="0"/>
            <a:t>poboljšanje optimizacije zdravlja </a:t>
          </a:r>
          <a:endParaRPr lang="en-US" dirty="0"/>
        </a:p>
      </dgm:t>
    </dgm:pt>
    <dgm:pt modelId="{5BA5C397-A61D-486B-B568-A1B70705AECF}" type="parTrans" cxnId="{DB087ED5-C4C0-4F06-9FBF-FD3CD5D8E20C}">
      <dgm:prSet/>
      <dgm:spPr/>
      <dgm:t>
        <a:bodyPr/>
        <a:lstStyle/>
        <a:p>
          <a:endParaRPr lang="en-US"/>
        </a:p>
      </dgm:t>
    </dgm:pt>
    <dgm:pt modelId="{F2021CE5-6F30-44EC-B803-A200AE7F2FBB}" type="sibTrans" cxnId="{DB087ED5-C4C0-4F06-9FBF-FD3CD5D8E20C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1B3C0E65-7FF9-413C-AE15-5991C97CF3AD}">
      <dgm:prSet/>
      <dgm:spPr/>
      <dgm:t>
        <a:bodyPr/>
        <a:lstStyle/>
        <a:p>
          <a:r>
            <a:rPr lang="bs-Latn-BA"/>
            <a:t>Pravilna i zdrava ishrana</a:t>
          </a:r>
          <a:endParaRPr lang="en-US"/>
        </a:p>
      </dgm:t>
    </dgm:pt>
    <dgm:pt modelId="{3985299C-BF93-4378-B740-7CE7FAFADD0C}" type="parTrans" cxnId="{0849BA95-869E-4095-9947-2B0297D77AAC}">
      <dgm:prSet/>
      <dgm:spPr/>
      <dgm:t>
        <a:bodyPr/>
        <a:lstStyle/>
        <a:p>
          <a:endParaRPr lang="en-US"/>
        </a:p>
      </dgm:t>
    </dgm:pt>
    <dgm:pt modelId="{6681749B-26CC-4EBF-B848-552454798E5A}" type="sibTrans" cxnId="{0849BA95-869E-4095-9947-2B0297D77AAC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EF9F9A50-EAE9-4CB2-9AB6-A9E0D450A545}">
      <dgm:prSet/>
      <dgm:spPr/>
      <dgm:t>
        <a:bodyPr/>
        <a:lstStyle/>
        <a:p>
          <a:r>
            <a:rPr lang="bs-Latn-BA" dirty="0"/>
            <a:t>Povećanje kapaciteta kisika</a:t>
          </a:r>
          <a:endParaRPr lang="en-US" dirty="0"/>
        </a:p>
      </dgm:t>
    </dgm:pt>
    <dgm:pt modelId="{618243B3-BF11-4C87-8076-890D329F5078}" type="parTrans" cxnId="{8D47BC5D-2DE9-4AA8-9401-49E4D69C9BB2}">
      <dgm:prSet/>
      <dgm:spPr/>
      <dgm:t>
        <a:bodyPr/>
        <a:lstStyle/>
        <a:p>
          <a:endParaRPr lang="en-US"/>
        </a:p>
      </dgm:t>
    </dgm:pt>
    <dgm:pt modelId="{C2F96AAC-8416-4732-AA34-AF8E34DB57C2}" type="sibTrans" cxnId="{8D47BC5D-2DE9-4AA8-9401-49E4D69C9BB2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0BB20653-F970-4F3C-80E5-E85F2F0BAB16}">
      <dgm:prSet/>
      <dgm:spPr/>
      <dgm:t>
        <a:bodyPr/>
        <a:lstStyle/>
        <a:p>
          <a:r>
            <a:rPr lang="bs-Latn-BA" dirty="0"/>
            <a:t>Fizička aktivnost i u starijim godinama</a:t>
          </a:r>
          <a:endParaRPr lang="en-US" dirty="0"/>
        </a:p>
      </dgm:t>
    </dgm:pt>
    <dgm:pt modelId="{A0136596-E2F5-44BD-89AE-DD5E738004DA}" type="parTrans" cxnId="{C6AD542D-7052-4D0B-AAD0-0488488130E2}">
      <dgm:prSet/>
      <dgm:spPr/>
      <dgm:t>
        <a:bodyPr/>
        <a:lstStyle/>
        <a:p>
          <a:endParaRPr lang="en-US"/>
        </a:p>
      </dgm:t>
    </dgm:pt>
    <dgm:pt modelId="{4F994FD2-AFC7-450A-AE44-573D04CD6FAB}" type="sibTrans" cxnId="{C6AD542D-7052-4D0B-AAD0-0488488130E2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B8E75835-A822-41BC-821B-9815EA88237F}" type="pres">
      <dgm:prSet presAssocID="{DF5A76A7-90CD-4265-9F58-B37CC2FDE763}" presName="Name0" presStyleCnt="0">
        <dgm:presLayoutVars>
          <dgm:animLvl val="lvl"/>
          <dgm:resizeHandles val="exact"/>
        </dgm:presLayoutVars>
      </dgm:prSet>
      <dgm:spPr/>
    </dgm:pt>
    <dgm:pt modelId="{0E81AA99-BA71-49BC-B8A2-2EB4C748E219}" type="pres">
      <dgm:prSet presAssocID="{E6D6FE97-EF07-412C-97F6-1263B0395CF5}" presName="compositeNode" presStyleCnt="0">
        <dgm:presLayoutVars>
          <dgm:bulletEnabled val="1"/>
        </dgm:presLayoutVars>
      </dgm:prSet>
      <dgm:spPr/>
    </dgm:pt>
    <dgm:pt modelId="{C9B0F45A-F666-427C-A912-B78FFB2E0A1C}" type="pres">
      <dgm:prSet presAssocID="{E6D6FE97-EF07-412C-97F6-1263B0395CF5}" presName="bgRect" presStyleLbl="bgAccFollowNode1" presStyleIdx="0" presStyleCnt="4"/>
      <dgm:spPr/>
    </dgm:pt>
    <dgm:pt modelId="{C407CC4E-0C62-4F86-B21F-18268350C488}" type="pres">
      <dgm:prSet presAssocID="{F2021CE5-6F30-44EC-B803-A200AE7F2FBB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0812D12E-7D3B-4DEA-B290-D7F0B673D59F}" type="pres">
      <dgm:prSet presAssocID="{E6D6FE97-EF07-412C-97F6-1263B0395CF5}" presName="bottomLine" presStyleLbl="alignNode1" presStyleIdx="1" presStyleCnt="8">
        <dgm:presLayoutVars/>
      </dgm:prSet>
      <dgm:spPr/>
    </dgm:pt>
    <dgm:pt modelId="{B57F0699-7618-4620-B8B3-051C14F8746F}" type="pres">
      <dgm:prSet presAssocID="{E6D6FE97-EF07-412C-97F6-1263B0395CF5}" presName="nodeText" presStyleLbl="bgAccFollowNode1" presStyleIdx="0" presStyleCnt="4">
        <dgm:presLayoutVars>
          <dgm:bulletEnabled val="1"/>
        </dgm:presLayoutVars>
      </dgm:prSet>
      <dgm:spPr/>
    </dgm:pt>
    <dgm:pt modelId="{7C138DB4-593A-485B-A6F3-6A36E54C1C3E}" type="pres">
      <dgm:prSet presAssocID="{F2021CE5-6F30-44EC-B803-A200AE7F2FBB}" presName="sibTrans" presStyleCnt="0"/>
      <dgm:spPr/>
    </dgm:pt>
    <dgm:pt modelId="{9F085931-256E-44B9-AD09-B524DAEEB09C}" type="pres">
      <dgm:prSet presAssocID="{1B3C0E65-7FF9-413C-AE15-5991C97CF3AD}" presName="compositeNode" presStyleCnt="0">
        <dgm:presLayoutVars>
          <dgm:bulletEnabled val="1"/>
        </dgm:presLayoutVars>
      </dgm:prSet>
      <dgm:spPr/>
    </dgm:pt>
    <dgm:pt modelId="{3B03C1D0-A9B6-4915-BD32-DB296B33EA67}" type="pres">
      <dgm:prSet presAssocID="{1B3C0E65-7FF9-413C-AE15-5991C97CF3AD}" presName="bgRect" presStyleLbl="bgAccFollowNode1" presStyleIdx="1" presStyleCnt="4"/>
      <dgm:spPr/>
    </dgm:pt>
    <dgm:pt modelId="{A63F51AF-66F3-4A43-AEEE-37BBEA32534F}" type="pres">
      <dgm:prSet presAssocID="{6681749B-26CC-4EBF-B848-552454798E5A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ED5EB12D-4A4B-4A40-9C98-55C4C7E27A8E}" type="pres">
      <dgm:prSet presAssocID="{1B3C0E65-7FF9-413C-AE15-5991C97CF3AD}" presName="bottomLine" presStyleLbl="alignNode1" presStyleIdx="3" presStyleCnt="8">
        <dgm:presLayoutVars/>
      </dgm:prSet>
      <dgm:spPr/>
    </dgm:pt>
    <dgm:pt modelId="{D8EB965E-E6CC-4119-9646-FC7776959D6F}" type="pres">
      <dgm:prSet presAssocID="{1B3C0E65-7FF9-413C-AE15-5991C97CF3AD}" presName="nodeText" presStyleLbl="bgAccFollowNode1" presStyleIdx="1" presStyleCnt="4">
        <dgm:presLayoutVars>
          <dgm:bulletEnabled val="1"/>
        </dgm:presLayoutVars>
      </dgm:prSet>
      <dgm:spPr/>
    </dgm:pt>
    <dgm:pt modelId="{1C691ACC-3060-4318-B64A-A3F2772B08E0}" type="pres">
      <dgm:prSet presAssocID="{6681749B-26CC-4EBF-B848-552454798E5A}" presName="sibTrans" presStyleCnt="0"/>
      <dgm:spPr/>
    </dgm:pt>
    <dgm:pt modelId="{6E608ED0-766B-4858-9742-BD4E7B045C25}" type="pres">
      <dgm:prSet presAssocID="{EF9F9A50-EAE9-4CB2-9AB6-A9E0D450A545}" presName="compositeNode" presStyleCnt="0">
        <dgm:presLayoutVars>
          <dgm:bulletEnabled val="1"/>
        </dgm:presLayoutVars>
      </dgm:prSet>
      <dgm:spPr/>
    </dgm:pt>
    <dgm:pt modelId="{E6510D19-4BD0-43C0-9E68-A911D391A503}" type="pres">
      <dgm:prSet presAssocID="{EF9F9A50-EAE9-4CB2-9AB6-A9E0D450A545}" presName="bgRect" presStyleLbl="bgAccFollowNode1" presStyleIdx="2" presStyleCnt="4"/>
      <dgm:spPr/>
    </dgm:pt>
    <dgm:pt modelId="{C1D8E1BD-F292-4E62-9987-F9DAE587376A}" type="pres">
      <dgm:prSet presAssocID="{C2F96AAC-8416-4732-AA34-AF8E34DB57C2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33C2D912-EF80-4A9C-A450-A41A130FBB08}" type="pres">
      <dgm:prSet presAssocID="{EF9F9A50-EAE9-4CB2-9AB6-A9E0D450A545}" presName="bottomLine" presStyleLbl="alignNode1" presStyleIdx="5" presStyleCnt="8">
        <dgm:presLayoutVars/>
      </dgm:prSet>
      <dgm:spPr/>
    </dgm:pt>
    <dgm:pt modelId="{61DE2DA5-87D8-4A39-A1CE-E0D03AE3356A}" type="pres">
      <dgm:prSet presAssocID="{EF9F9A50-EAE9-4CB2-9AB6-A9E0D450A545}" presName="nodeText" presStyleLbl="bgAccFollowNode1" presStyleIdx="2" presStyleCnt="4">
        <dgm:presLayoutVars>
          <dgm:bulletEnabled val="1"/>
        </dgm:presLayoutVars>
      </dgm:prSet>
      <dgm:spPr/>
    </dgm:pt>
    <dgm:pt modelId="{954710CB-F252-4BCD-AC32-6C2D96A8DB5A}" type="pres">
      <dgm:prSet presAssocID="{C2F96AAC-8416-4732-AA34-AF8E34DB57C2}" presName="sibTrans" presStyleCnt="0"/>
      <dgm:spPr/>
    </dgm:pt>
    <dgm:pt modelId="{6FECF14E-3374-4BFE-8B17-BE4EDF3622D5}" type="pres">
      <dgm:prSet presAssocID="{0BB20653-F970-4F3C-80E5-E85F2F0BAB16}" presName="compositeNode" presStyleCnt="0">
        <dgm:presLayoutVars>
          <dgm:bulletEnabled val="1"/>
        </dgm:presLayoutVars>
      </dgm:prSet>
      <dgm:spPr/>
    </dgm:pt>
    <dgm:pt modelId="{3548CDD9-A8DB-4E22-AF58-16A7DA8F564A}" type="pres">
      <dgm:prSet presAssocID="{0BB20653-F970-4F3C-80E5-E85F2F0BAB16}" presName="bgRect" presStyleLbl="bgAccFollowNode1" presStyleIdx="3" presStyleCnt="4"/>
      <dgm:spPr/>
    </dgm:pt>
    <dgm:pt modelId="{40427912-0ECF-4C35-8027-272F5446F304}" type="pres">
      <dgm:prSet presAssocID="{4F994FD2-AFC7-450A-AE44-573D04CD6FAB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B16D5EB0-643A-4C8C-BAEB-1A16A296416F}" type="pres">
      <dgm:prSet presAssocID="{0BB20653-F970-4F3C-80E5-E85F2F0BAB16}" presName="bottomLine" presStyleLbl="alignNode1" presStyleIdx="7" presStyleCnt="8">
        <dgm:presLayoutVars/>
      </dgm:prSet>
      <dgm:spPr/>
    </dgm:pt>
    <dgm:pt modelId="{9452AE37-5A38-4BA5-99F0-6BE6C1FA2AD5}" type="pres">
      <dgm:prSet presAssocID="{0BB20653-F970-4F3C-80E5-E85F2F0BAB16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C6AD542D-7052-4D0B-AAD0-0488488130E2}" srcId="{DF5A76A7-90CD-4265-9F58-B37CC2FDE763}" destId="{0BB20653-F970-4F3C-80E5-E85F2F0BAB16}" srcOrd="3" destOrd="0" parTransId="{A0136596-E2F5-44BD-89AE-DD5E738004DA}" sibTransId="{4F994FD2-AFC7-450A-AE44-573D04CD6FAB}"/>
    <dgm:cxn modelId="{8D47BC5D-2DE9-4AA8-9401-49E4D69C9BB2}" srcId="{DF5A76A7-90CD-4265-9F58-B37CC2FDE763}" destId="{EF9F9A50-EAE9-4CB2-9AB6-A9E0D450A545}" srcOrd="2" destOrd="0" parTransId="{618243B3-BF11-4C87-8076-890D329F5078}" sibTransId="{C2F96AAC-8416-4732-AA34-AF8E34DB57C2}"/>
    <dgm:cxn modelId="{2FFF7864-F06A-480F-A32E-06D19E325A97}" type="presOf" srcId="{1B3C0E65-7FF9-413C-AE15-5991C97CF3AD}" destId="{D8EB965E-E6CC-4119-9646-FC7776959D6F}" srcOrd="1" destOrd="0" presId="urn:microsoft.com/office/officeart/2016/7/layout/BasicLinearProcessNumbered"/>
    <dgm:cxn modelId="{B2AB1C66-F7D2-47CC-BFCF-924B5C5861A5}" type="presOf" srcId="{E6D6FE97-EF07-412C-97F6-1263B0395CF5}" destId="{C9B0F45A-F666-427C-A912-B78FFB2E0A1C}" srcOrd="0" destOrd="0" presId="urn:microsoft.com/office/officeart/2016/7/layout/BasicLinearProcessNumbered"/>
    <dgm:cxn modelId="{34A12486-FB91-4030-9603-02C8F094EACE}" type="presOf" srcId="{F2021CE5-6F30-44EC-B803-A200AE7F2FBB}" destId="{C407CC4E-0C62-4F86-B21F-18268350C488}" srcOrd="0" destOrd="0" presId="urn:microsoft.com/office/officeart/2016/7/layout/BasicLinearProcessNumbered"/>
    <dgm:cxn modelId="{CC2EC092-2707-457C-9F99-F687D79C8186}" type="presOf" srcId="{0BB20653-F970-4F3C-80E5-E85F2F0BAB16}" destId="{3548CDD9-A8DB-4E22-AF58-16A7DA8F564A}" srcOrd="0" destOrd="0" presId="urn:microsoft.com/office/officeart/2016/7/layout/BasicLinearProcessNumbered"/>
    <dgm:cxn modelId="{0849BA95-869E-4095-9947-2B0297D77AAC}" srcId="{DF5A76A7-90CD-4265-9F58-B37CC2FDE763}" destId="{1B3C0E65-7FF9-413C-AE15-5991C97CF3AD}" srcOrd="1" destOrd="0" parTransId="{3985299C-BF93-4378-B740-7CE7FAFADD0C}" sibTransId="{6681749B-26CC-4EBF-B848-552454798E5A}"/>
    <dgm:cxn modelId="{16AE3199-2395-46E8-A8F0-1E8647F1D22E}" type="presOf" srcId="{EF9F9A50-EAE9-4CB2-9AB6-A9E0D450A545}" destId="{E6510D19-4BD0-43C0-9E68-A911D391A503}" srcOrd="0" destOrd="0" presId="urn:microsoft.com/office/officeart/2016/7/layout/BasicLinearProcessNumbered"/>
    <dgm:cxn modelId="{E34ED1A6-D084-4050-A746-BF3BE0C56F10}" type="presOf" srcId="{C2F96AAC-8416-4732-AA34-AF8E34DB57C2}" destId="{C1D8E1BD-F292-4E62-9987-F9DAE587376A}" srcOrd="0" destOrd="0" presId="urn:microsoft.com/office/officeart/2016/7/layout/BasicLinearProcessNumbered"/>
    <dgm:cxn modelId="{5179AFAB-F604-411E-9A7A-09534D21BA2E}" type="presOf" srcId="{EF9F9A50-EAE9-4CB2-9AB6-A9E0D450A545}" destId="{61DE2DA5-87D8-4A39-A1CE-E0D03AE3356A}" srcOrd="1" destOrd="0" presId="urn:microsoft.com/office/officeart/2016/7/layout/BasicLinearProcessNumbered"/>
    <dgm:cxn modelId="{C9DDE8C2-1ABA-4DA4-B898-C2626198A304}" type="presOf" srcId="{6681749B-26CC-4EBF-B848-552454798E5A}" destId="{A63F51AF-66F3-4A43-AEEE-37BBEA32534F}" srcOrd="0" destOrd="0" presId="urn:microsoft.com/office/officeart/2016/7/layout/BasicLinearProcessNumbered"/>
    <dgm:cxn modelId="{25D064CD-4590-4951-B1A4-E22183BF3A69}" type="presOf" srcId="{1B3C0E65-7FF9-413C-AE15-5991C97CF3AD}" destId="{3B03C1D0-A9B6-4915-BD32-DB296B33EA67}" srcOrd="0" destOrd="0" presId="urn:microsoft.com/office/officeart/2016/7/layout/BasicLinearProcessNumbered"/>
    <dgm:cxn modelId="{CE2A45D5-72E1-4EC7-A98A-C053270A90F1}" type="presOf" srcId="{E6D6FE97-EF07-412C-97F6-1263B0395CF5}" destId="{B57F0699-7618-4620-B8B3-051C14F8746F}" srcOrd="1" destOrd="0" presId="urn:microsoft.com/office/officeart/2016/7/layout/BasicLinearProcessNumbered"/>
    <dgm:cxn modelId="{DB087ED5-C4C0-4F06-9FBF-FD3CD5D8E20C}" srcId="{DF5A76A7-90CD-4265-9F58-B37CC2FDE763}" destId="{E6D6FE97-EF07-412C-97F6-1263B0395CF5}" srcOrd="0" destOrd="0" parTransId="{5BA5C397-A61D-486B-B568-A1B70705AECF}" sibTransId="{F2021CE5-6F30-44EC-B803-A200AE7F2FBB}"/>
    <dgm:cxn modelId="{D4AADED9-F08F-4C72-9CAD-CED254CDEFF0}" type="presOf" srcId="{DF5A76A7-90CD-4265-9F58-B37CC2FDE763}" destId="{B8E75835-A822-41BC-821B-9815EA88237F}" srcOrd="0" destOrd="0" presId="urn:microsoft.com/office/officeart/2016/7/layout/BasicLinearProcessNumbered"/>
    <dgm:cxn modelId="{351C63F0-BCF1-457A-9D44-36FFC326B039}" type="presOf" srcId="{0BB20653-F970-4F3C-80E5-E85F2F0BAB16}" destId="{9452AE37-5A38-4BA5-99F0-6BE6C1FA2AD5}" srcOrd="1" destOrd="0" presId="urn:microsoft.com/office/officeart/2016/7/layout/BasicLinearProcessNumbered"/>
    <dgm:cxn modelId="{A092EAF4-8D27-4615-8EC6-2BFAB1EA7973}" type="presOf" srcId="{4F994FD2-AFC7-450A-AE44-573D04CD6FAB}" destId="{40427912-0ECF-4C35-8027-272F5446F304}" srcOrd="0" destOrd="0" presId="urn:microsoft.com/office/officeart/2016/7/layout/BasicLinearProcessNumbered"/>
    <dgm:cxn modelId="{1608920E-CC57-42F9-8B1A-E229A9AA6E79}" type="presParOf" srcId="{B8E75835-A822-41BC-821B-9815EA88237F}" destId="{0E81AA99-BA71-49BC-B8A2-2EB4C748E219}" srcOrd="0" destOrd="0" presId="urn:microsoft.com/office/officeart/2016/7/layout/BasicLinearProcessNumbered"/>
    <dgm:cxn modelId="{A06742F7-EAA1-4530-A142-BF770B6FF764}" type="presParOf" srcId="{0E81AA99-BA71-49BC-B8A2-2EB4C748E219}" destId="{C9B0F45A-F666-427C-A912-B78FFB2E0A1C}" srcOrd="0" destOrd="0" presId="urn:microsoft.com/office/officeart/2016/7/layout/BasicLinearProcessNumbered"/>
    <dgm:cxn modelId="{DB958BEA-0D67-4888-8C28-0F44722C72F7}" type="presParOf" srcId="{0E81AA99-BA71-49BC-B8A2-2EB4C748E219}" destId="{C407CC4E-0C62-4F86-B21F-18268350C488}" srcOrd="1" destOrd="0" presId="urn:microsoft.com/office/officeart/2016/7/layout/BasicLinearProcessNumbered"/>
    <dgm:cxn modelId="{504056A1-F48E-477E-867F-E1352F9D06F0}" type="presParOf" srcId="{0E81AA99-BA71-49BC-B8A2-2EB4C748E219}" destId="{0812D12E-7D3B-4DEA-B290-D7F0B673D59F}" srcOrd="2" destOrd="0" presId="urn:microsoft.com/office/officeart/2016/7/layout/BasicLinearProcessNumbered"/>
    <dgm:cxn modelId="{5BA1B285-1855-415D-86CE-6D9C15FE6900}" type="presParOf" srcId="{0E81AA99-BA71-49BC-B8A2-2EB4C748E219}" destId="{B57F0699-7618-4620-B8B3-051C14F8746F}" srcOrd="3" destOrd="0" presId="urn:microsoft.com/office/officeart/2016/7/layout/BasicLinearProcessNumbered"/>
    <dgm:cxn modelId="{4F15F8F5-F375-44F1-9301-EA5B972AB4E1}" type="presParOf" srcId="{B8E75835-A822-41BC-821B-9815EA88237F}" destId="{7C138DB4-593A-485B-A6F3-6A36E54C1C3E}" srcOrd="1" destOrd="0" presId="urn:microsoft.com/office/officeart/2016/7/layout/BasicLinearProcessNumbered"/>
    <dgm:cxn modelId="{64517855-2468-40BB-86B2-D97BE435CCDC}" type="presParOf" srcId="{B8E75835-A822-41BC-821B-9815EA88237F}" destId="{9F085931-256E-44B9-AD09-B524DAEEB09C}" srcOrd="2" destOrd="0" presId="urn:microsoft.com/office/officeart/2016/7/layout/BasicLinearProcessNumbered"/>
    <dgm:cxn modelId="{A9B24EDF-073B-4CC8-BE00-51DF40CAFF23}" type="presParOf" srcId="{9F085931-256E-44B9-AD09-B524DAEEB09C}" destId="{3B03C1D0-A9B6-4915-BD32-DB296B33EA67}" srcOrd="0" destOrd="0" presId="urn:microsoft.com/office/officeart/2016/7/layout/BasicLinearProcessNumbered"/>
    <dgm:cxn modelId="{C274D106-5458-46B9-A182-B8C6D807E9A2}" type="presParOf" srcId="{9F085931-256E-44B9-AD09-B524DAEEB09C}" destId="{A63F51AF-66F3-4A43-AEEE-37BBEA32534F}" srcOrd="1" destOrd="0" presId="urn:microsoft.com/office/officeart/2016/7/layout/BasicLinearProcessNumbered"/>
    <dgm:cxn modelId="{406087C9-6907-4B6D-8AC7-695C82117289}" type="presParOf" srcId="{9F085931-256E-44B9-AD09-B524DAEEB09C}" destId="{ED5EB12D-4A4B-4A40-9C98-55C4C7E27A8E}" srcOrd="2" destOrd="0" presId="urn:microsoft.com/office/officeart/2016/7/layout/BasicLinearProcessNumbered"/>
    <dgm:cxn modelId="{1FE950A9-AF55-4BB6-8419-97D1D426046F}" type="presParOf" srcId="{9F085931-256E-44B9-AD09-B524DAEEB09C}" destId="{D8EB965E-E6CC-4119-9646-FC7776959D6F}" srcOrd="3" destOrd="0" presId="urn:microsoft.com/office/officeart/2016/7/layout/BasicLinearProcessNumbered"/>
    <dgm:cxn modelId="{0DA96C01-9A18-40BC-9642-7660928984E7}" type="presParOf" srcId="{B8E75835-A822-41BC-821B-9815EA88237F}" destId="{1C691ACC-3060-4318-B64A-A3F2772B08E0}" srcOrd="3" destOrd="0" presId="urn:microsoft.com/office/officeart/2016/7/layout/BasicLinearProcessNumbered"/>
    <dgm:cxn modelId="{6FE81E73-5B4D-4AB4-A048-CAAB87B1B39C}" type="presParOf" srcId="{B8E75835-A822-41BC-821B-9815EA88237F}" destId="{6E608ED0-766B-4858-9742-BD4E7B045C25}" srcOrd="4" destOrd="0" presId="urn:microsoft.com/office/officeart/2016/7/layout/BasicLinearProcessNumbered"/>
    <dgm:cxn modelId="{588D3573-7499-45E9-BA44-8B28FAB72D3A}" type="presParOf" srcId="{6E608ED0-766B-4858-9742-BD4E7B045C25}" destId="{E6510D19-4BD0-43C0-9E68-A911D391A503}" srcOrd="0" destOrd="0" presId="urn:microsoft.com/office/officeart/2016/7/layout/BasicLinearProcessNumbered"/>
    <dgm:cxn modelId="{B010A542-DDA5-44A9-A4CC-72B0A6D34E16}" type="presParOf" srcId="{6E608ED0-766B-4858-9742-BD4E7B045C25}" destId="{C1D8E1BD-F292-4E62-9987-F9DAE587376A}" srcOrd="1" destOrd="0" presId="urn:microsoft.com/office/officeart/2016/7/layout/BasicLinearProcessNumbered"/>
    <dgm:cxn modelId="{3D563976-0138-42DD-B13F-1127C790CF9B}" type="presParOf" srcId="{6E608ED0-766B-4858-9742-BD4E7B045C25}" destId="{33C2D912-EF80-4A9C-A450-A41A130FBB08}" srcOrd="2" destOrd="0" presId="urn:microsoft.com/office/officeart/2016/7/layout/BasicLinearProcessNumbered"/>
    <dgm:cxn modelId="{E280845C-7FCF-4F8C-80E7-0D9DB01D6B1D}" type="presParOf" srcId="{6E608ED0-766B-4858-9742-BD4E7B045C25}" destId="{61DE2DA5-87D8-4A39-A1CE-E0D03AE3356A}" srcOrd="3" destOrd="0" presId="urn:microsoft.com/office/officeart/2016/7/layout/BasicLinearProcessNumbered"/>
    <dgm:cxn modelId="{E660C284-F6A3-4A50-8824-112BCBBF4DCE}" type="presParOf" srcId="{B8E75835-A822-41BC-821B-9815EA88237F}" destId="{954710CB-F252-4BCD-AC32-6C2D96A8DB5A}" srcOrd="5" destOrd="0" presId="urn:microsoft.com/office/officeart/2016/7/layout/BasicLinearProcessNumbered"/>
    <dgm:cxn modelId="{1ED517C4-1A31-44EF-B022-D9AB40C2F3D2}" type="presParOf" srcId="{B8E75835-A822-41BC-821B-9815EA88237F}" destId="{6FECF14E-3374-4BFE-8B17-BE4EDF3622D5}" srcOrd="6" destOrd="0" presId="urn:microsoft.com/office/officeart/2016/7/layout/BasicLinearProcessNumbered"/>
    <dgm:cxn modelId="{82C91830-48FA-41B4-BB20-D7897900474D}" type="presParOf" srcId="{6FECF14E-3374-4BFE-8B17-BE4EDF3622D5}" destId="{3548CDD9-A8DB-4E22-AF58-16A7DA8F564A}" srcOrd="0" destOrd="0" presId="urn:microsoft.com/office/officeart/2016/7/layout/BasicLinearProcessNumbered"/>
    <dgm:cxn modelId="{1C56CB1A-7309-452F-84DE-16557DA5C0D0}" type="presParOf" srcId="{6FECF14E-3374-4BFE-8B17-BE4EDF3622D5}" destId="{40427912-0ECF-4C35-8027-272F5446F304}" srcOrd="1" destOrd="0" presId="urn:microsoft.com/office/officeart/2016/7/layout/BasicLinearProcessNumbered"/>
    <dgm:cxn modelId="{6E925113-6509-42E7-AD03-B23A42F453F2}" type="presParOf" srcId="{6FECF14E-3374-4BFE-8B17-BE4EDF3622D5}" destId="{B16D5EB0-643A-4C8C-BAEB-1A16A296416F}" srcOrd="2" destOrd="0" presId="urn:microsoft.com/office/officeart/2016/7/layout/BasicLinearProcessNumbered"/>
    <dgm:cxn modelId="{F0BC1A27-DE0C-451E-AA35-0CE9AE7142E6}" type="presParOf" srcId="{6FECF14E-3374-4BFE-8B17-BE4EDF3622D5}" destId="{9452AE37-5A38-4BA5-99F0-6BE6C1FA2AD5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B0F45A-F666-427C-A912-B78FFB2E0A1C}">
      <dsp:nvSpPr>
        <dsp:cNvPr id="0" name=""/>
        <dsp:cNvSpPr/>
      </dsp:nvSpPr>
      <dsp:spPr>
        <a:xfrm>
          <a:off x="3192" y="0"/>
          <a:ext cx="2532322" cy="3404277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430" tIns="330200" rIns="197430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s-Latn-BA" sz="2400" kern="1200" dirty="0"/>
            <a:t>poboljšanje optimizacije zdravlja </a:t>
          </a:r>
          <a:endParaRPr lang="en-US" sz="2400" kern="1200" dirty="0"/>
        </a:p>
      </dsp:txBody>
      <dsp:txXfrm>
        <a:off x="3192" y="1293625"/>
        <a:ext cx="2532322" cy="2042566"/>
      </dsp:txXfrm>
    </dsp:sp>
    <dsp:sp modelId="{C407CC4E-0C62-4F86-B21F-18268350C488}">
      <dsp:nvSpPr>
        <dsp:cNvPr id="0" name=""/>
        <dsp:cNvSpPr/>
      </dsp:nvSpPr>
      <dsp:spPr>
        <a:xfrm>
          <a:off x="758711" y="340427"/>
          <a:ext cx="1021283" cy="102128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623" tIns="12700" rIns="7962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908274" y="489990"/>
        <a:ext cx="722157" cy="722157"/>
      </dsp:txXfrm>
    </dsp:sp>
    <dsp:sp modelId="{0812D12E-7D3B-4DEA-B290-D7F0B673D59F}">
      <dsp:nvSpPr>
        <dsp:cNvPr id="0" name=""/>
        <dsp:cNvSpPr/>
      </dsp:nvSpPr>
      <dsp:spPr>
        <a:xfrm>
          <a:off x="3192" y="3404205"/>
          <a:ext cx="2532322" cy="72"/>
        </a:xfrm>
        <a:prstGeom prst="rect">
          <a:avLst/>
        </a:prstGeom>
        <a:solidFill>
          <a:schemeClr val="accent5">
            <a:hueOff val="891034"/>
            <a:satOff val="-573"/>
            <a:lumOff val="392"/>
            <a:alphaOff val="0"/>
          </a:schemeClr>
        </a:solidFill>
        <a:ln w="19050" cap="rnd" cmpd="sng" algn="ctr">
          <a:solidFill>
            <a:schemeClr val="accent5">
              <a:hueOff val="891034"/>
              <a:satOff val="-573"/>
              <a:lumOff val="3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03C1D0-A9B6-4915-BD32-DB296B33EA67}">
      <dsp:nvSpPr>
        <dsp:cNvPr id="0" name=""/>
        <dsp:cNvSpPr/>
      </dsp:nvSpPr>
      <dsp:spPr>
        <a:xfrm>
          <a:off x="2788746" y="0"/>
          <a:ext cx="2532322" cy="3404277"/>
        </a:xfrm>
        <a:prstGeom prst="rect">
          <a:avLst/>
        </a:prstGeom>
        <a:solidFill>
          <a:schemeClr val="accent5">
            <a:tint val="40000"/>
            <a:alpha val="90000"/>
            <a:hueOff val="2009672"/>
            <a:satOff val="19"/>
            <a:lumOff val="154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2009672"/>
              <a:satOff val="19"/>
              <a:lumOff val="15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430" tIns="330200" rIns="197430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s-Latn-BA" sz="2400" kern="1200"/>
            <a:t>Pravilna i zdrava ishrana</a:t>
          </a:r>
          <a:endParaRPr lang="en-US" sz="2400" kern="1200"/>
        </a:p>
      </dsp:txBody>
      <dsp:txXfrm>
        <a:off x="2788746" y="1293625"/>
        <a:ext cx="2532322" cy="2042566"/>
      </dsp:txXfrm>
    </dsp:sp>
    <dsp:sp modelId="{A63F51AF-66F3-4A43-AEEE-37BBEA32534F}">
      <dsp:nvSpPr>
        <dsp:cNvPr id="0" name=""/>
        <dsp:cNvSpPr/>
      </dsp:nvSpPr>
      <dsp:spPr>
        <a:xfrm>
          <a:off x="3544266" y="340427"/>
          <a:ext cx="1021283" cy="1021283"/>
        </a:xfrm>
        <a:prstGeom prst="ellipse">
          <a:avLst/>
        </a:prstGeom>
        <a:solidFill>
          <a:schemeClr val="accent5">
            <a:hueOff val="1782068"/>
            <a:satOff val="-1147"/>
            <a:lumOff val="784"/>
            <a:alphaOff val="0"/>
          </a:schemeClr>
        </a:solidFill>
        <a:ln w="19050" cap="rnd" cmpd="sng" algn="ctr">
          <a:solidFill>
            <a:schemeClr val="accent5">
              <a:hueOff val="1782068"/>
              <a:satOff val="-1147"/>
              <a:lumOff val="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623" tIns="12700" rIns="7962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693829" y="489990"/>
        <a:ext cx="722157" cy="722157"/>
      </dsp:txXfrm>
    </dsp:sp>
    <dsp:sp modelId="{ED5EB12D-4A4B-4A40-9C98-55C4C7E27A8E}">
      <dsp:nvSpPr>
        <dsp:cNvPr id="0" name=""/>
        <dsp:cNvSpPr/>
      </dsp:nvSpPr>
      <dsp:spPr>
        <a:xfrm>
          <a:off x="2788746" y="3404205"/>
          <a:ext cx="2532322" cy="72"/>
        </a:xfrm>
        <a:prstGeom prst="rect">
          <a:avLst/>
        </a:prstGeom>
        <a:solidFill>
          <a:schemeClr val="accent5">
            <a:hueOff val="2673102"/>
            <a:satOff val="-1720"/>
            <a:lumOff val="1176"/>
            <a:alphaOff val="0"/>
          </a:schemeClr>
        </a:solidFill>
        <a:ln w="19050" cap="rnd" cmpd="sng" algn="ctr">
          <a:solidFill>
            <a:schemeClr val="accent5">
              <a:hueOff val="2673102"/>
              <a:satOff val="-1720"/>
              <a:lumOff val="11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510D19-4BD0-43C0-9E68-A911D391A503}">
      <dsp:nvSpPr>
        <dsp:cNvPr id="0" name=""/>
        <dsp:cNvSpPr/>
      </dsp:nvSpPr>
      <dsp:spPr>
        <a:xfrm>
          <a:off x="5574301" y="0"/>
          <a:ext cx="2532322" cy="3404277"/>
        </a:xfrm>
        <a:prstGeom prst="rect">
          <a:avLst/>
        </a:prstGeom>
        <a:solidFill>
          <a:schemeClr val="accent5">
            <a:tint val="40000"/>
            <a:alpha val="90000"/>
            <a:hueOff val="4019344"/>
            <a:satOff val="39"/>
            <a:lumOff val="309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4019344"/>
              <a:satOff val="39"/>
              <a:lumOff val="30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430" tIns="330200" rIns="197430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s-Latn-BA" sz="2400" kern="1200" dirty="0"/>
            <a:t>Povećanje kapaciteta kisika</a:t>
          </a:r>
          <a:endParaRPr lang="en-US" sz="2400" kern="1200" dirty="0"/>
        </a:p>
      </dsp:txBody>
      <dsp:txXfrm>
        <a:off x="5574301" y="1293625"/>
        <a:ext cx="2532322" cy="2042566"/>
      </dsp:txXfrm>
    </dsp:sp>
    <dsp:sp modelId="{C1D8E1BD-F292-4E62-9987-F9DAE587376A}">
      <dsp:nvSpPr>
        <dsp:cNvPr id="0" name=""/>
        <dsp:cNvSpPr/>
      </dsp:nvSpPr>
      <dsp:spPr>
        <a:xfrm>
          <a:off x="6329820" y="340427"/>
          <a:ext cx="1021283" cy="1021283"/>
        </a:xfrm>
        <a:prstGeom prst="ellipse">
          <a:avLst/>
        </a:prstGeom>
        <a:solidFill>
          <a:schemeClr val="accent5">
            <a:hueOff val="3564136"/>
            <a:satOff val="-2293"/>
            <a:lumOff val="1568"/>
            <a:alphaOff val="0"/>
          </a:schemeClr>
        </a:solidFill>
        <a:ln w="19050" cap="rnd" cmpd="sng" algn="ctr">
          <a:solidFill>
            <a:schemeClr val="accent5">
              <a:hueOff val="3564136"/>
              <a:satOff val="-2293"/>
              <a:lumOff val="156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623" tIns="12700" rIns="7962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479383" y="489990"/>
        <a:ext cx="722157" cy="722157"/>
      </dsp:txXfrm>
    </dsp:sp>
    <dsp:sp modelId="{33C2D912-EF80-4A9C-A450-A41A130FBB08}">
      <dsp:nvSpPr>
        <dsp:cNvPr id="0" name=""/>
        <dsp:cNvSpPr/>
      </dsp:nvSpPr>
      <dsp:spPr>
        <a:xfrm>
          <a:off x="5574301" y="3404205"/>
          <a:ext cx="2532322" cy="72"/>
        </a:xfrm>
        <a:prstGeom prst="rect">
          <a:avLst/>
        </a:prstGeom>
        <a:solidFill>
          <a:schemeClr val="accent5">
            <a:hueOff val="4455170"/>
            <a:satOff val="-2866"/>
            <a:lumOff val="1960"/>
            <a:alphaOff val="0"/>
          </a:schemeClr>
        </a:solidFill>
        <a:ln w="19050" cap="rnd" cmpd="sng" algn="ctr">
          <a:solidFill>
            <a:schemeClr val="accent5">
              <a:hueOff val="4455170"/>
              <a:satOff val="-2866"/>
              <a:lumOff val="19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48CDD9-A8DB-4E22-AF58-16A7DA8F564A}">
      <dsp:nvSpPr>
        <dsp:cNvPr id="0" name=""/>
        <dsp:cNvSpPr/>
      </dsp:nvSpPr>
      <dsp:spPr>
        <a:xfrm>
          <a:off x="8359855" y="0"/>
          <a:ext cx="2532322" cy="3404277"/>
        </a:xfrm>
        <a:prstGeom prst="rect">
          <a:avLst/>
        </a:prstGeom>
        <a:solidFill>
          <a:schemeClr val="accent5">
            <a:tint val="40000"/>
            <a:alpha val="90000"/>
            <a:hueOff val="6029015"/>
            <a:satOff val="58"/>
            <a:lumOff val="463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6029015"/>
              <a:satOff val="58"/>
              <a:lumOff val="4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430" tIns="330200" rIns="197430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s-Latn-BA" sz="2400" kern="1200" dirty="0"/>
            <a:t>Fizička aktivnost i u starijim godinama</a:t>
          </a:r>
          <a:endParaRPr lang="en-US" sz="2400" kern="1200" dirty="0"/>
        </a:p>
      </dsp:txBody>
      <dsp:txXfrm>
        <a:off x="8359855" y="1293625"/>
        <a:ext cx="2532322" cy="2042566"/>
      </dsp:txXfrm>
    </dsp:sp>
    <dsp:sp modelId="{40427912-0ECF-4C35-8027-272F5446F304}">
      <dsp:nvSpPr>
        <dsp:cNvPr id="0" name=""/>
        <dsp:cNvSpPr/>
      </dsp:nvSpPr>
      <dsp:spPr>
        <a:xfrm>
          <a:off x="9115375" y="340427"/>
          <a:ext cx="1021283" cy="1021283"/>
        </a:xfrm>
        <a:prstGeom prst="ellipse">
          <a:avLst/>
        </a:prstGeom>
        <a:solidFill>
          <a:schemeClr val="accent5">
            <a:hueOff val="5346204"/>
            <a:satOff val="-3440"/>
            <a:lumOff val="2352"/>
            <a:alphaOff val="0"/>
          </a:schemeClr>
        </a:solidFill>
        <a:ln w="19050" cap="rnd" cmpd="sng" algn="ctr">
          <a:solidFill>
            <a:schemeClr val="accent5">
              <a:hueOff val="5346204"/>
              <a:satOff val="-3440"/>
              <a:lumOff val="23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623" tIns="12700" rIns="7962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9264938" y="489990"/>
        <a:ext cx="722157" cy="722157"/>
      </dsp:txXfrm>
    </dsp:sp>
    <dsp:sp modelId="{B16D5EB0-643A-4C8C-BAEB-1A16A296416F}">
      <dsp:nvSpPr>
        <dsp:cNvPr id="0" name=""/>
        <dsp:cNvSpPr/>
      </dsp:nvSpPr>
      <dsp:spPr>
        <a:xfrm>
          <a:off x="8359855" y="3404205"/>
          <a:ext cx="2532322" cy="72"/>
        </a:xfrm>
        <a:prstGeom prst="rect">
          <a:avLst/>
        </a:prstGeom>
        <a:solidFill>
          <a:schemeClr val="accent5">
            <a:hueOff val="6237238"/>
            <a:satOff val="-4013"/>
            <a:lumOff val="2744"/>
            <a:alphaOff val="0"/>
          </a:schemeClr>
        </a:solidFill>
        <a:ln w="19050" cap="rnd" cmpd="sng" algn="ctr">
          <a:solidFill>
            <a:schemeClr val="accent5">
              <a:hueOff val="6237238"/>
              <a:satOff val="-4013"/>
              <a:lumOff val="27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97984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7/11/2024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92812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59607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53863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164038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7/11/2024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841909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7/11/2024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174322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8293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354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97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247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110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11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953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87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387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305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937939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1" r:id="rId13"/>
    <p:sldLayoutId id="2147483852" r:id="rId14"/>
    <p:sldLayoutId id="2147483853" r:id="rId15"/>
    <p:sldLayoutId id="2147483854" r:id="rId16"/>
    <p:sldLayoutId id="21474838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colorful dots in a white background&#10;&#10;Description automatically generated">
            <a:extLst>
              <a:ext uri="{FF2B5EF4-FFF2-40B4-BE49-F238E27FC236}">
                <a16:creationId xmlns:a16="http://schemas.microsoft.com/office/drawing/2014/main" id="{D69CBC81-2C49-B571-3FFD-0DE677A06B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l="9091" t="26874" b="4944"/>
          <a:stretch/>
        </p:blipFill>
        <p:spPr>
          <a:xfrm>
            <a:off x="20" y="10"/>
            <a:ext cx="12191977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4A8BD6-B00D-808D-3086-B3DB7376F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Uticaj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aerobnog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vežbanja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traci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kardiovaskularno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zdravlje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pacijenata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ugrađenim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stentovima</a:t>
            </a:r>
            <a:endParaRPr lang="en-US" sz="5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239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920F4-826A-97B3-412E-DC6217176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58951"/>
            <a:ext cx="3880511" cy="1577849"/>
          </a:xfrm>
        </p:spPr>
        <p:txBody>
          <a:bodyPr>
            <a:normAutofit/>
          </a:bodyPr>
          <a:lstStyle/>
          <a:p>
            <a:r>
              <a:rPr lang="bs-Latn-BA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Uvod</a:t>
            </a:r>
            <a:endParaRPr lang="en-US" sz="3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550CC19-0441-624B-C3D8-9C51DA677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2336800"/>
            <a:ext cx="3880511" cy="3514164"/>
          </a:xfrm>
        </p:spPr>
        <p:txBody>
          <a:bodyPr>
            <a:normAutofit/>
          </a:bodyPr>
          <a:lstStyle/>
          <a:p>
            <a:r>
              <a:rPr lang="bs-Latn-BA" kern="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Koronarografija</a:t>
            </a:r>
            <a:endParaRPr lang="bs-Latn-BA" kern="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bs-Latn-BA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Meta-analiza studija iz 2014. godine </a:t>
            </a:r>
          </a:p>
          <a:p>
            <a:r>
              <a:rPr lang="bs-Latn-BA" kern="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Aerobne vježbe</a:t>
            </a:r>
            <a:endParaRPr lang="bs-Latn-BA" kern="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bs-Latn-BA" kern="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Case study</a:t>
            </a:r>
            <a:endParaRPr lang="bs-Latn-BA" kern="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3" name="Picture 12" descr="Abstract blurred public library with bookshelves">
            <a:extLst>
              <a:ext uri="{FF2B5EF4-FFF2-40B4-BE49-F238E27FC236}">
                <a16:creationId xmlns:a16="http://schemas.microsoft.com/office/drawing/2014/main" id="{B2C6E5C1-2DAF-F31E-4D40-02A21A3B41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83" r="28123" b="-1"/>
          <a:stretch/>
        </p:blipFill>
        <p:spPr>
          <a:xfrm>
            <a:off x="5401463" y="10"/>
            <a:ext cx="679053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22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1515115-95FB-41E0-86F3-8744438C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2E4509-CFB6-0D81-3553-0E314EF2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5616217" cy="1622321"/>
          </a:xfrm>
        </p:spPr>
        <p:txBody>
          <a:bodyPr>
            <a:normAutofit/>
          </a:bodyPr>
          <a:lstStyle/>
          <a:p>
            <a:r>
              <a:rPr lang="bs-Latn-BA" dirty="0">
                <a:solidFill>
                  <a:srgbClr val="EBEBEB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Kardijalna rehabilitacija</a:t>
            </a:r>
            <a:br>
              <a:rPr lang="en-US" dirty="0">
                <a:solidFill>
                  <a:srgbClr val="EBEBEB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</a:br>
            <a:endParaRPr lang="en-US" dirty="0">
              <a:solidFill>
                <a:srgbClr val="EBEBEB"/>
              </a:solidFill>
            </a:endParaRPr>
          </a:p>
        </p:txBody>
      </p:sp>
      <p:sp>
        <p:nvSpPr>
          <p:cNvPr id="14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CE1C74D0-9609-468A-9597-5D87C8A42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DD6E30D1-CC11-EC66-8864-EB0E79E91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63742" y="1438929"/>
            <a:ext cx="3980139" cy="3980139"/>
          </a:xfrm>
          <a:prstGeom prst="rect">
            <a:avLst/>
          </a:prstGeom>
          <a:effectLst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137128D-E594-4905-9F76-E385F0831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CA1F0-8BC6-1579-3E6A-6DAED5EAC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5616216" cy="3785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bs-Latn-BA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Dobri rezulati</a:t>
            </a:r>
          </a:p>
          <a:p>
            <a:pPr>
              <a:lnSpc>
                <a:spcPct val="90000"/>
              </a:lnSpc>
            </a:pPr>
            <a:r>
              <a:rPr lang="bs-Latn-BA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Aerobno vježbanje</a:t>
            </a:r>
          </a:p>
          <a:p>
            <a:pPr>
              <a:lnSpc>
                <a:spcPct val="90000"/>
              </a:lnSpc>
            </a:pPr>
            <a:r>
              <a:rPr lang="bs-Latn-BA" kern="0" dirty="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bs-Latn-BA" kern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iječ „aerobna „ znači "sa kisikom„</a:t>
            </a:r>
          </a:p>
          <a:p>
            <a:pPr>
              <a:lnSpc>
                <a:spcPct val="90000"/>
              </a:lnSpc>
            </a:pPr>
            <a:r>
              <a:rPr lang="en-US" kern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Aerobnim</a:t>
            </a:r>
            <a:r>
              <a:rPr lang="en-US" kern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vje</a:t>
            </a:r>
            <a:r>
              <a:rPr lang="bs-Latn-BA" kern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ž</a:t>
            </a:r>
            <a:r>
              <a:rPr lang="en-US" kern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banjem</a:t>
            </a:r>
            <a:r>
              <a:rPr lang="en-US" kern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de</a:t>
            </a:r>
            <a:r>
              <a:rPr lang="bs-Latn-BA" kern="0" dirty="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š</a:t>
            </a:r>
            <a:r>
              <a:rPr lang="en-US" kern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av</a:t>
            </a:r>
            <a:r>
              <a:rPr lang="bs-Latn-BA" kern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kern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ju</a:t>
            </a:r>
            <a:r>
              <a:rPr lang="en-US" kern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se </a:t>
            </a:r>
            <a:r>
              <a:rPr lang="en-US" kern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promjene</a:t>
            </a:r>
            <a:r>
              <a:rPr lang="en-US" kern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koje</a:t>
            </a:r>
            <a:r>
              <a:rPr lang="en-US" kern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nisu</a:t>
            </a:r>
            <a:r>
              <a:rPr lang="bs-Latn-BA" kern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samo</a:t>
            </a:r>
            <a:r>
              <a:rPr lang="en-US" kern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vidljive</a:t>
            </a:r>
            <a:r>
              <a:rPr lang="en-US" kern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fizi</a:t>
            </a:r>
            <a:r>
              <a:rPr lang="bs-Latn-BA" kern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č</a:t>
            </a:r>
            <a:r>
              <a:rPr lang="en-US" kern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ki</a:t>
            </a:r>
            <a:endParaRPr lang="bs-Latn-BA" kern="0" dirty="0">
              <a:solidFill>
                <a:srgbClr val="FFFFFF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bs-Latn-BA" kern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Velika grupa mišića : </a:t>
            </a:r>
            <a:r>
              <a:rPr lang="en-US" kern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mi</a:t>
            </a:r>
            <a:r>
              <a:rPr lang="bs-Latn-BA" kern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š</a:t>
            </a:r>
            <a:r>
              <a:rPr lang="en-US" kern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bs-Latn-BA" kern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ć</a:t>
            </a:r>
            <a:r>
              <a:rPr lang="en-US" kern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kern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ruku</a:t>
            </a:r>
            <a:r>
              <a:rPr lang="en-US" kern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kern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noga</a:t>
            </a:r>
            <a:r>
              <a:rPr lang="en-US" kern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bs-Latn-BA" kern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kern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k</a:t>
            </a:r>
            <a:r>
              <a:rPr lang="bs-Latn-BA" kern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en-US" kern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kova</a:t>
            </a:r>
            <a:endParaRPr lang="bs-Latn-BA" kern="0" dirty="0">
              <a:solidFill>
                <a:srgbClr val="FFFFFF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kern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Studije</a:t>
            </a:r>
            <a:r>
              <a:rPr lang="en-US" kern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na</a:t>
            </a:r>
            <a:r>
              <a:rPr lang="en-US" kern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životinjama</a:t>
            </a:r>
            <a:r>
              <a:rPr lang="en-US" kern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kern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ljudima</a:t>
            </a:r>
            <a:r>
              <a:rPr lang="en-US" kern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su</a:t>
            </a:r>
            <a:r>
              <a:rPr lang="en-US" kern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pokazale</a:t>
            </a:r>
            <a:r>
              <a:rPr lang="en-US" kern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da </a:t>
            </a:r>
            <a:r>
              <a:rPr lang="en-US" kern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aerobno</a:t>
            </a:r>
            <a:r>
              <a:rPr lang="en-US" kern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vježbanje</a:t>
            </a:r>
            <a:r>
              <a:rPr lang="en-US" kern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tokom</a:t>
            </a:r>
            <a:r>
              <a:rPr lang="en-US" kern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dužeg</a:t>
            </a:r>
            <a:r>
              <a:rPr lang="en-US" kern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perioda</a:t>
            </a:r>
            <a:r>
              <a:rPr lang="en-US" kern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poboljšava</a:t>
            </a:r>
            <a:r>
              <a:rPr lang="en-US" kern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aktivnost</a:t>
            </a:r>
            <a:r>
              <a:rPr lang="en-US" kern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mozga</a:t>
            </a:r>
            <a:r>
              <a:rPr lang="en-US" kern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kern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povećava</a:t>
            </a:r>
            <a:r>
              <a:rPr lang="en-US" kern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veličinu</a:t>
            </a:r>
            <a:r>
              <a:rPr lang="en-US" kern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različitih</a:t>
            </a:r>
            <a:r>
              <a:rPr lang="en-US" kern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moždanih</a:t>
            </a:r>
            <a:r>
              <a:rPr lang="en-US" kern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regija</a:t>
            </a:r>
            <a:r>
              <a:rPr lang="en-US" kern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kern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poput</a:t>
            </a:r>
            <a:r>
              <a:rPr lang="en-US" kern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prednjeg</a:t>
            </a:r>
            <a:r>
              <a:rPr lang="en-US" kern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kern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parijetalnog</a:t>
            </a:r>
            <a:r>
              <a:rPr lang="en-US" kern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kern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temporalnog</a:t>
            </a:r>
            <a:r>
              <a:rPr lang="en-US" kern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korteksa</a:t>
            </a:r>
            <a:endParaRPr lang="bs-Latn-BA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129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2E6ECC-178C-4E7F-2063-F91F3101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bs-Latn-BA" dirty="0">
                <a:solidFill>
                  <a:srgbClr val="EBEBEB"/>
                </a:solidFill>
              </a:rPr>
              <a:t>Korist aerobnog vježbanja</a:t>
            </a:r>
            <a:endParaRPr lang="en-US" dirty="0">
              <a:solidFill>
                <a:srgbClr val="EBEBEB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72BAF9B-D10E-A7B7-4163-D181E9BDFA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3418363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599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B6FFF-3112-5DED-F627-97FACD634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108" y="629266"/>
            <a:ext cx="3307744" cy="1641986"/>
          </a:xfrm>
        </p:spPr>
        <p:txBody>
          <a:bodyPr>
            <a:normAutofit/>
          </a:bodyPr>
          <a:lstStyle/>
          <a:p>
            <a:r>
              <a:rPr lang="bs-Latn-BA" dirty="0"/>
              <a:t>Mjere opreza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A8B5B-B47B-5E59-DCF7-FAB765E54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108" y="2438400"/>
            <a:ext cx="3307744" cy="3809999"/>
          </a:xfrm>
        </p:spPr>
        <p:txBody>
          <a:bodyPr>
            <a:normAutofit/>
          </a:bodyPr>
          <a:lstStyle/>
          <a:p>
            <a:r>
              <a:rPr lang="bs-Latn-BA" dirty="0"/>
              <a:t>Izazvan pad</a:t>
            </a:r>
          </a:p>
          <a:p>
            <a:r>
              <a:rPr lang="bs-Latn-BA" dirty="0"/>
              <a:t>Mogućnost odustajanja</a:t>
            </a:r>
          </a:p>
          <a:p>
            <a:endParaRPr lang="en-US" dirty="0"/>
          </a:p>
        </p:txBody>
      </p:sp>
      <p:pic>
        <p:nvPicPr>
          <p:cNvPr id="5" name="Picture 4" descr="Green paper stripe curves">
            <a:extLst>
              <a:ext uri="{FF2B5EF4-FFF2-40B4-BE49-F238E27FC236}">
                <a16:creationId xmlns:a16="http://schemas.microsoft.com/office/drawing/2014/main" id="{3FACDB42-93DF-A1FB-0103-C0205B3299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15" r="32689"/>
          <a:stretch/>
        </p:blipFill>
        <p:spPr>
          <a:xfrm>
            <a:off x="-2" y="10"/>
            <a:ext cx="609440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18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B870A-6DAA-8FBF-B487-4E65AEFEA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Case study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4B64A-521C-77E3-02B3-9B741D17D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>
                <a:latin typeface="Times New Roman" panose="02020603050405020304" pitchFamily="18" charset="0"/>
                <a:cs typeface="Times New Roman" panose="02020603050405020304" pitchFamily="18" charset="0"/>
              </a:rPr>
              <a:t>Uvod: </a:t>
            </a:r>
            <a:r>
              <a:rPr lang="bs-Latn-BA" sz="18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oporavak nakon zahvata, zasnovan na stvarnom slučaju</a:t>
            </a:r>
          </a:p>
          <a:p>
            <a:r>
              <a:rPr lang="bs-Latn-BA" sz="1800" kern="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Cilj istraživanja: </a:t>
            </a:r>
            <a:r>
              <a:rPr lang="bs-Latn-BA" sz="18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Hipoteza ovog istraživanja koju je potrebno bilo dokazati ili opovrgnuti jeste da ce aerobno vježbanje u toku godine dane biti efikasno u smanjenju angalnih tegoba.</a:t>
            </a:r>
          </a:p>
          <a:p>
            <a:r>
              <a:rPr lang="bs-Latn-BA" sz="1800" kern="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Simptomi bolesti: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pritisak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prsima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bolovi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ramenima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rukama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vilici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osjećaj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zadihanosti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fizičkom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naporu</a:t>
            </a:r>
            <a:endParaRPr lang="bs-Latn-BA" sz="1800" kern="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bs-Latn-BA" sz="1800" kern="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Rezultati: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Osoba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redovito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sudjelovala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rehabilitacijskom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koji je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uključivao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-treadmill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testove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svakih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8,30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minut</a:t>
            </a:r>
            <a:r>
              <a:rPr lang="bs-Latn-BA" sz="1800" kern="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</a:t>
            </a:r>
          </a:p>
          <a:p>
            <a:r>
              <a:rPr lang="bs-Latn-BA" sz="1800" kern="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Diskusija: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važnosti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redovitog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aerobnog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vježbanja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oporavku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nakon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ugradnje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stenta</a:t>
            </a:r>
            <a:endParaRPr lang="bs-Latn-BA" sz="1800" kern="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bs-Latn-BA" sz="1800" kern="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Zaključak: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Potvrda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je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hipoteza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učinkovitosti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aerobnog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vježbanja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smanjenju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anginalnih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tegoba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potvrđena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447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F6546-79E1-B127-AAD4-97CB3DDB14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s-Latn-BA" dirty="0"/>
              <a:t>HVALA NA PAŽNJI!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5517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B925D89F-B251-4ADE-A262-B3F1D4F0499E}" vid="{46DA93DD-DF96-493F-ADA8-D59053015E0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1444</TotalTime>
  <Words>243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Century Gothic</vt:lpstr>
      <vt:lpstr>Times New Roman</vt:lpstr>
      <vt:lpstr>Wingdings 3</vt:lpstr>
      <vt:lpstr>Ion</vt:lpstr>
      <vt:lpstr>Uticaj aerobnog vežbanja na traci na kardiovaskularno zdravlje pacijenata sa ugrađenim stentovima</vt:lpstr>
      <vt:lpstr>Uvod</vt:lpstr>
      <vt:lpstr>Kardijalna rehabilitacija </vt:lpstr>
      <vt:lpstr>Korist aerobnog vježbanja</vt:lpstr>
      <vt:lpstr>Mjere opreza</vt:lpstr>
      <vt:lpstr>Case study</vt:lpstr>
      <vt:lpstr>HVALA NA 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Medisa Satara</dc:creator>
  <cp:lastModifiedBy>Medisa Satara</cp:lastModifiedBy>
  <cp:revision>3</cp:revision>
  <dcterms:created xsi:type="dcterms:W3CDTF">2024-07-11T14:41:27Z</dcterms:created>
  <dcterms:modified xsi:type="dcterms:W3CDTF">2024-07-12T14:46:15Z</dcterms:modified>
</cp:coreProperties>
</file>