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54b0cd4907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54b0cd4907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54b0cd490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54b0cd490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54b0cd490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54b0cd490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54b0cd4907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54b0cd4907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54b0cd4907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54b0cd4907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53f99917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53f99917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54b0cd490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54b0cd490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54b0cd490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54b0cd490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54b0cd490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54b0cd490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54b0cd490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54b0cd490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54b0cd490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54b0cd490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54b0cd490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54b0cd490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54b0cd490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54b0cd490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drive.google.com/file/d/1VGOpVYVieGQnBI86pIenZZlnfkAfyXre/view" TargetMode="External"/><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drive.google.com/file/d/1gvkDMPGaiX_chjAhBp882y2HLrEwfgSZ/view" TargetMode="External"/><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drive.google.com/file/d/13Ta1X1rNH30J4hKTEEqk6EUMevteBZlG/view" TargetMode="External"/><Relationship Id="rId4"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drive.google.com/file/d/1Sz2Zwasxmi4CzrlgjAPdxGW7vR5ncS6O/view" TargetMode="External"/><Relationship Id="rId4"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ckiefer.pythonanywhere.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drive.google.com/file/d/15UGifibf6x4EuPTPGZXLnHfioiu_jC64/view" TargetMode="External"/><Relationship Id="rId4" Type="http://schemas.openxmlformats.org/officeDocument/2006/relationships/image" Target="../media/image1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drive.google.com/file/d/1Q8A43WnExNmaj91FV0kQReGMegVsNWCV/view" TargetMode="Externa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drive.google.com/file/d/1u8BqiZ4n0F1OxaoJlRDL6zI9T4L898-i/view" TargetMode="External"/><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drive.google.com/file/d/1hceFddC0SH6Q8ttMuA93OsWhAMqi9bQ6/view" TargetMode="Externa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drive.google.com/file/d/1U0OnGb62oov5DA317Tysc3jKpjyAj10T/view" TargetMode="Externa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drive.google.com/file/d/1PjvzfUAY-gMHOoEJDShvu8xPAixtpoLO/view" TargetMode="Externa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drive.google.com/file/d/1GiMx98lYZTVld3QhFAaLBxqVLmMfBhRq/view" TargetMode="External"/><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drive.google.com/file/d/15HD7yIJ5ztAf1i-7pC2_8CILdX5BycO7/view" TargetMode="Externa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Final Project Testing Log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Test Logs 1-12, with screen recordings to show the system works as directed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 Log Nine</a:t>
            </a:r>
            <a:endParaRPr/>
          </a:p>
        </p:txBody>
      </p:sp>
      <p:sp>
        <p:nvSpPr>
          <p:cNvPr id="117" name="Google Shape;117;p22"/>
          <p:cNvSpPr txBox="1"/>
          <p:nvPr>
            <p:ph idx="1" type="body"/>
          </p:nvPr>
        </p:nvSpPr>
        <p:spPr>
          <a:xfrm>
            <a:off x="6852925" y="1152475"/>
            <a:ext cx="1979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 Log Nine: </a:t>
            </a:r>
            <a:endParaRPr/>
          </a:p>
          <a:p>
            <a:pPr indent="0" lvl="0" marL="0" rtl="0" algn="l">
              <a:spcBef>
                <a:spcPts val="1200"/>
              </a:spcBef>
              <a:spcAft>
                <a:spcPts val="0"/>
              </a:spcAft>
              <a:buNone/>
            </a:pPr>
            <a:r>
              <a:rPr lang="en" sz="1100">
                <a:solidFill>
                  <a:schemeClr val="dk1"/>
                </a:solidFill>
              </a:rPr>
              <a:t>Test with Date and Stylist</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Email: trav22@msn.com</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Date: 5/8/25</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Time: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Stylist: Luffy</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Style:</a:t>
            </a:r>
            <a:endParaRPr sz="1100">
              <a:solidFill>
                <a:schemeClr val="dk1"/>
              </a:solidFill>
            </a:endParaRPr>
          </a:p>
          <a:p>
            <a:pPr indent="0" lvl="0" marL="0" rtl="0" algn="l">
              <a:spcBef>
                <a:spcPts val="0"/>
              </a:spcBef>
              <a:spcAft>
                <a:spcPts val="1200"/>
              </a:spcAft>
              <a:buNone/>
            </a:pPr>
            <a:r>
              <a:t/>
            </a:r>
            <a:endParaRPr/>
          </a:p>
        </p:txBody>
      </p:sp>
      <p:pic>
        <p:nvPicPr>
          <p:cNvPr id="118" name="Google Shape;118;p22" title="Test Nine      2025-05-03 102122.mp4">
            <a:hlinkClick r:id="rId3"/>
          </p:cNvPr>
          <p:cNvPicPr preferRelativeResize="0"/>
          <p:nvPr/>
        </p:nvPicPr>
        <p:blipFill>
          <a:blip r:embed="rId4">
            <a:alphaModFix/>
          </a:blip>
          <a:stretch>
            <a:fillRect/>
          </a:stretch>
        </p:blipFill>
        <p:spPr>
          <a:xfrm>
            <a:off x="152400" y="1170125"/>
            <a:ext cx="6548124" cy="329116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 Log Ten</a:t>
            </a:r>
            <a:endParaRPr/>
          </a:p>
        </p:txBody>
      </p:sp>
      <p:sp>
        <p:nvSpPr>
          <p:cNvPr id="124" name="Google Shape;124;p23"/>
          <p:cNvSpPr txBox="1"/>
          <p:nvPr>
            <p:ph idx="1" type="body"/>
          </p:nvPr>
        </p:nvSpPr>
        <p:spPr>
          <a:xfrm>
            <a:off x="6842050" y="1152475"/>
            <a:ext cx="1990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 Log Ten:</a:t>
            </a:r>
            <a:endParaRPr/>
          </a:p>
          <a:p>
            <a:pPr indent="0" lvl="0" marL="0" rtl="0" algn="l">
              <a:spcBef>
                <a:spcPts val="1200"/>
              </a:spcBef>
              <a:spcAft>
                <a:spcPts val="0"/>
              </a:spcAft>
              <a:buNone/>
            </a:pPr>
            <a:r>
              <a:rPr lang="en" sz="1100">
                <a:solidFill>
                  <a:schemeClr val="dk1"/>
                </a:solidFill>
              </a:rPr>
              <a:t>Test Log with only Style and Stylist</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Email: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Date:</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Time: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Stylist: Jamie</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Style: Freestyle Design Braids</a:t>
            </a:r>
            <a:endParaRPr sz="1100">
              <a:solidFill>
                <a:schemeClr val="dk1"/>
              </a:solidFill>
            </a:endParaRPr>
          </a:p>
          <a:p>
            <a:pPr indent="0" lvl="0" marL="0" rtl="0" algn="l">
              <a:spcBef>
                <a:spcPts val="0"/>
              </a:spcBef>
              <a:spcAft>
                <a:spcPts val="1200"/>
              </a:spcAft>
              <a:buNone/>
            </a:pPr>
            <a:r>
              <a:t/>
            </a:r>
            <a:endParaRPr/>
          </a:p>
        </p:txBody>
      </p:sp>
      <p:pic>
        <p:nvPicPr>
          <p:cNvPr id="125" name="Google Shape;125;p23" title="Test Ten        2025-05-03 102250.mp4">
            <a:hlinkClick r:id="rId3"/>
          </p:cNvPr>
          <p:cNvPicPr preferRelativeResize="0"/>
          <p:nvPr/>
        </p:nvPicPr>
        <p:blipFill>
          <a:blip r:embed="rId4">
            <a:alphaModFix/>
          </a:blip>
          <a:stretch>
            <a:fillRect/>
          </a:stretch>
        </p:blipFill>
        <p:spPr>
          <a:xfrm>
            <a:off x="152400" y="1170125"/>
            <a:ext cx="6537249" cy="327203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 Log Eleven</a:t>
            </a:r>
            <a:endParaRPr/>
          </a:p>
        </p:txBody>
      </p:sp>
      <p:sp>
        <p:nvSpPr>
          <p:cNvPr id="131" name="Google Shape;131;p24"/>
          <p:cNvSpPr txBox="1"/>
          <p:nvPr>
            <p:ph idx="1" type="body"/>
          </p:nvPr>
        </p:nvSpPr>
        <p:spPr>
          <a:xfrm>
            <a:off x="6852925" y="1152475"/>
            <a:ext cx="1979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 Log Eleven:</a:t>
            </a:r>
            <a:endParaRPr/>
          </a:p>
          <a:p>
            <a:pPr indent="0" lvl="0" marL="0" rtl="0" algn="l">
              <a:spcBef>
                <a:spcPts val="1200"/>
              </a:spcBef>
              <a:spcAft>
                <a:spcPts val="0"/>
              </a:spcAft>
              <a:buNone/>
            </a:pPr>
            <a:r>
              <a:rPr lang="en" sz="1100">
                <a:solidFill>
                  <a:schemeClr val="dk1"/>
                </a:solidFill>
              </a:rPr>
              <a:t>Test log with all fields entered when prompted and only stylist pre-filled out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Email: miller5@gmail.net</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Date: 5/8/25</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Time: 11:00 AM</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Stylist: Jamie</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Style: Freestyle Design Braids</a:t>
            </a:r>
            <a:endParaRPr sz="1100">
              <a:solidFill>
                <a:schemeClr val="dk1"/>
              </a:solidFill>
            </a:endParaRPr>
          </a:p>
          <a:p>
            <a:pPr indent="0" lvl="0" marL="0" rtl="0" algn="l">
              <a:spcBef>
                <a:spcPts val="0"/>
              </a:spcBef>
              <a:spcAft>
                <a:spcPts val="1200"/>
              </a:spcAft>
              <a:buNone/>
            </a:pPr>
            <a:r>
              <a:t/>
            </a:r>
            <a:endParaRPr/>
          </a:p>
        </p:txBody>
      </p:sp>
      <p:pic>
        <p:nvPicPr>
          <p:cNvPr id="132" name="Google Shape;132;p24" title="Test Eleven    2025-05-03 102530.mp4">
            <a:hlinkClick r:id="rId3"/>
          </p:cNvPr>
          <p:cNvPicPr preferRelativeResize="0"/>
          <p:nvPr/>
        </p:nvPicPr>
        <p:blipFill>
          <a:blip r:embed="rId4">
            <a:alphaModFix/>
          </a:blip>
          <a:stretch>
            <a:fillRect/>
          </a:stretch>
        </p:blipFill>
        <p:spPr>
          <a:xfrm>
            <a:off x="152400" y="1170125"/>
            <a:ext cx="6548124" cy="329796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 Log Twelve:</a:t>
            </a:r>
            <a:endParaRPr/>
          </a:p>
        </p:txBody>
      </p:sp>
      <p:sp>
        <p:nvSpPr>
          <p:cNvPr id="138" name="Google Shape;138;p25"/>
          <p:cNvSpPr txBox="1"/>
          <p:nvPr>
            <p:ph idx="1" type="body"/>
          </p:nvPr>
        </p:nvSpPr>
        <p:spPr>
          <a:xfrm>
            <a:off x="6863800" y="1152475"/>
            <a:ext cx="1968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 Log Twelve: </a:t>
            </a:r>
            <a:endParaRPr/>
          </a:p>
          <a:p>
            <a:pPr indent="0" lvl="0" marL="0" rtl="0" algn="l">
              <a:spcBef>
                <a:spcPts val="1200"/>
              </a:spcBef>
              <a:spcAft>
                <a:spcPts val="0"/>
              </a:spcAft>
              <a:buNone/>
            </a:pPr>
            <a:r>
              <a:rPr lang="en" sz="1100">
                <a:solidFill>
                  <a:schemeClr val="dk1"/>
                </a:solidFill>
              </a:rPr>
              <a:t>Test Log with all fields entered when prompted and only stylist field filled out</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Email: blak4@outlook.com</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Date: 5/8/2025</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Time: 8:00 AM</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Stylist: Jamie</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Style: Simple Design Braids</a:t>
            </a:r>
            <a:endParaRPr sz="1100"/>
          </a:p>
        </p:txBody>
      </p:sp>
      <p:pic>
        <p:nvPicPr>
          <p:cNvPr id="139" name="Google Shape;139;p25" title="Test Twelve    2025-05-03 102852.mp4">
            <a:hlinkClick r:id="rId3"/>
          </p:cNvPr>
          <p:cNvPicPr preferRelativeResize="0"/>
          <p:nvPr/>
        </p:nvPicPr>
        <p:blipFill>
          <a:blip r:embed="rId4">
            <a:alphaModFix/>
          </a:blip>
          <a:stretch>
            <a:fillRect/>
          </a:stretch>
        </p:blipFill>
        <p:spPr>
          <a:xfrm>
            <a:off x="152400" y="1170125"/>
            <a:ext cx="6558998" cy="332049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45" name="Google Shape;145;p26"/>
          <p:cNvSpPr txBox="1"/>
          <p:nvPr>
            <p:ph idx="1" type="body"/>
          </p:nvPr>
        </p:nvSpPr>
        <p:spPr>
          <a:xfrm>
            <a:off x="311700" y="1130725"/>
            <a:ext cx="8520600" cy="38865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The goal of the testing log is to show the system quality control. Along with that, the videos on the slides are there for proof that the system works as marketed and allows users to create appointments as long as they have the correct fields entered.</a:t>
            </a:r>
            <a:endParaRPr/>
          </a:p>
          <a:p>
            <a:pPr indent="0" lvl="0" marL="0" rtl="0" algn="l">
              <a:spcBef>
                <a:spcPts val="1200"/>
              </a:spcBef>
              <a:spcAft>
                <a:spcPts val="0"/>
              </a:spcAft>
              <a:buNone/>
            </a:pPr>
            <a:r>
              <a:rPr lang="en"/>
              <a:t>The test log has 12 logs, with one log to one side. Each log is labeled on its own slide, with the corresponding video. To the right of the video is a text box with the </a:t>
            </a:r>
            <a:r>
              <a:rPr lang="en"/>
              <a:t>information used in the test log, as well as any parameters that are used for the test. </a:t>
            </a:r>
            <a:endParaRPr/>
          </a:p>
          <a:p>
            <a:pPr indent="0" lvl="0" marL="0" rtl="0" algn="l">
              <a:spcBef>
                <a:spcPts val="1200"/>
              </a:spcBef>
              <a:spcAft>
                <a:spcPts val="0"/>
              </a:spcAft>
              <a:buNone/>
            </a:pPr>
            <a:r>
              <a:rPr lang="en"/>
              <a:t>Logs 1 and 2 have all fields entered. Logs 3 through 6 have only one field missing. Logs 7 through 10 have only two fields filled out. Logs 11 and 12 start with only the stylist field entered and the rest of the fields are only entered once prompted by the program until the program allows the user to book the appointment. </a:t>
            </a:r>
            <a:endParaRPr/>
          </a:p>
          <a:p>
            <a:pPr indent="0" lvl="0" marL="0" rtl="0" algn="l">
              <a:spcBef>
                <a:spcPts val="1200"/>
              </a:spcBef>
              <a:spcAft>
                <a:spcPts val="0"/>
              </a:spcAft>
              <a:buNone/>
            </a:pPr>
            <a:r>
              <a:rPr lang="en"/>
              <a:t>The program will not allow a user to leave a field blank, so all the fields must be inputted before the program will allow the user to book an appointment.</a:t>
            </a:r>
            <a:endParaRPr/>
          </a:p>
          <a:p>
            <a:pPr indent="0" lvl="0" marL="0" rtl="0" algn="l">
              <a:spcBef>
                <a:spcPts val="1200"/>
              </a:spcBef>
              <a:spcAft>
                <a:spcPts val="1200"/>
              </a:spcAft>
              <a:buNone/>
            </a:pPr>
            <a:r>
              <a:rPr lang="en"/>
              <a:t>Project Site Link: </a:t>
            </a:r>
            <a:r>
              <a:rPr lang="en" u="sng">
                <a:solidFill>
                  <a:schemeClr val="hlink"/>
                </a:solidFill>
                <a:hlinkClick r:id="rId3"/>
              </a:rPr>
              <a:t>https://ckiefer.pythonanywhere.com/</a:t>
            </a: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 Log One</a:t>
            </a:r>
            <a:endParaRPr/>
          </a:p>
        </p:txBody>
      </p:sp>
      <p:sp>
        <p:nvSpPr>
          <p:cNvPr id="61" name="Google Shape;61;p14"/>
          <p:cNvSpPr txBox="1"/>
          <p:nvPr>
            <p:ph idx="1" type="body"/>
          </p:nvPr>
        </p:nvSpPr>
        <p:spPr>
          <a:xfrm>
            <a:off x="6842050" y="1159100"/>
            <a:ext cx="1848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Test Log 1: </a:t>
            </a:r>
            <a:endParaRPr b="1"/>
          </a:p>
          <a:p>
            <a:pPr indent="0" lvl="0" marL="0" rtl="0" algn="l">
              <a:spcBef>
                <a:spcPts val="1200"/>
              </a:spcBef>
              <a:spcAft>
                <a:spcPts val="0"/>
              </a:spcAft>
              <a:buNone/>
            </a:pPr>
            <a:r>
              <a:rPr lang="en" sz="1100">
                <a:solidFill>
                  <a:schemeClr val="dk1"/>
                </a:solidFill>
              </a:rPr>
              <a:t>Test one had all fields entered and has a recording to the left. </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None/>
            </a:pPr>
            <a:r>
              <a:rPr lang="en" sz="1100">
                <a:solidFill>
                  <a:schemeClr val="dk1"/>
                </a:solidFill>
              </a:rPr>
              <a:t>Email: jjh9@aol.com</a:t>
            </a:r>
            <a:endParaRPr sz="1100">
              <a:solidFill>
                <a:schemeClr val="dk1"/>
              </a:solidFill>
            </a:endParaRPr>
          </a:p>
          <a:p>
            <a:pPr indent="0" lvl="0" marL="0" rtl="0" algn="l">
              <a:spcBef>
                <a:spcPts val="0"/>
              </a:spcBef>
              <a:spcAft>
                <a:spcPts val="0"/>
              </a:spcAft>
              <a:buNone/>
            </a:pPr>
            <a:r>
              <a:rPr lang="en" sz="1100">
                <a:solidFill>
                  <a:schemeClr val="dk1"/>
                </a:solidFill>
              </a:rPr>
              <a:t>Date: 5/7/2025</a:t>
            </a:r>
            <a:endParaRPr sz="1100">
              <a:solidFill>
                <a:schemeClr val="dk1"/>
              </a:solidFill>
            </a:endParaRPr>
          </a:p>
          <a:p>
            <a:pPr indent="0" lvl="0" marL="0" rtl="0" algn="l">
              <a:spcBef>
                <a:spcPts val="0"/>
              </a:spcBef>
              <a:spcAft>
                <a:spcPts val="0"/>
              </a:spcAft>
              <a:buNone/>
            </a:pPr>
            <a:r>
              <a:rPr lang="en" sz="1100">
                <a:solidFill>
                  <a:schemeClr val="dk1"/>
                </a:solidFill>
              </a:rPr>
              <a:t>Time: 6:30 PM</a:t>
            </a:r>
            <a:endParaRPr sz="1100">
              <a:solidFill>
                <a:schemeClr val="dk1"/>
              </a:solidFill>
            </a:endParaRPr>
          </a:p>
          <a:p>
            <a:pPr indent="0" lvl="0" marL="0" rtl="0" algn="l">
              <a:spcBef>
                <a:spcPts val="0"/>
              </a:spcBef>
              <a:spcAft>
                <a:spcPts val="0"/>
              </a:spcAft>
              <a:buNone/>
            </a:pPr>
            <a:r>
              <a:rPr lang="en" sz="1100">
                <a:solidFill>
                  <a:schemeClr val="dk1"/>
                </a:solidFill>
              </a:rPr>
              <a:t>Stylist: Jamie</a:t>
            </a:r>
            <a:endParaRPr sz="1100">
              <a:solidFill>
                <a:schemeClr val="dk1"/>
              </a:solidFill>
            </a:endParaRPr>
          </a:p>
          <a:p>
            <a:pPr indent="0" lvl="0" marL="0" rtl="0" algn="l">
              <a:spcBef>
                <a:spcPts val="0"/>
              </a:spcBef>
              <a:spcAft>
                <a:spcPts val="0"/>
              </a:spcAft>
              <a:buNone/>
            </a:pPr>
            <a:r>
              <a:rPr lang="en" sz="1100">
                <a:solidFill>
                  <a:schemeClr val="dk1"/>
                </a:solidFill>
              </a:rPr>
              <a:t>Style: Simple Design Braids </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p:txBody>
      </p:sp>
      <p:pic>
        <p:nvPicPr>
          <p:cNvPr id="62" name="Google Shape;62;p14" title="Test One      2025-05-02 172825.mp4">
            <a:hlinkClick r:id="rId3"/>
          </p:cNvPr>
          <p:cNvPicPr preferRelativeResize="0"/>
          <p:nvPr/>
        </p:nvPicPr>
        <p:blipFill>
          <a:blip r:embed="rId4">
            <a:alphaModFix/>
          </a:blip>
          <a:stretch>
            <a:fillRect/>
          </a:stretch>
        </p:blipFill>
        <p:spPr>
          <a:xfrm>
            <a:off x="152400" y="1170125"/>
            <a:ext cx="6537250" cy="3445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
                                        </p:tgtEl>
                                        <p:attrNameLst>
                                          <p:attrName>style.visibility</p:attrName>
                                        </p:attrNameLst>
                                      </p:cBhvr>
                                      <p:to>
                                        <p:strVal val="visible"/>
                                      </p:to>
                                    </p:set>
                                    <p:animEffect filter="fade" transition="in">
                                      <p:cBhvr>
                                        <p:cTn dur="1000"/>
                                        <p:tgtEl>
                                          <p:spTgt spid="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 Log Two </a:t>
            </a:r>
            <a:endParaRPr/>
          </a:p>
        </p:txBody>
      </p:sp>
      <p:sp>
        <p:nvSpPr>
          <p:cNvPr id="68" name="Google Shape;68;p15"/>
          <p:cNvSpPr txBox="1"/>
          <p:nvPr>
            <p:ph idx="1" type="body"/>
          </p:nvPr>
        </p:nvSpPr>
        <p:spPr>
          <a:xfrm>
            <a:off x="6863800" y="1152475"/>
            <a:ext cx="1968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Test Log Two:</a:t>
            </a:r>
            <a:endParaRPr b="1"/>
          </a:p>
          <a:p>
            <a:pPr indent="0" lvl="0" marL="0" rtl="0" algn="l">
              <a:spcBef>
                <a:spcPts val="1200"/>
              </a:spcBef>
              <a:spcAft>
                <a:spcPts val="0"/>
              </a:spcAft>
              <a:buNone/>
            </a:pPr>
            <a:r>
              <a:rPr lang="en" sz="1100">
                <a:solidFill>
                  <a:schemeClr val="dk1"/>
                </a:solidFill>
              </a:rPr>
              <a:t>Test Log with all fields entered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Email: snl456@house.org</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Date: 5/4/2025</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Time: 06:30 PM</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Stylist</a:t>
            </a:r>
            <a:r>
              <a:rPr lang="en" sz="1100">
                <a:solidFill>
                  <a:schemeClr val="dk1"/>
                </a:solidFill>
              </a:rPr>
              <a:t>: Luffy</a:t>
            </a:r>
            <a:endParaRPr sz="1100">
              <a:solidFill>
                <a:schemeClr val="dk1"/>
              </a:solidFill>
            </a:endParaRPr>
          </a:p>
          <a:p>
            <a:pPr indent="0" lvl="0" marL="0" rtl="0" algn="l">
              <a:spcBef>
                <a:spcPts val="0"/>
              </a:spcBef>
              <a:spcAft>
                <a:spcPts val="0"/>
              </a:spcAft>
              <a:buNone/>
            </a:pPr>
            <a:r>
              <a:rPr lang="en" sz="1100">
                <a:solidFill>
                  <a:schemeClr val="dk1"/>
                </a:solidFill>
              </a:rPr>
              <a:t>Style: Intermediate Design Braids</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p:txBody>
      </p:sp>
      <p:pic>
        <p:nvPicPr>
          <p:cNvPr id="69" name="Google Shape;69;p15" title="Test Two     2025-05-02 175901.mp4">
            <a:hlinkClick r:id="rId3"/>
          </p:cNvPr>
          <p:cNvPicPr preferRelativeResize="0"/>
          <p:nvPr/>
        </p:nvPicPr>
        <p:blipFill>
          <a:blip r:embed="rId4">
            <a:alphaModFix/>
          </a:blip>
          <a:stretch>
            <a:fillRect/>
          </a:stretch>
        </p:blipFill>
        <p:spPr>
          <a:xfrm>
            <a:off x="152400" y="1170125"/>
            <a:ext cx="6558998" cy="348446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1000"/>
                                        <p:tgtEl>
                                          <p:spTgt spid="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 Log Three</a:t>
            </a:r>
            <a:endParaRPr/>
          </a:p>
        </p:txBody>
      </p:sp>
      <p:sp>
        <p:nvSpPr>
          <p:cNvPr id="75" name="Google Shape;75;p16"/>
          <p:cNvSpPr txBox="1"/>
          <p:nvPr>
            <p:ph idx="1" type="body"/>
          </p:nvPr>
        </p:nvSpPr>
        <p:spPr>
          <a:xfrm>
            <a:off x="6852925" y="1152475"/>
            <a:ext cx="1979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 Log 3: </a:t>
            </a:r>
            <a:endParaRPr/>
          </a:p>
          <a:p>
            <a:pPr indent="0" lvl="0" marL="0" rtl="0" algn="l">
              <a:spcBef>
                <a:spcPts val="1200"/>
              </a:spcBef>
              <a:spcAft>
                <a:spcPts val="0"/>
              </a:spcAft>
              <a:buNone/>
            </a:pPr>
            <a:r>
              <a:rPr lang="en" sz="1100">
                <a:solidFill>
                  <a:schemeClr val="dk1"/>
                </a:solidFill>
              </a:rPr>
              <a:t>Test with email missing</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Email: none</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Date: 05/04/2025</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Time: 4:00 PM</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Stylist: Zoro</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Style: Simple Design Braids</a:t>
            </a:r>
            <a:endParaRPr/>
          </a:p>
        </p:txBody>
      </p:sp>
      <p:pic>
        <p:nvPicPr>
          <p:cNvPr id="76" name="Google Shape;76;p16" title="Test Three     2025-05-02 182038.mp4">
            <a:hlinkClick r:id="rId3"/>
          </p:cNvPr>
          <p:cNvPicPr preferRelativeResize="0"/>
          <p:nvPr/>
        </p:nvPicPr>
        <p:blipFill>
          <a:blip r:embed="rId4">
            <a:alphaModFix/>
          </a:blip>
          <a:stretch>
            <a:fillRect/>
          </a:stretch>
        </p:blipFill>
        <p:spPr>
          <a:xfrm>
            <a:off x="152400" y="1170125"/>
            <a:ext cx="6548124" cy="348959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 Log Four </a:t>
            </a:r>
            <a:endParaRPr/>
          </a:p>
        </p:txBody>
      </p:sp>
      <p:sp>
        <p:nvSpPr>
          <p:cNvPr id="82" name="Google Shape;82;p17"/>
          <p:cNvSpPr txBox="1"/>
          <p:nvPr>
            <p:ph idx="1" type="body"/>
          </p:nvPr>
        </p:nvSpPr>
        <p:spPr>
          <a:xfrm>
            <a:off x="6852925" y="1152475"/>
            <a:ext cx="1979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 Log Four:</a:t>
            </a:r>
            <a:endParaRPr/>
          </a:p>
          <a:p>
            <a:pPr indent="0" lvl="0" marL="0" rtl="0" algn="l">
              <a:spcBef>
                <a:spcPts val="1200"/>
              </a:spcBef>
              <a:spcAft>
                <a:spcPts val="0"/>
              </a:spcAft>
              <a:buNone/>
            </a:pPr>
            <a:r>
              <a:rPr lang="en" sz="1100">
                <a:solidFill>
                  <a:schemeClr val="dk1"/>
                </a:solidFill>
              </a:rPr>
              <a:t>Test with Style Missing</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Email: muh345@ymail.com</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Date: 5/8/2025</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Time: 5:00 PM</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Stylist: Jamie</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Style: N/A</a:t>
            </a:r>
            <a:endParaRPr sz="1100">
              <a:solidFill>
                <a:schemeClr val="dk1"/>
              </a:solidFill>
            </a:endParaRPr>
          </a:p>
          <a:p>
            <a:pPr indent="0" lvl="0" marL="0" rtl="0" algn="l">
              <a:spcBef>
                <a:spcPts val="0"/>
              </a:spcBef>
              <a:spcAft>
                <a:spcPts val="1200"/>
              </a:spcAft>
              <a:buNone/>
            </a:pPr>
            <a:r>
              <a:t/>
            </a:r>
            <a:endParaRPr/>
          </a:p>
        </p:txBody>
      </p:sp>
      <p:pic>
        <p:nvPicPr>
          <p:cNvPr id="83" name="Google Shape;83;p17" title="Test Four       2025-05-03 095311.mp4">
            <a:hlinkClick r:id="rId3"/>
          </p:cNvPr>
          <p:cNvPicPr preferRelativeResize="0"/>
          <p:nvPr/>
        </p:nvPicPr>
        <p:blipFill>
          <a:blip r:embed="rId4">
            <a:alphaModFix/>
          </a:blip>
          <a:stretch>
            <a:fillRect/>
          </a:stretch>
        </p:blipFill>
        <p:spPr>
          <a:xfrm>
            <a:off x="152400" y="1170125"/>
            <a:ext cx="6548124" cy="346183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 Log Five </a:t>
            </a:r>
            <a:endParaRPr/>
          </a:p>
        </p:txBody>
      </p:sp>
      <p:sp>
        <p:nvSpPr>
          <p:cNvPr id="89" name="Google Shape;89;p18"/>
          <p:cNvSpPr txBox="1"/>
          <p:nvPr>
            <p:ph idx="1" type="body"/>
          </p:nvPr>
        </p:nvSpPr>
        <p:spPr>
          <a:xfrm>
            <a:off x="6863800" y="1152475"/>
            <a:ext cx="1968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 Log Five:</a:t>
            </a:r>
            <a:endParaRPr/>
          </a:p>
          <a:p>
            <a:pPr indent="0" lvl="0" marL="0" rtl="0" algn="l">
              <a:spcBef>
                <a:spcPts val="1200"/>
              </a:spcBef>
              <a:spcAft>
                <a:spcPts val="0"/>
              </a:spcAft>
              <a:buNone/>
            </a:pPr>
            <a:r>
              <a:rPr lang="en" sz="1100">
                <a:solidFill>
                  <a:schemeClr val="dk1"/>
                </a:solidFill>
              </a:rPr>
              <a:t>Test with Date Missing</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Email: wen329@msn.com</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Date: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Time: 3:00 PM</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Stylist: Zoro</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Style: Intermediate Design Braids</a:t>
            </a:r>
            <a:endParaRPr sz="1100"/>
          </a:p>
        </p:txBody>
      </p:sp>
      <p:pic>
        <p:nvPicPr>
          <p:cNvPr id="90" name="Google Shape;90;p18" title="Test Five       2025-05-03 095611.mp4">
            <a:hlinkClick r:id="rId3"/>
          </p:cNvPr>
          <p:cNvPicPr preferRelativeResize="0"/>
          <p:nvPr/>
        </p:nvPicPr>
        <p:blipFill>
          <a:blip r:embed="rId4">
            <a:alphaModFix/>
          </a:blip>
          <a:stretch>
            <a:fillRect/>
          </a:stretch>
        </p:blipFill>
        <p:spPr>
          <a:xfrm>
            <a:off x="152400" y="1170125"/>
            <a:ext cx="6487096" cy="34163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 Log Six</a:t>
            </a:r>
            <a:endParaRPr/>
          </a:p>
        </p:txBody>
      </p:sp>
      <p:sp>
        <p:nvSpPr>
          <p:cNvPr id="96" name="Google Shape;96;p19"/>
          <p:cNvSpPr txBox="1"/>
          <p:nvPr>
            <p:ph idx="1" type="body"/>
          </p:nvPr>
        </p:nvSpPr>
        <p:spPr>
          <a:xfrm>
            <a:off x="6809425" y="1152475"/>
            <a:ext cx="2022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 Log Six: </a:t>
            </a:r>
            <a:endParaRPr/>
          </a:p>
          <a:p>
            <a:pPr indent="0" lvl="0" marL="0" rtl="0" algn="l">
              <a:spcBef>
                <a:spcPts val="1200"/>
              </a:spcBef>
              <a:spcAft>
                <a:spcPts val="0"/>
              </a:spcAft>
              <a:buNone/>
            </a:pPr>
            <a:r>
              <a:rPr lang="en" sz="1100">
                <a:solidFill>
                  <a:schemeClr val="dk1"/>
                </a:solidFill>
              </a:rPr>
              <a:t>Test with Time missing</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Email: han224@outlook.com</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Date: 5/8/25</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Time: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Stylist: Luffy</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Style: Freestyle Design Braids</a:t>
            </a:r>
            <a:endParaRPr i="1" sz="1100">
              <a:solidFill>
                <a:schemeClr val="dk1"/>
              </a:solidFill>
            </a:endParaRPr>
          </a:p>
          <a:p>
            <a:pPr indent="0" lvl="0" marL="0" rtl="0" algn="l">
              <a:spcBef>
                <a:spcPts val="0"/>
              </a:spcBef>
              <a:spcAft>
                <a:spcPts val="1200"/>
              </a:spcAft>
              <a:buNone/>
            </a:pPr>
            <a:r>
              <a:t/>
            </a:r>
            <a:endParaRPr/>
          </a:p>
        </p:txBody>
      </p:sp>
      <p:pic>
        <p:nvPicPr>
          <p:cNvPr id="97" name="Google Shape;97;p19" title="Test Six         2025-05-03 100024.mp4">
            <a:hlinkClick r:id="rId3"/>
          </p:cNvPr>
          <p:cNvPicPr preferRelativeResize="0"/>
          <p:nvPr/>
        </p:nvPicPr>
        <p:blipFill>
          <a:blip r:embed="rId4">
            <a:alphaModFix/>
          </a:blip>
          <a:stretch>
            <a:fillRect/>
          </a:stretch>
        </p:blipFill>
        <p:spPr>
          <a:xfrm>
            <a:off x="152400" y="1170125"/>
            <a:ext cx="6559000" cy="329319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 Log Seven</a:t>
            </a:r>
            <a:endParaRPr/>
          </a:p>
        </p:txBody>
      </p:sp>
      <p:sp>
        <p:nvSpPr>
          <p:cNvPr id="103" name="Google Shape;103;p20"/>
          <p:cNvSpPr txBox="1"/>
          <p:nvPr>
            <p:ph idx="1" type="body"/>
          </p:nvPr>
        </p:nvSpPr>
        <p:spPr>
          <a:xfrm>
            <a:off x="6842050" y="1152475"/>
            <a:ext cx="1990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 Log Seven: </a:t>
            </a:r>
            <a:endParaRPr/>
          </a:p>
          <a:p>
            <a:pPr indent="0" lvl="0" marL="0" rtl="0" algn="l">
              <a:spcBef>
                <a:spcPts val="1200"/>
              </a:spcBef>
              <a:spcAft>
                <a:spcPts val="0"/>
              </a:spcAft>
              <a:buNone/>
            </a:pPr>
            <a:r>
              <a:rPr lang="en" sz="1100">
                <a:solidFill>
                  <a:schemeClr val="dk1"/>
                </a:solidFill>
              </a:rPr>
              <a:t>Test with only email and stylist</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a:t>
            </a:r>
            <a:endParaRPr/>
          </a:p>
          <a:p>
            <a:pPr indent="0" lvl="0" marL="0" rtl="0" algn="l">
              <a:spcBef>
                <a:spcPts val="0"/>
              </a:spcBef>
              <a:spcAft>
                <a:spcPts val="0"/>
              </a:spcAft>
              <a:buNone/>
            </a:pPr>
            <a:r>
              <a:rPr lang="en" sz="1100">
                <a:solidFill>
                  <a:schemeClr val="dk1"/>
                </a:solidFill>
              </a:rPr>
              <a:t>Email:ajax234@hotmail.com </a:t>
            </a:r>
            <a:endParaRPr sz="1100">
              <a:solidFill>
                <a:schemeClr val="dk1"/>
              </a:solidFill>
            </a:endParaRPr>
          </a:p>
          <a:p>
            <a:pPr indent="0" lvl="0" marL="0" rtl="0" algn="l">
              <a:spcBef>
                <a:spcPts val="0"/>
              </a:spcBef>
              <a:spcAft>
                <a:spcPts val="0"/>
              </a:spcAft>
              <a:buNone/>
            </a:pPr>
            <a:r>
              <a:rPr lang="en" sz="1100">
                <a:solidFill>
                  <a:schemeClr val="dk1"/>
                </a:solidFill>
              </a:rPr>
              <a:t>Date:</a:t>
            </a:r>
            <a:endParaRPr sz="1100">
              <a:solidFill>
                <a:schemeClr val="dk1"/>
              </a:solidFill>
            </a:endParaRPr>
          </a:p>
          <a:p>
            <a:pPr indent="0" lvl="0" marL="0" rtl="0" algn="l">
              <a:spcBef>
                <a:spcPts val="0"/>
              </a:spcBef>
              <a:spcAft>
                <a:spcPts val="0"/>
              </a:spcAft>
              <a:buNone/>
            </a:pPr>
            <a:r>
              <a:rPr lang="en" sz="1100">
                <a:solidFill>
                  <a:schemeClr val="dk1"/>
                </a:solidFill>
              </a:rPr>
              <a:t>Time: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Stylist: Jamie</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Style:</a:t>
            </a:r>
            <a:endParaRPr/>
          </a:p>
        </p:txBody>
      </p:sp>
      <p:pic>
        <p:nvPicPr>
          <p:cNvPr id="104" name="Google Shape;104;p20" title="Test Seven    2025-05-03 100251.mp4">
            <a:hlinkClick r:id="rId3"/>
          </p:cNvPr>
          <p:cNvPicPr preferRelativeResize="0"/>
          <p:nvPr/>
        </p:nvPicPr>
        <p:blipFill>
          <a:blip r:embed="rId4">
            <a:alphaModFix/>
          </a:blip>
          <a:stretch>
            <a:fillRect/>
          </a:stretch>
        </p:blipFill>
        <p:spPr>
          <a:xfrm>
            <a:off x="152400" y="1170125"/>
            <a:ext cx="6548124" cy="329796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 Log Eight</a:t>
            </a:r>
            <a:endParaRPr/>
          </a:p>
        </p:txBody>
      </p:sp>
      <p:sp>
        <p:nvSpPr>
          <p:cNvPr id="110" name="Google Shape;110;p21"/>
          <p:cNvSpPr txBox="1"/>
          <p:nvPr>
            <p:ph idx="1" type="body"/>
          </p:nvPr>
        </p:nvSpPr>
        <p:spPr>
          <a:xfrm>
            <a:off x="6852925" y="1152475"/>
            <a:ext cx="1979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 Log Eight:</a:t>
            </a:r>
            <a:endParaRPr/>
          </a:p>
          <a:p>
            <a:pPr indent="0" lvl="0" marL="0" rtl="0" algn="l">
              <a:spcBef>
                <a:spcPts val="1200"/>
              </a:spcBef>
              <a:spcAft>
                <a:spcPts val="0"/>
              </a:spcAft>
              <a:buNone/>
            </a:pPr>
            <a:r>
              <a:rPr lang="en" sz="1100">
                <a:solidFill>
                  <a:schemeClr val="dk1"/>
                </a:solidFill>
              </a:rPr>
              <a:t>Test Log with email and Stylist only </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Email: xan987@globlal.com</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Date:</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Time: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Stylist: Zoro</a:t>
            </a:r>
            <a:endParaRPr sz="1100">
              <a:solidFill>
                <a:schemeClr val="dk1"/>
              </a:solidFill>
            </a:endParaRPr>
          </a:p>
          <a:p>
            <a:pPr indent="0" lvl="0" marL="0" rtl="0" algn="l">
              <a:spcBef>
                <a:spcPts val="0"/>
              </a:spcBef>
              <a:spcAft>
                <a:spcPts val="0"/>
              </a:spcAft>
              <a:buNone/>
            </a:pPr>
            <a:r>
              <a:rPr lang="en" sz="1100">
                <a:solidFill>
                  <a:schemeClr val="dk1"/>
                </a:solidFill>
              </a:rPr>
              <a:t>Style:</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p:txBody>
      </p:sp>
      <p:pic>
        <p:nvPicPr>
          <p:cNvPr id="111" name="Google Shape;111;p21" title="Test Eight     2025-05-03 101948.mp4">
            <a:hlinkClick r:id="rId3"/>
          </p:cNvPr>
          <p:cNvPicPr preferRelativeResize="0"/>
          <p:nvPr/>
        </p:nvPicPr>
        <p:blipFill>
          <a:blip r:embed="rId4">
            <a:alphaModFix/>
          </a:blip>
          <a:stretch>
            <a:fillRect/>
          </a:stretch>
        </p:blipFill>
        <p:spPr>
          <a:xfrm>
            <a:off x="152400" y="1170125"/>
            <a:ext cx="6548126" cy="330823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