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046502-98AE-4906-9D95-6ACA8353F634}" type="datetimeFigureOut">
              <a:rPr lang="cs-CZ" smtClean="0"/>
              <a:t>28.12.2019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90B7387-AAFE-49E9-BEB6-54842A84B425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RSP019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Release</a:t>
            </a:r>
            <a:r>
              <a:rPr lang="cs-CZ" dirty="0" smtClean="0"/>
              <a:t> 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657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Zoom chart sprint 3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3226"/>
            <a:ext cx="8229600" cy="39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4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</a:t>
            </a:r>
            <a:r>
              <a:rPr lang="cs-CZ" dirty="0" err="1" smtClean="0"/>
              <a:t>áce</a:t>
            </a:r>
            <a:r>
              <a:rPr lang="cs-CZ" dirty="0" smtClean="0"/>
              <a:t> na </a:t>
            </a:r>
            <a:r>
              <a:rPr lang="cs-CZ" dirty="0" err="1" smtClean="0"/>
              <a:t>GitHub</a:t>
            </a:r>
            <a:endParaRPr lang="cs-CZ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06" y="1600200"/>
            <a:ext cx="45117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85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 dosažené u R2 – sprint 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Realizace aplikace na </a:t>
            </a:r>
            <a:r>
              <a:rPr lang="cs-CZ" dirty="0" err="1" smtClean="0"/>
              <a:t>hostingu</a:t>
            </a:r>
            <a:r>
              <a:rPr lang="cs-CZ" dirty="0" smtClean="0"/>
              <a:t> Somee.com</a:t>
            </a:r>
          </a:p>
          <a:p>
            <a:r>
              <a:rPr lang="cs-CZ" dirty="0" smtClean="0"/>
              <a:t>Realizace aplikační databáze na </a:t>
            </a:r>
            <a:r>
              <a:rPr lang="cs-CZ" dirty="0" err="1" smtClean="0"/>
              <a:t>hostingu</a:t>
            </a:r>
            <a:r>
              <a:rPr lang="cs-CZ" dirty="0" smtClean="0"/>
              <a:t> myasp.net</a:t>
            </a:r>
          </a:p>
          <a:p>
            <a:r>
              <a:rPr lang="cs-CZ" dirty="0" smtClean="0"/>
              <a:t>Vytvoření funkčního celku pro průchod článku recenzím řízením</a:t>
            </a:r>
          </a:p>
          <a:p>
            <a:r>
              <a:rPr lang="cs-CZ" dirty="0" smtClean="0"/>
              <a:t>Vytvoření funkčního celku pro práci </a:t>
            </a:r>
            <a:r>
              <a:rPr lang="cs-CZ" dirty="0" err="1" smtClean="0"/>
              <a:t>verzování</a:t>
            </a:r>
            <a:r>
              <a:rPr lang="cs-CZ" dirty="0" smtClean="0"/>
              <a:t> článku v průběhu realizace článku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897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Dokončené ve Sprintu 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Hodnocení členů týmu RSP019</a:t>
            </a:r>
          </a:p>
          <a:p>
            <a:r>
              <a:rPr lang="cs-CZ" dirty="0" smtClean="0"/>
              <a:t>Hodnocení projektu týmu RR</a:t>
            </a:r>
          </a:p>
          <a:p>
            <a:r>
              <a:rPr lang="cs-CZ" dirty="0" smtClean="0"/>
              <a:t>Uživatelská dokumentace</a:t>
            </a:r>
          </a:p>
          <a:p>
            <a:r>
              <a:rPr lang="cs-CZ" dirty="0" smtClean="0"/>
              <a:t>Administrátorská dokumentace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984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řehlednost">
  <a:themeElements>
    <a:clrScheme name="Přehlednos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řehlednos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</TotalTime>
  <Words>64</Words>
  <Application>Microsoft Office PowerPoint</Application>
  <PresentationFormat>Předvádění na obrazovce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Přehlednost</vt:lpstr>
      <vt:lpstr>RSP019</vt:lpstr>
      <vt:lpstr>Zoom chart sprint 3</vt:lpstr>
      <vt:lpstr>Práce na GitHub</vt:lpstr>
      <vt:lpstr>Cíle dosažené u R2 – sprint 3</vt:lpstr>
      <vt:lpstr>Dokončené ve Sprintu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RSP019</dc:title>
  <dc:creator>Pavel Bártek</dc:creator>
  <cp:lastModifiedBy>Pavel Bártek</cp:lastModifiedBy>
  <cp:revision>3</cp:revision>
  <dcterms:created xsi:type="dcterms:W3CDTF">2019-12-28T13:15:02Z</dcterms:created>
  <dcterms:modified xsi:type="dcterms:W3CDTF">2019-12-28T13:40:24Z</dcterms:modified>
</cp:coreProperties>
</file>