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60" r:id="rId11"/>
    <p:sldId id="261" r:id="rId12"/>
    <p:sldId id="262" r:id="rId13"/>
    <p:sldId id="270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60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1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16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9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11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53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6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5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72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50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0DBD2-7158-45C4-92E2-6FC3A4CF8ACD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B218-7E89-4FF9-97B5-64AB90DCB6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80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60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152525"/>
            <a:ext cx="68389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2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</a:t>
            </a:r>
            <a:r>
              <a:rPr lang="zh-TW" altLang="en-US" dirty="0" smtClean="0"/>
              <a:t>加入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195388"/>
            <a:ext cx="68389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22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16632"/>
            <a:ext cx="8147248" cy="6009531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233488"/>
            <a:ext cx="68294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15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08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5389"/>
            <a:ext cx="8940725" cy="388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79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5838"/>
            <a:ext cx="92868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88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355661" cy="504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29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88841"/>
            <a:ext cx="9144000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92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err="1"/>
              <a:t>ffmpeg</a:t>
            </a:r>
            <a:r>
              <a:rPr lang="zh-TW" altLang="en-US" dirty="0"/>
              <a:t>開啟本地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h264</a:t>
            </a:r>
            <a:r>
              <a:rPr lang="zh-TW" altLang="en-US" dirty="0"/>
              <a:t>邊這個</a:t>
            </a:r>
            <a:r>
              <a:rPr lang="zh-TW" altLang="en-US" dirty="0" smtClean="0"/>
              <a:t>影片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檔案大小</a:t>
            </a:r>
            <a:r>
              <a:rPr lang="en-US" altLang="zh-TW" dirty="0"/>
              <a:t>1M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6619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52567"/>
            <a:ext cx="54578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36099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219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r>
              <a:rPr lang="zh-TW" altLang="en-US" dirty="0"/>
              <a:t>音檔用</a:t>
            </a:r>
            <a:r>
              <a:rPr lang="en-US" altLang="zh-TW" dirty="0"/>
              <a:t>256k</a:t>
            </a:r>
            <a:r>
              <a:rPr lang="zh-TW" altLang="en-US" dirty="0" smtClean="0"/>
              <a:t>解析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解析度</a:t>
            </a:r>
            <a:r>
              <a:rPr lang="en-US" altLang="zh-TW" dirty="0" smtClean="0"/>
              <a:t>720x576 </a:t>
            </a:r>
            <a:r>
              <a:rPr lang="zh-TW" altLang="en-US" dirty="0" smtClean="0"/>
              <a:t>檔名</a:t>
            </a:r>
            <a:r>
              <a:rPr lang="en-US" altLang="zh-TW" dirty="0" smtClean="0"/>
              <a:t>3.mp4</a:t>
            </a:r>
            <a:r>
              <a:rPr lang="zh-TW" altLang="en-US" smtClean="0"/>
              <a:t>做輸出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3672408" cy="132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1" y="3065956"/>
            <a:ext cx="4012483" cy="101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124743"/>
            <a:ext cx="7774632" cy="247570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476672"/>
            <a:ext cx="7088832" cy="5162128"/>
          </a:xfrm>
        </p:spPr>
        <p:txBody>
          <a:bodyPr/>
          <a:lstStyle/>
          <a:p>
            <a:r>
              <a:rPr lang="zh-TW" altLang="en-US" dirty="0"/>
              <a:t>開啟串流輸入串流網址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271588"/>
            <a:ext cx="581025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41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332656"/>
            <a:ext cx="8219256" cy="5793507"/>
          </a:xfrm>
        </p:spPr>
        <p:txBody>
          <a:bodyPr/>
          <a:lstStyle/>
          <a:p>
            <a:r>
              <a:rPr lang="zh-TW" altLang="en-US" dirty="0"/>
              <a:t>按</a:t>
            </a:r>
            <a:r>
              <a:rPr lang="zh-TW" altLang="en-US" dirty="0" smtClean="0"/>
              <a:t>工具建</a:t>
            </a:r>
            <a:endParaRPr lang="en-US" altLang="zh-TW" dirty="0" smtClean="0"/>
          </a:p>
          <a:p>
            <a:r>
              <a:rPr lang="zh-TW" altLang="en-US" dirty="0" smtClean="0"/>
              <a:t>檔案存到本地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462088"/>
            <a:ext cx="46958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6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004888"/>
            <a:ext cx="56102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2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071563"/>
            <a:ext cx="5562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05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995363"/>
            <a:ext cx="560070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22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60648"/>
            <a:ext cx="8219256" cy="5865515"/>
          </a:xfrm>
        </p:spPr>
        <p:txBody>
          <a:bodyPr/>
          <a:lstStyle/>
          <a:p>
            <a:r>
              <a:rPr lang="zh-TW" altLang="en-US" dirty="0" smtClean="0"/>
              <a:t>從本地檔案開始串流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43025"/>
            <a:ext cx="50292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98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71463"/>
            <a:ext cx="7972425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88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</Words>
  <Application>Microsoft Office PowerPoint</Application>
  <PresentationFormat>如螢幕大小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按加入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5</cp:revision>
  <dcterms:created xsi:type="dcterms:W3CDTF">2018-03-28T08:27:23Z</dcterms:created>
  <dcterms:modified xsi:type="dcterms:W3CDTF">2018-03-28T09:54:53Z</dcterms:modified>
</cp:coreProperties>
</file>