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6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1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1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2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5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0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0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52525"/>
            <a:ext cx="68389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2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zh-TW" altLang="en-US" dirty="0" smtClean="0"/>
              <a:t>加入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95388"/>
            <a:ext cx="68389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22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233488"/>
            <a:ext cx="68294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1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24743"/>
            <a:ext cx="7774632" cy="247570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76672"/>
            <a:ext cx="7088832" cy="5162128"/>
          </a:xfrm>
        </p:spPr>
        <p:txBody>
          <a:bodyPr/>
          <a:lstStyle/>
          <a:p>
            <a:r>
              <a:rPr lang="zh-TW" altLang="en-US" dirty="0"/>
              <a:t>開啟串流輸入串流網址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71588"/>
            <a:ext cx="58102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41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5793507"/>
          </a:xfrm>
        </p:spPr>
        <p:txBody>
          <a:bodyPr/>
          <a:lstStyle/>
          <a:p>
            <a:r>
              <a:rPr lang="zh-TW" altLang="en-US" dirty="0"/>
              <a:t>按</a:t>
            </a:r>
            <a:r>
              <a:rPr lang="zh-TW" altLang="en-US" dirty="0" smtClean="0"/>
              <a:t>工具建</a:t>
            </a:r>
            <a:endParaRPr lang="en-US" altLang="zh-TW" dirty="0" smtClean="0"/>
          </a:p>
          <a:p>
            <a:r>
              <a:rPr lang="zh-TW" altLang="en-US" dirty="0" smtClean="0"/>
              <a:t>檔案存到本地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462088"/>
            <a:ext cx="46958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6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004888"/>
            <a:ext cx="56102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2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071563"/>
            <a:ext cx="5562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995363"/>
            <a:ext cx="56007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2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TW" altLang="en-US" dirty="0" smtClean="0"/>
              <a:t>從本地檔案開始串流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43025"/>
            <a:ext cx="5029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9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71463"/>
            <a:ext cx="797242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88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如螢幕大小 (4:3)</PresentationFormat>
  <Paragraphs>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按加入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2018-03-28T08:27:23Z</dcterms:created>
  <dcterms:modified xsi:type="dcterms:W3CDTF">2018-03-28T08:43:29Z</dcterms:modified>
</cp:coreProperties>
</file>