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5" r:id="rId1"/>
  </p:sldMasterIdLst>
  <p:notesMasterIdLst>
    <p:notesMasterId r:id="rId15"/>
  </p:notesMasterIdLst>
  <p:sldIdLst>
    <p:sldId id="256" r:id="rId2"/>
    <p:sldId id="258" r:id="rId3"/>
    <p:sldId id="267" r:id="rId4"/>
    <p:sldId id="261" r:id="rId5"/>
    <p:sldId id="278" r:id="rId6"/>
    <p:sldId id="280" r:id="rId7"/>
    <p:sldId id="281" r:id="rId8"/>
    <p:sldId id="269" r:id="rId9"/>
    <p:sldId id="282" r:id="rId10"/>
    <p:sldId id="283" r:id="rId11"/>
    <p:sldId id="284" r:id="rId12"/>
    <p:sldId id="285" r:id="rId13"/>
    <p:sldId id="279" r:id="rId14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16"/>
      <p:bold r:id="rId17"/>
      <p:italic r:id="rId18"/>
      <p:boldItalic r:id="rId19"/>
    </p:embeddedFont>
    <p:embeddedFont>
      <p:font typeface="Oswald" panose="00000500000000000000" pitchFamily="2" charset="-52"/>
      <p:regular r:id="rId20"/>
      <p:bold r:id="rId21"/>
    </p:embeddedFont>
    <p:embeddedFont>
      <p:font typeface="Wingdings 2" panose="050201020105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5604D76-4163-4C53-9088-11ED95495724}">
          <p14:sldIdLst>
            <p14:sldId id="256"/>
            <p14:sldId id="258"/>
            <p14:sldId id="267"/>
            <p14:sldId id="261"/>
            <p14:sldId id="278"/>
            <p14:sldId id="280"/>
            <p14:sldId id="281"/>
            <p14:sldId id="269"/>
            <p14:sldId id="282"/>
            <p14:sldId id="283"/>
            <p14:sldId id="284"/>
            <p14:sldId id="285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04527ab5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04527ab5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04527ab5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04527ab5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11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52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24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040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80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79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0594CF6-AE25-41B7-B9EA-093D6B5F3EC6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8249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4CF6-AE25-41B7-B9EA-093D6B5F3EC6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298289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4CF6-AE25-41B7-B9EA-093D6B5F3EC6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69647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55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4CF6-AE25-41B7-B9EA-093D6B5F3EC6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16694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4CF6-AE25-41B7-B9EA-093D6B5F3EC6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89699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4CF6-AE25-41B7-B9EA-093D6B5F3EC6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458166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4CF6-AE25-41B7-B9EA-093D6B5F3EC6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482134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4CF6-AE25-41B7-B9EA-093D6B5F3EC6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272557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4CF6-AE25-41B7-B9EA-093D6B5F3EC6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471739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4CF6-AE25-41B7-B9EA-093D6B5F3EC6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156718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4CF6-AE25-41B7-B9EA-093D6B5F3EC6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553444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0594CF6-AE25-41B7-B9EA-093D6B5F3EC6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6082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26851" y="1571625"/>
            <a:ext cx="8090295" cy="763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Oswald" panose="00000500000000000000" pitchFamily="2" charset="-52"/>
              </a:rPr>
              <a:t>Курсовая работа</a:t>
            </a:r>
            <a:endParaRPr sz="4400" dirty="0">
              <a:latin typeface="Oswald" panose="00000500000000000000" pitchFamily="2" charset="-52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936913" y="2334892"/>
            <a:ext cx="5270170" cy="411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86" dirty="0">
                <a:solidFill>
                  <a:schemeClr val="tx1"/>
                </a:solidFill>
                <a:latin typeface="Oswald" panose="00000500000000000000" pitchFamily="2" charset="-52"/>
                <a:ea typeface="Oswald"/>
                <a:cs typeface="Oswald"/>
                <a:sym typeface="Oswald"/>
              </a:rPr>
              <a:t>Тема</a:t>
            </a:r>
            <a:r>
              <a:rPr lang="ru" dirty="0">
                <a:solidFill>
                  <a:schemeClr val="tx1"/>
                </a:solidFill>
                <a:latin typeface="Oswald" panose="00000500000000000000" pitchFamily="2" charset="-52"/>
                <a:ea typeface="Oswald"/>
                <a:cs typeface="Oswald"/>
                <a:sym typeface="Oswald"/>
              </a:rPr>
              <a:t>: </a:t>
            </a:r>
            <a:r>
              <a:rPr lang="ru-RU" dirty="0">
                <a:solidFill>
                  <a:schemeClr val="tx1"/>
                </a:solidFill>
                <a:latin typeface="Oswald" panose="00000500000000000000" pitchFamily="2" charset="-52"/>
                <a:ea typeface="Oswald"/>
                <a:cs typeface="Oswald"/>
                <a:sym typeface="Oswald"/>
              </a:rPr>
              <a:t>Проектирование Базы Данных, создания и тестирование API</a:t>
            </a:r>
            <a:endParaRPr dirty="0">
              <a:solidFill>
                <a:schemeClr val="tx1"/>
              </a:solidFill>
              <a:latin typeface="Oswald" panose="00000500000000000000" pitchFamily="2" charset="-52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979194" y="4061300"/>
            <a:ext cx="416480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Oswald"/>
                <a:ea typeface="Oswald"/>
                <a:cs typeface="Oswald"/>
                <a:sym typeface="Oswald"/>
              </a:rPr>
              <a:t>Разработал: Студент группы 2</a:t>
            </a: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ru" dirty="0">
                <a:latin typeface="Oswald"/>
                <a:ea typeface="Oswald"/>
                <a:cs typeface="Oswald"/>
                <a:sym typeface="Oswald"/>
              </a:rPr>
              <a:t>-</a:t>
            </a:r>
            <a:r>
              <a:rPr lang="ru-RU" dirty="0">
                <a:latin typeface="Oswald"/>
                <a:ea typeface="Oswald"/>
                <a:cs typeface="Oswald"/>
                <a:sym typeface="Oswald"/>
              </a:rPr>
              <a:t>ИСП</a:t>
            </a:r>
            <a:r>
              <a:rPr lang="ru" dirty="0">
                <a:latin typeface="Oswald"/>
                <a:ea typeface="Oswald"/>
                <a:cs typeface="Oswald"/>
                <a:sym typeface="Oswald"/>
              </a:rPr>
              <a:t>-3/2 </a:t>
            </a:r>
            <a:r>
              <a:rPr lang="ru-RU" dirty="0">
                <a:latin typeface="Oswald"/>
                <a:ea typeface="Oswald"/>
                <a:cs typeface="Oswald"/>
                <a:sym typeface="Oswald"/>
              </a:rPr>
              <a:t>Солобоев Даниил Денисович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r>
              <a:rPr lang="ru" dirty="0">
                <a:latin typeface="Oswald"/>
                <a:ea typeface="Oswald"/>
                <a:cs typeface="Oswald"/>
                <a:sym typeface="Oswald"/>
              </a:rPr>
              <a:t>Руководитель: </a:t>
            </a:r>
            <a:r>
              <a:rPr lang="ru-RU" dirty="0">
                <a:latin typeface="Oswald"/>
                <a:ea typeface="Oswald"/>
                <a:cs typeface="Oswald"/>
                <a:sym typeface="Oswald"/>
              </a:rPr>
              <a:t>Дубинин Андрей Валентинович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C5EA0-203B-4D27-A780-A0BC86FE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17687" cy="5727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Oswald" panose="00000500000000000000" pitchFamily="2" charset="-52"/>
              </a:rPr>
              <a:t>Тестирования работы </a:t>
            </a:r>
            <a:r>
              <a:rPr lang="en-US" dirty="0">
                <a:latin typeface="Oswald" panose="00000500000000000000" pitchFamily="2" charset="-52"/>
              </a:rPr>
              <a:t>API (update)</a:t>
            </a:r>
            <a:endParaRPr lang="ru-RU" dirty="0">
              <a:latin typeface="Oswald" panose="000005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C1FB7B-8AD1-417B-8D51-B4C1E8610F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888" y="495300"/>
            <a:ext cx="5906135" cy="20764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0431BB-F044-4B37-A9FB-06513810B0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5888" y="2752725"/>
            <a:ext cx="4114800" cy="14097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9CC2F1-5677-460D-A88A-0A9F95E417B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07768" y="4219575"/>
            <a:ext cx="33147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0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C5EA0-203B-4D27-A780-A0BC86FE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17687" cy="5727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Oswald" panose="00000500000000000000" pitchFamily="2" charset="-52"/>
              </a:rPr>
              <a:t>Тестирования работы </a:t>
            </a:r>
            <a:r>
              <a:rPr lang="en-US" dirty="0">
                <a:latin typeface="Oswald" panose="00000500000000000000" pitchFamily="2" charset="-52"/>
              </a:rPr>
              <a:t>API (delete)</a:t>
            </a:r>
            <a:endParaRPr lang="ru-RU" dirty="0">
              <a:latin typeface="Oswald" panose="00000500000000000000" pitchFamily="2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69400C-D41B-4D88-95B4-224599162E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312" y="563245"/>
            <a:ext cx="5940425" cy="20085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FB07A1-59E7-4356-9C32-ACAEF2C4568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636043"/>
            <a:ext cx="4105275" cy="15144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8D1C0A-C1C5-4EE5-9603-7EFCEAD73AA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10152" y="4007644"/>
            <a:ext cx="33718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7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C5EA0-203B-4D27-A780-A0BC86FE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17687" cy="5727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Oswald" panose="00000500000000000000" pitchFamily="2" charset="-52"/>
              </a:rPr>
              <a:t>Тестирования работы </a:t>
            </a:r>
            <a:r>
              <a:rPr lang="en-US" dirty="0">
                <a:latin typeface="Oswald" panose="00000500000000000000" pitchFamily="2" charset="-52"/>
              </a:rPr>
              <a:t>API (search)</a:t>
            </a:r>
            <a:endParaRPr lang="ru-RU" dirty="0">
              <a:latin typeface="Oswald" panose="00000500000000000000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DC18B6-2F15-4907-923C-F33E4D27B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256" y="2316955"/>
            <a:ext cx="5056016" cy="18954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4E57D0-FB3C-43CC-BC7F-DFC9C0EA0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16" y="586988"/>
            <a:ext cx="8108156" cy="16279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BA6E89-60EC-4160-87A1-5586AA7B1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16" y="2316956"/>
            <a:ext cx="29146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1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26851" y="1571625"/>
            <a:ext cx="8090295" cy="763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Oswald" panose="00000500000000000000" pitchFamily="2" charset="-52"/>
              </a:rPr>
              <a:t>Курсовая работа</a:t>
            </a:r>
            <a:endParaRPr sz="4400" dirty="0">
              <a:latin typeface="Oswald" panose="00000500000000000000" pitchFamily="2" charset="-52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936913" y="2334892"/>
            <a:ext cx="5270170" cy="411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86" dirty="0">
                <a:solidFill>
                  <a:schemeClr val="tx1"/>
                </a:solidFill>
                <a:latin typeface="Oswald" panose="00000500000000000000" pitchFamily="2" charset="-52"/>
                <a:ea typeface="Oswald"/>
                <a:cs typeface="Oswald"/>
                <a:sym typeface="Oswald"/>
              </a:rPr>
              <a:t>Тема</a:t>
            </a:r>
            <a:r>
              <a:rPr lang="ru" dirty="0">
                <a:solidFill>
                  <a:schemeClr val="tx1"/>
                </a:solidFill>
                <a:latin typeface="Oswald" panose="00000500000000000000" pitchFamily="2" charset="-52"/>
                <a:ea typeface="Oswald"/>
                <a:cs typeface="Oswald"/>
                <a:sym typeface="Oswald"/>
              </a:rPr>
              <a:t>: </a:t>
            </a:r>
            <a:r>
              <a:rPr lang="ru-RU" dirty="0">
                <a:solidFill>
                  <a:schemeClr val="tx1"/>
                </a:solidFill>
                <a:latin typeface="Oswald" panose="00000500000000000000" pitchFamily="2" charset="-52"/>
                <a:ea typeface="Oswald"/>
                <a:cs typeface="Oswald"/>
                <a:sym typeface="Oswald"/>
              </a:rPr>
              <a:t>Проектирование Базы Данных, создания и тестирование API</a:t>
            </a:r>
            <a:endParaRPr dirty="0">
              <a:solidFill>
                <a:schemeClr val="tx1"/>
              </a:solidFill>
              <a:latin typeface="Oswald" panose="00000500000000000000" pitchFamily="2" charset="-52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979194" y="4061300"/>
            <a:ext cx="416480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Oswald"/>
                <a:ea typeface="Oswald"/>
                <a:cs typeface="Oswald"/>
                <a:sym typeface="Oswald"/>
              </a:rPr>
              <a:t>Разработал: Студент группы 2</a:t>
            </a: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ru" dirty="0">
                <a:latin typeface="Oswald"/>
                <a:ea typeface="Oswald"/>
                <a:cs typeface="Oswald"/>
                <a:sym typeface="Oswald"/>
              </a:rPr>
              <a:t>-</a:t>
            </a:r>
            <a:r>
              <a:rPr lang="ru-RU" dirty="0">
                <a:latin typeface="Oswald"/>
                <a:ea typeface="Oswald"/>
                <a:cs typeface="Oswald"/>
                <a:sym typeface="Oswald"/>
              </a:rPr>
              <a:t>ИСП</a:t>
            </a:r>
            <a:r>
              <a:rPr lang="ru" dirty="0">
                <a:latin typeface="Oswald"/>
                <a:ea typeface="Oswald"/>
                <a:cs typeface="Oswald"/>
                <a:sym typeface="Oswald"/>
              </a:rPr>
              <a:t>-3/2 </a:t>
            </a:r>
            <a:r>
              <a:rPr lang="ru-RU" dirty="0">
                <a:latin typeface="Oswald"/>
                <a:ea typeface="Oswald"/>
                <a:cs typeface="Oswald"/>
                <a:sym typeface="Oswald"/>
              </a:rPr>
              <a:t>Солобоев Даниил Денисович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r>
              <a:rPr lang="ru" dirty="0">
                <a:latin typeface="Oswald"/>
                <a:ea typeface="Oswald"/>
                <a:cs typeface="Oswald"/>
                <a:sym typeface="Oswald"/>
              </a:rPr>
              <a:t>Руководитель: </a:t>
            </a:r>
            <a:r>
              <a:rPr lang="ru-RU" dirty="0">
                <a:latin typeface="Oswald"/>
                <a:ea typeface="Oswald"/>
                <a:cs typeface="Oswald"/>
                <a:sym typeface="Oswald"/>
              </a:rPr>
              <a:t>Дубинин Андрей Валентинович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" name="Google Shape;59;p13">
            <a:extLst>
              <a:ext uri="{FF2B5EF4-FFF2-40B4-BE49-F238E27FC236}">
                <a16:creationId xmlns:a16="http://schemas.microsoft.com/office/drawing/2014/main" id="{10581EFD-540B-455B-B5B4-48620F9D4A98}"/>
              </a:ext>
            </a:extLst>
          </p:cNvPr>
          <p:cNvSpPr txBox="1">
            <a:spLocks/>
          </p:cNvSpPr>
          <p:nvPr/>
        </p:nvSpPr>
        <p:spPr>
          <a:xfrm>
            <a:off x="3203847" y="150866"/>
            <a:ext cx="2736302" cy="7632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4400" dirty="0">
                <a:latin typeface="Oswald" panose="00000500000000000000" pitchFamily="2" charset="-52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61766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Oswald" panose="00000500000000000000" pitchFamily="2" charset="-52"/>
              </a:rPr>
              <a:t>Цель и задачи работы</a:t>
            </a:r>
            <a:endParaRPr dirty="0">
              <a:latin typeface="Oswald" panose="00000500000000000000" pitchFamily="2" charset="-52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Цель Курсовой работы: </a:t>
            </a:r>
            <a:r>
              <a:rPr lang="ru-RU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Проектирование Базы Данных, создания и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тестирование API</a:t>
            </a:r>
            <a:endParaRPr sz="2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ru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Задачи:</a:t>
            </a:r>
            <a:endParaRPr sz="2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82600" lvl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Oswald"/>
                <a:ea typeface="Arial"/>
                <a:cs typeface="Arial"/>
                <a:sym typeface="Oswald"/>
              </a:rPr>
              <a:t>Изучить условия для создания БД</a:t>
            </a:r>
          </a:p>
          <a:p>
            <a:pPr marL="482600" lvl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Oswald"/>
                <a:ea typeface="Arial"/>
                <a:cs typeface="Arial"/>
                <a:sym typeface="Oswald"/>
              </a:rPr>
              <a:t>Спроектировать Базу данных (концептуальное, логическое и физическое проектирование)</a:t>
            </a:r>
          </a:p>
          <a:p>
            <a:pPr marL="482600" lvl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Oswald"/>
                <a:ea typeface="Arial"/>
                <a:cs typeface="Arial"/>
                <a:sym typeface="Oswald"/>
              </a:rPr>
              <a:t>Написать </a:t>
            </a:r>
            <a:r>
              <a:rPr lang="en-US" sz="2400" dirty="0">
                <a:solidFill>
                  <a:schemeClr val="dk1"/>
                </a:solidFill>
                <a:latin typeface="Oswald"/>
                <a:ea typeface="Arial"/>
                <a:cs typeface="Arial"/>
                <a:sym typeface="Oswald"/>
              </a:rPr>
              <a:t>API</a:t>
            </a:r>
            <a:r>
              <a:rPr lang="ru-RU" sz="2400" dirty="0">
                <a:solidFill>
                  <a:schemeClr val="dk1"/>
                </a:solidFill>
                <a:latin typeface="Oswald"/>
                <a:ea typeface="Arial"/>
                <a:cs typeface="Arial"/>
                <a:sym typeface="Oswald"/>
              </a:rPr>
              <a:t> для БД</a:t>
            </a:r>
          </a:p>
          <a:p>
            <a:pPr marL="482600" lvl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Oswald"/>
                <a:ea typeface="Arial"/>
                <a:cs typeface="Arial"/>
                <a:sym typeface="Oswald"/>
              </a:rPr>
              <a:t>Протестировать </a:t>
            </a:r>
            <a:r>
              <a:rPr lang="en-US" sz="2400" dirty="0">
                <a:solidFill>
                  <a:schemeClr val="dk1"/>
                </a:solidFill>
                <a:latin typeface="Oswald"/>
                <a:ea typeface="Arial"/>
                <a:cs typeface="Arial"/>
                <a:sym typeface="Oswald"/>
              </a:rPr>
              <a:t>API </a:t>
            </a:r>
            <a:r>
              <a:rPr lang="ru-RU" sz="2400" dirty="0">
                <a:solidFill>
                  <a:schemeClr val="dk1"/>
                </a:solidFill>
                <a:latin typeface="Oswald"/>
                <a:ea typeface="Arial"/>
                <a:cs typeface="Arial"/>
                <a:sym typeface="Oswald"/>
              </a:rPr>
              <a:t>с помощью </a:t>
            </a:r>
            <a:r>
              <a:rPr lang="en-US" sz="2400" dirty="0">
                <a:solidFill>
                  <a:schemeClr val="dk1"/>
                </a:solidFill>
                <a:latin typeface="Oswald"/>
                <a:ea typeface="Arial"/>
                <a:cs typeface="Arial"/>
                <a:sym typeface="Oswald"/>
              </a:rPr>
              <a:t>Postman</a:t>
            </a:r>
            <a:endParaRPr lang="ru-RU" sz="2400" dirty="0">
              <a:solidFill>
                <a:schemeClr val="dk1"/>
              </a:solidFill>
              <a:latin typeface="Oswald"/>
              <a:ea typeface="Arial"/>
              <a:cs typeface="Arial"/>
              <a:sym typeface="Oswald"/>
            </a:endParaRPr>
          </a:p>
          <a:p>
            <a:pPr marL="1397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60000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0A4B1-DAFB-4BBD-A711-168ADEC6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0" y="9021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Oswald" panose="00000500000000000000" pitchFamily="2" charset="-52"/>
              </a:rPr>
              <a:t>Назначение</a:t>
            </a:r>
            <a:r>
              <a:rPr lang="ru-RU" dirty="0"/>
              <a:t> </a:t>
            </a:r>
            <a:r>
              <a:rPr lang="ru-RU" dirty="0">
                <a:latin typeface="Oswald" panose="00000500000000000000" pitchFamily="2" charset="-52"/>
              </a:rPr>
              <a:t>БД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93A4C4-1270-4DDC-93EC-EACCA252F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91744"/>
            <a:ext cx="7996481" cy="176001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3600" dirty="0">
                <a:latin typeface="Oswald" panose="00000500000000000000" pitchFamily="2" charset="-52"/>
              </a:rPr>
              <a:t>Б</a:t>
            </a:r>
            <a:r>
              <a:rPr lang="ru-RU" sz="3600" dirty="0">
                <a:solidFill>
                  <a:schemeClr val="tx1"/>
                </a:solidFill>
                <a:latin typeface="Oswald" panose="00000500000000000000" pitchFamily="2" charset="-52"/>
              </a:rPr>
              <a:t>аза данных АУДИТ, информация которой будет использоваться для автоматизации начисления зарплаты сотрудникам.</a:t>
            </a:r>
          </a:p>
        </p:txBody>
      </p:sp>
    </p:spTree>
    <p:extLst>
      <p:ext uri="{BB962C8B-B14F-4D97-AF65-F5344CB8AC3E}">
        <p14:creationId xmlns:p14="http://schemas.microsoft.com/office/powerpoint/2010/main" val="284347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22" y="138998"/>
            <a:ext cx="2564307" cy="1416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22" y="1777635"/>
            <a:ext cx="2564307" cy="144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8041" y="1788894"/>
            <a:ext cx="2564307" cy="1434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8160" y="1774606"/>
            <a:ext cx="2564308" cy="1434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217BD4E-B66C-4206-9122-7D5445E3A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41" y="138998"/>
            <a:ext cx="2564308" cy="14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cture background">
            <a:extLst>
              <a:ext uri="{FF2B5EF4-FFF2-40B4-BE49-F238E27FC236}">
                <a16:creationId xmlns:a16="http://schemas.microsoft.com/office/drawing/2014/main" id="{64517C77-7EF3-4786-B99F-9FDEA2CF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61" y="138996"/>
            <a:ext cx="2564308" cy="141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2D3FE6D1-C4FB-4F85-AF9D-130C32AC4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2" y="138996"/>
            <a:ext cx="2564307" cy="141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2E2FE9EC-909F-4754-AEFB-911CA63F4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40" y="135968"/>
            <a:ext cx="2564307" cy="143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Picture background">
            <a:extLst>
              <a:ext uri="{FF2B5EF4-FFF2-40B4-BE49-F238E27FC236}">
                <a16:creationId xmlns:a16="http://schemas.microsoft.com/office/drawing/2014/main" id="{4D20E5C2-6C4F-4BDC-AEB9-13DB04A79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58" y="132938"/>
            <a:ext cx="2564310" cy="143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53202B36-9D74-41F1-9AFE-555C03BA5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40" y="1774605"/>
            <a:ext cx="2564308" cy="144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5B8755-8884-4B65-97AF-554D7E9F49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58156" y="1763346"/>
            <a:ext cx="2564311" cy="1445357"/>
          </a:xfrm>
          <a:prstGeom prst="rect">
            <a:avLst/>
          </a:prstGeom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5085C862-74A1-4234-937D-85AAB3BBA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68" y="3781425"/>
            <a:ext cx="5810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AEB6BE-2B2E-4C1A-B376-6F7B0525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4" y="1358301"/>
            <a:ext cx="7379078" cy="36994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29E3BD-7F46-4120-AF58-8201EE5C6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04" y="1358300"/>
            <a:ext cx="7379078" cy="3699474"/>
          </a:xfrm>
          <a:prstGeom prst="rect">
            <a:avLst/>
          </a:prstGeom>
        </p:spPr>
      </p:pic>
      <p:pic>
        <p:nvPicPr>
          <p:cNvPr id="5" name="Picture 2" descr="Picture background">
            <a:extLst>
              <a:ext uri="{FF2B5EF4-FFF2-40B4-BE49-F238E27FC236}">
                <a16:creationId xmlns:a16="http://schemas.microsoft.com/office/drawing/2014/main" id="{17500550-F2AF-4E8E-81B1-34D864718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839" y="85726"/>
            <a:ext cx="1116807" cy="111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38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FCBD09-B178-4DA7-B4E8-6C2D80F8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9" y="57151"/>
            <a:ext cx="1042987" cy="1044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39105A-0CA1-43CD-9551-5D3831C7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04" y="1358300"/>
            <a:ext cx="7379078" cy="36994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948963-78F6-4FEB-B4FA-C977F0130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03" y="1362494"/>
            <a:ext cx="7379077" cy="36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4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39105A-0CA1-43CD-9551-5D3831C7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4" y="1358300"/>
            <a:ext cx="7379078" cy="36994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948963-78F6-4FEB-B4FA-C977F013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03" y="1362494"/>
            <a:ext cx="7379077" cy="3695279"/>
          </a:xfrm>
          <a:prstGeom prst="rect">
            <a:avLst/>
          </a:prstGeom>
        </p:spPr>
      </p:pic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316B07B4-37FB-4F65-8F4F-BD7D1FB01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51" y="85727"/>
            <a:ext cx="1081579" cy="1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503EC6-075B-4B95-AE7C-9C6AFCBDC14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46700" y="1358300"/>
            <a:ext cx="7379077" cy="370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5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C5EA0-203B-4D27-A780-A0BC86FE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17687" cy="5727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Oswald" panose="00000500000000000000" pitchFamily="2" charset="-52"/>
              </a:rPr>
              <a:t>Тестирования работы </a:t>
            </a:r>
            <a:r>
              <a:rPr lang="en-US" dirty="0">
                <a:latin typeface="Oswald" panose="00000500000000000000" pitchFamily="2" charset="-52"/>
              </a:rPr>
              <a:t>API (create)</a:t>
            </a:r>
            <a:endParaRPr lang="ru-RU" dirty="0">
              <a:latin typeface="Oswald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C0A888-2615-4FA1-AE7E-DD3A809625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468" y="572701"/>
            <a:ext cx="5940425" cy="21633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BBF4A0-ED65-4229-930B-BFCCBE4915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2875" y="2571750"/>
            <a:ext cx="4114800" cy="14382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1A1DB0-0964-486D-9FBC-48E30702FB0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72000" y="3581400"/>
            <a:ext cx="34004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4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C5EA0-203B-4D27-A780-A0BC86FE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17687" cy="5727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Oswald" panose="00000500000000000000" pitchFamily="2" charset="-52"/>
              </a:rPr>
              <a:t>Тестирования работы </a:t>
            </a:r>
            <a:r>
              <a:rPr lang="en-US" dirty="0">
                <a:latin typeface="Oswald" panose="00000500000000000000" pitchFamily="2" charset="-52"/>
              </a:rPr>
              <a:t>API (read)</a:t>
            </a:r>
            <a:endParaRPr lang="ru-RU" dirty="0">
              <a:latin typeface="Oswald" panose="000005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13D9DF-AF91-4E0B-8D62-A1BFBC064E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1456" y="1866900"/>
            <a:ext cx="3400425" cy="1409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9B75D7-D77C-49F5-89C4-564B8E8F81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14925" y="1595437"/>
            <a:ext cx="3133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097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2494</TotalTime>
  <Words>149</Words>
  <Application>Microsoft Office PowerPoint</Application>
  <PresentationFormat>Экран (16:9)</PresentationFormat>
  <Paragraphs>25</Paragraphs>
  <Slides>13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Century Schoolbook</vt:lpstr>
      <vt:lpstr>Wingdings 2</vt:lpstr>
      <vt:lpstr>Arial</vt:lpstr>
      <vt:lpstr>Oswald</vt:lpstr>
      <vt:lpstr>Вид</vt:lpstr>
      <vt:lpstr>Курсовая работа</vt:lpstr>
      <vt:lpstr>Цель и задачи работы</vt:lpstr>
      <vt:lpstr>Назначение БД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Тестирования работы API (create)</vt:lpstr>
      <vt:lpstr>Тестирования работы API (read)</vt:lpstr>
      <vt:lpstr>Тестирования работы API (update)</vt:lpstr>
      <vt:lpstr>Тестирования работы API (delete)</vt:lpstr>
      <vt:lpstr>Тестирования работы API (search)</vt:lpstr>
      <vt:lpstr>Курсовая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Вова Судаков</dc:creator>
  <cp:lastModifiedBy>Даниил Солобоев</cp:lastModifiedBy>
  <cp:revision>51</cp:revision>
  <dcterms:modified xsi:type="dcterms:W3CDTF">2024-12-24T13:36:23Z</dcterms:modified>
</cp:coreProperties>
</file>