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6a8b999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6a8b999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6a8b999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6a8b999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6a8b99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6a8b99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6a8b999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6a8b999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6a8b999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6a8b999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6a8b999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6a8b999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6a8b999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6a8b99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6a8b99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66a8b99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6a8b999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6a8b999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6a8b999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6a8b999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6a8b99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6a8b99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6a8b999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66a8b999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6a8b999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66a8b999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6a8b9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6a8b9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6a8b99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6a8b99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6a8b99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6a8b99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6a8b999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66a8b99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6a8b999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6a8b99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6a8b99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6a8b99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6a8b99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6a8b99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nipunarora8/most-liked-comments-on-youtub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80125"/>
            <a:ext cx="8520600" cy="12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of Youtube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 Mohamed Sabkhi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Class: 2IDSD1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3: comments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1"/>
            <a:ext cx="9144000" cy="11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4: video name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90487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connection with Mysql database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900" y="1017725"/>
            <a:ext cx="39681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jobs for each table: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Job1: 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5" y="1557338"/>
            <a:ext cx="42291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25" y="3262316"/>
            <a:ext cx="8520600" cy="188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job2: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23" y="1189675"/>
            <a:ext cx="5198852" cy="13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3"/>
            <a:ext cx="9143998" cy="1278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job3: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5140426" cy="19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02161"/>
            <a:ext cx="9144002" cy="109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job4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296421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81319"/>
            <a:ext cx="9144000" cy="109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Table: Channel name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030" y="0"/>
            <a:ext cx="29323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commenters 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481" y="38550"/>
            <a:ext cx="37889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comments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99" y="0"/>
            <a:ext cx="48386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was scraped using the youtube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dataset was uploaded to kaggle by </a:t>
            </a:r>
            <a:r>
              <a:rPr lang="en" sz="1450">
                <a:solidFill>
                  <a:srgbClr val="5F6368"/>
                </a:solidFill>
                <a:highlight>
                  <a:srgbClr val="FFFFFF"/>
                </a:highlight>
              </a:rPr>
              <a:t>NIPUN ARORA.</a:t>
            </a:r>
            <a:endParaRPr sz="145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5F6368"/>
                </a:solidFill>
                <a:highlight>
                  <a:srgbClr val="FFFFFF"/>
                </a:highlight>
              </a:rPr>
              <a:t>Link of the dataset: </a:t>
            </a:r>
            <a:r>
              <a:rPr lang="en" sz="14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most liked comments on youtube</a:t>
            </a:r>
            <a:endParaRPr sz="145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5F6368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video name: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594" y="0"/>
            <a:ext cx="46411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193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viewing my work!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Comments Dataset preview: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8776"/>
            <a:ext cx="9143999" cy="378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Comments dataset Columns: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Video Name:</a:t>
            </a:r>
            <a:r>
              <a:rPr lang="en"/>
              <a:t> Name of the video from which the comment was extracted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Channel Name:</a:t>
            </a:r>
            <a:r>
              <a:rPr lang="en"/>
              <a:t> Name of the channel from which the video was uploaded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CommentID: </a:t>
            </a:r>
            <a:r>
              <a:rPr lang="en"/>
              <a:t>unique identifier of the comment.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User name: </a:t>
            </a:r>
            <a:r>
              <a:rPr lang="en"/>
              <a:t>user name of the commenter.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Comment: </a:t>
            </a:r>
            <a:r>
              <a:rPr lang="en"/>
              <a:t>the text comment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Likes: </a:t>
            </a:r>
            <a:r>
              <a:rPr lang="en"/>
              <a:t>number of likes on the comment.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Excel sheet into talend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4239400" cy="365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275" y="1194438"/>
            <a:ext cx="20574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MySQL database using phpmyadmin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Databasename: datalakebase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325" y="1266400"/>
            <a:ext cx="39814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 in mysql </a:t>
            </a:r>
            <a:r>
              <a:rPr lang="en"/>
              <a:t>database.	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6"/>
            <a:ext cx="9144000" cy="148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1: </a:t>
            </a:r>
            <a:r>
              <a:rPr lang="en"/>
              <a:t>c</a:t>
            </a:r>
            <a:r>
              <a:rPr lang="en"/>
              <a:t>hannelname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8"/>
            <a:ext cx="9143999" cy="119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2: commenters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9143999" cy="91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