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30"/>
  </p:notesMasterIdLst>
  <p:sldIdLst>
    <p:sldId id="256" r:id="rId4"/>
    <p:sldId id="299" r:id="rId5"/>
    <p:sldId id="370" r:id="rId6"/>
    <p:sldId id="410" r:id="rId7"/>
    <p:sldId id="393" r:id="rId8"/>
    <p:sldId id="394" r:id="rId9"/>
    <p:sldId id="395" r:id="rId10"/>
    <p:sldId id="411" r:id="rId11"/>
    <p:sldId id="415" r:id="rId12"/>
    <p:sldId id="412" r:id="rId13"/>
    <p:sldId id="413" r:id="rId14"/>
    <p:sldId id="414" r:id="rId15"/>
    <p:sldId id="396" r:id="rId16"/>
    <p:sldId id="399" r:id="rId17"/>
    <p:sldId id="397" r:id="rId18"/>
    <p:sldId id="400" r:id="rId19"/>
    <p:sldId id="402" r:id="rId20"/>
    <p:sldId id="398" r:id="rId21"/>
    <p:sldId id="401" r:id="rId22"/>
    <p:sldId id="406" r:id="rId23"/>
    <p:sldId id="392" r:id="rId24"/>
    <p:sldId id="403" r:id="rId25"/>
    <p:sldId id="404" r:id="rId26"/>
    <p:sldId id="416" r:id="rId27"/>
    <p:sldId id="418" r:id="rId28"/>
    <p:sldId id="277" r:id="rId29"/>
  </p:sldIdLst>
  <p:sldSz cx="9144000" cy="5143500" type="screen16x9"/>
  <p:notesSz cx="7559675" cy="10691813"/>
  <p:embeddedFontLst>
    <p:embeddedFont>
      <p:font typeface="Calibri" panose="020F0502020204030204" pitchFamily="3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72" roundtripDataSignature="AMtx7mgkaimHrLvI6CUw9J2neyokQHHT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1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8C4CE-B809-4A9F-94FE-86D2137C97C7}" v="35" dt="2022-10-08T14:04:49.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588"/>
  </p:normalViewPr>
  <p:slideViewPr>
    <p:cSldViewPr snapToGrid="0">
      <p:cViewPr varScale="1">
        <p:scale>
          <a:sx n="136" d="100"/>
          <a:sy n="136" d="100"/>
        </p:scale>
        <p:origin x="81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font" Target="fonts/font12.fntdata"/><Relationship Id="rId76"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77" Type="http://schemas.microsoft.com/office/2016/11/relationships/changesInfo" Target="changesInfos/changesInfo1.xml"/><Relationship Id="rId8" Type="http://schemas.openxmlformats.org/officeDocument/2006/relationships/slide" Target="slides/slide5.xml"/><Relationship Id="rId72" Type="http://customschemas.google.com/relationships/presentationmetadata" Target="meta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7.xml"/><Relationship Id="rId41" Type="http://schemas.openxmlformats.org/officeDocument/2006/relationships/font" Target="fonts/font11.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o Ajayi" userId="a89958894d1f690f" providerId="Windows Live" clId="Web-{95F98933-DA25-4C9D-9106-5BA116FAF72D}"/>
    <pc:docChg chg="modSld">
      <pc:chgData name="Dipo Ajayi" userId="a89958894d1f690f" providerId="Windows Live" clId="Web-{95F98933-DA25-4C9D-9106-5BA116FAF72D}" dt="2022-09-08T19:45:05.803" v="14" actId="20577"/>
      <pc:docMkLst>
        <pc:docMk/>
      </pc:docMkLst>
      <pc:sldChg chg="delSp">
        <pc:chgData name="Dipo Ajayi" userId="a89958894d1f690f" providerId="Windows Live" clId="Web-{95F98933-DA25-4C9D-9106-5BA116FAF72D}" dt="2022-09-08T19:43:38.222" v="0"/>
        <pc:sldMkLst>
          <pc:docMk/>
          <pc:sldMk cId="0" sldId="258"/>
        </pc:sldMkLst>
        <pc:picChg chg="del">
          <ac:chgData name="Dipo Ajayi" userId="a89958894d1f690f" providerId="Windows Live" clId="Web-{95F98933-DA25-4C9D-9106-5BA116FAF72D}" dt="2022-09-08T19:43:38.222" v="0"/>
          <ac:picMkLst>
            <pc:docMk/>
            <pc:sldMk cId="0" sldId="258"/>
            <ac:picMk id="224" creationId="{00000000-0000-0000-0000-000000000000}"/>
          </ac:picMkLst>
        </pc:picChg>
      </pc:sldChg>
      <pc:sldChg chg="addSp modSp mod setBg">
        <pc:chgData name="Dipo Ajayi" userId="a89958894d1f690f" providerId="Windows Live" clId="Web-{95F98933-DA25-4C9D-9106-5BA116FAF72D}" dt="2022-09-08T19:45:05.803" v="14" actId="20577"/>
        <pc:sldMkLst>
          <pc:docMk/>
          <pc:sldMk cId="1049387333" sldId="299"/>
        </pc:sldMkLst>
        <pc:spChg chg="mod">
          <ac:chgData name="Dipo Ajayi" userId="a89958894d1f690f" providerId="Windows Live" clId="Web-{95F98933-DA25-4C9D-9106-5BA116FAF72D}" dt="2022-09-08T19:43:54.644" v="4"/>
          <ac:spMkLst>
            <pc:docMk/>
            <pc:sldMk cId="1049387333" sldId="299"/>
            <ac:spMk id="2" creationId="{353B02FC-3A5B-97E6-D59C-A5DADCFA7C3E}"/>
          </ac:spMkLst>
        </pc:spChg>
        <pc:spChg chg="mod">
          <ac:chgData name="Dipo Ajayi" userId="a89958894d1f690f" providerId="Windows Live" clId="Web-{95F98933-DA25-4C9D-9106-5BA116FAF72D}" dt="2022-09-08T19:45:05.803" v="14" actId="20577"/>
          <ac:spMkLst>
            <pc:docMk/>
            <pc:sldMk cId="1049387333" sldId="299"/>
            <ac:spMk id="3" creationId="{03707DDB-4CE6-131A-5E68-A96A1E4FE3FD}"/>
          </ac:spMkLst>
        </pc:spChg>
        <pc:spChg chg="add">
          <ac:chgData name="Dipo Ajayi" userId="a89958894d1f690f" providerId="Windows Live" clId="Web-{95F98933-DA25-4C9D-9106-5BA116FAF72D}" dt="2022-09-08T19:43:54.644" v="4"/>
          <ac:spMkLst>
            <pc:docMk/>
            <pc:sldMk cId="1049387333" sldId="299"/>
            <ac:spMk id="9" creationId="{F13C74B1-5B17-4795-BED0-7140497B445A}"/>
          </ac:spMkLst>
        </pc:spChg>
        <pc:spChg chg="add">
          <ac:chgData name="Dipo Ajayi" userId="a89958894d1f690f" providerId="Windows Live" clId="Web-{95F98933-DA25-4C9D-9106-5BA116FAF72D}" dt="2022-09-08T19:43:54.644" v="4"/>
          <ac:spMkLst>
            <pc:docMk/>
            <pc:sldMk cId="1049387333" sldId="299"/>
            <ac:spMk id="11" creationId="{D4974D33-8DC5-464E-8C6D-BE58F0669C17}"/>
          </ac:spMkLst>
        </pc:spChg>
        <pc:picChg chg="add mod">
          <ac:chgData name="Dipo Ajayi" userId="a89958894d1f690f" providerId="Windows Live" clId="Web-{95F98933-DA25-4C9D-9106-5BA116FAF72D}" dt="2022-09-08T19:43:54.644" v="4"/>
          <ac:picMkLst>
            <pc:docMk/>
            <pc:sldMk cId="1049387333" sldId="299"/>
            <ac:picMk id="4" creationId="{811DDFBD-3494-CF5E-56BC-843B21AAC8EC}"/>
          </ac:picMkLst>
        </pc:picChg>
      </pc:sldChg>
    </pc:docChg>
  </pc:docChgLst>
  <pc:docChgLst>
    <pc:chgData name="Dipo Ajayi" userId="a89958894d1f690f" providerId="LiveId" clId="{D408C4CE-B809-4A9F-94FE-86D2137C97C7}"/>
    <pc:docChg chg="undo custSel addSld delSld modSld sldOrd">
      <pc:chgData name="Dipo Ajayi" userId="a89958894d1f690f" providerId="LiveId" clId="{D408C4CE-B809-4A9F-94FE-86D2137C97C7}" dt="2022-10-08T14:05:00.693" v="2260" actId="5793"/>
      <pc:docMkLst>
        <pc:docMk/>
      </pc:docMkLst>
      <pc:sldChg chg="modSp mod">
        <pc:chgData name="Dipo Ajayi" userId="a89958894d1f690f" providerId="LiveId" clId="{D408C4CE-B809-4A9F-94FE-86D2137C97C7}" dt="2022-10-07T19:18:20.939" v="722" actId="20577"/>
        <pc:sldMkLst>
          <pc:docMk/>
          <pc:sldMk cId="0" sldId="256"/>
        </pc:sldMkLst>
        <pc:spChg chg="mod">
          <ac:chgData name="Dipo Ajayi" userId="a89958894d1f690f" providerId="LiveId" clId="{D408C4CE-B809-4A9F-94FE-86D2137C97C7}" dt="2022-10-07T19:18:20.939" v="722" actId="20577"/>
          <ac:spMkLst>
            <pc:docMk/>
            <pc:sldMk cId="0" sldId="256"/>
            <ac:spMk id="206" creationId="{00000000-0000-0000-0000-000000000000}"/>
          </ac:spMkLst>
        </pc:spChg>
      </pc:sldChg>
      <pc:sldChg chg="addSp delSp modSp mod">
        <pc:chgData name="Dipo Ajayi" userId="a89958894d1f690f" providerId="LiveId" clId="{D408C4CE-B809-4A9F-94FE-86D2137C97C7}" dt="2022-10-08T13:53:29.513" v="2116" actId="20577"/>
        <pc:sldMkLst>
          <pc:docMk/>
          <pc:sldMk cId="1049387333" sldId="299"/>
        </pc:sldMkLst>
        <pc:spChg chg="mod">
          <ac:chgData name="Dipo Ajayi" userId="a89958894d1f690f" providerId="LiveId" clId="{D408C4CE-B809-4A9F-94FE-86D2137C97C7}" dt="2022-10-07T19:58:33.800" v="1797" actId="26606"/>
          <ac:spMkLst>
            <pc:docMk/>
            <pc:sldMk cId="1049387333" sldId="299"/>
            <ac:spMk id="2" creationId="{353B02FC-3A5B-97E6-D59C-A5DADCFA7C3E}"/>
          </ac:spMkLst>
        </pc:spChg>
        <pc:spChg chg="mod">
          <ac:chgData name="Dipo Ajayi" userId="a89958894d1f690f" providerId="LiveId" clId="{D408C4CE-B809-4A9F-94FE-86D2137C97C7}" dt="2022-10-08T13:53:29.513" v="2116" actId="20577"/>
          <ac:spMkLst>
            <pc:docMk/>
            <pc:sldMk cId="1049387333" sldId="299"/>
            <ac:spMk id="3" creationId="{03707DDB-4CE6-131A-5E68-A96A1E4FE3FD}"/>
          </ac:spMkLst>
        </pc:spChg>
        <pc:spChg chg="del">
          <ac:chgData name="Dipo Ajayi" userId="a89958894d1f690f" providerId="LiveId" clId="{D408C4CE-B809-4A9F-94FE-86D2137C97C7}" dt="2022-10-07T19:58:33.800" v="1797" actId="26606"/>
          <ac:spMkLst>
            <pc:docMk/>
            <pc:sldMk cId="1049387333" sldId="299"/>
            <ac:spMk id="29" creationId="{4F7EBAE4-9945-4473-9E34-B2C66EA0F03D}"/>
          </ac:spMkLst>
        </pc:spChg>
        <pc:spChg chg="del">
          <ac:chgData name="Dipo Ajayi" userId="a89958894d1f690f" providerId="LiveId" clId="{D408C4CE-B809-4A9F-94FE-86D2137C97C7}" dt="2022-10-07T19:58:33.800" v="1797" actId="26606"/>
          <ac:spMkLst>
            <pc:docMk/>
            <pc:sldMk cId="1049387333" sldId="299"/>
            <ac:spMk id="30" creationId="{70BEB1E7-2F88-40BC-B73D-42E5B6F80BFC}"/>
          </ac:spMkLst>
        </pc:spChg>
        <pc:spChg chg="del">
          <ac:chgData name="Dipo Ajayi" userId="a89958894d1f690f" providerId="LiveId" clId="{D408C4CE-B809-4A9F-94FE-86D2137C97C7}" dt="2022-10-07T19:58:33.800" v="1797" actId="26606"/>
          <ac:spMkLst>
            <pc:docMk/>
            <pc:sldMk cId="1049387333" sldId="299"/>
            <ac:spMk id="31" creationId="{A7B99495-F43F-4D80-A44F-2CB4764EB90B}"/>
          </ac:spMkLst>
        </pc:spChg>
        <pc:spChg chg="add">
          <ac:chgData name="Dipo Ajayi" userId="a89958894d1f690f" providerId="LiveId" clId="{D408C4CE-B809-4A9F-94FE-86D2137C97C7}" dt="2022-10-07T19:58:33.800" v="1797" actId="26606"/>
          <ac:spMkLst>
            <pc:docMk/>
            <pc:sldMk cId="1049387333" sldId="299"/>
            <ac:spMk id="1033" creationId="{A81E7530-396C-45F0-92F4-A885648D1631}"/>
          </ac:spMkLst>
        </pc:spChg>
        <pc:spChg chg="add">
          <ac:chgData name="Dipo Ajayi" userId="a89958894d1f690f" providerId="LiveId" clId="{D408C4CE-B809-4A9F-94FE-86D2137C97C7}" dt="2022-10-07T19:58:33.800" v="1797" actId="26606"/>
          <ac:spMkLst>
            <pc:docMk/>
            <pc:sldMk cId="1049387333" sldId="299"/>
            <ac:spMk id="1035" creationId="{7316481C-0A49-4796-812B-0D64F063B720}"/>
          </ac:spMkLst>
        </pc:spChg>
        <pc:spChg chg="add">
          <ac:chgData name="Dipo Ajayi" userId="a89958894d1f690f" providerId="LiveId" clId="{D408C4CE-B809-4A9F-94FE-86D2137C97C7}" dt="2022-10-07T19:58:33.800" v="1797" actId="26606"/>
          <ac:spMkLst>
            <pc:docMk/>
            <pc:sldMk cId="1049387333" sldId="299"/>
            <ac:spMk id="1037" creationId="{A5271697-90F1-4A23-8EF2-0179F2EAFACB}"/>
          </ac:spMkLst>
        </pc:spChg>
        <pc:spChg chg="add">
          <ac:chgData name="Dipo Ajayi" userId="a89958894d1f690f" providerId="LiveId" clId="{D408C4CE-B809-4A9F-94FE-86D2137C97C7}" dt="2022-10-07T19:58:33.800" v="1797" actId="26606"/>
          <ac:spMkLst>
            <pc:docMk/>
            <pc:sldMk cId="1049387333" sldId="299"/>
            <ac:spMk id="1061" creationId="{D9F5512A-48E1-4C07-B75E-3CCC517B6804}"/>
          </ac:spMkLst>
        </pc:spChg>
        <pc:grpChg chg="add">
          <ac:chgData name="Dipo Ajayi" userId="a89958894d1f690f" providerId="LiveId" clId="{D408C4CE-B809-4A9F-94FE-86D2137C97C7}" dt="2022-10-07T19:58:33.800" v="1797" actId="26606"/>
          <ac:grpSpMkLst>
            <pc:docMk/>
            <pc:sldMk cId="1049387333" sldId="299"/>
            <ac:grpSpMk id="1039" creationId="{81DE8B58-F373-409E-A253-4380A66091D4}"/>
          </ac:grpSpMkLst>
        </pc:grpChg>
        <pc:picChg chg="add del mod">
          <ac:chgData name="Dipo Ajayi" userId="a89958894d1f690f" providerId="LiveId" clId="{D408C4CE-B809-4A9F-94FE-86D2137C97C7}" dt="2022-10-07T19:58:22.588" v="1795" actId="478"/>
          <ac:picMkLst>
            <pc:docMk/>
            <pc:sldMk cId="1049387333" sldId="299"/>
            <ac:picMk id="4" creationId="{8DF6B2B8-4B05-45A1-A352-EE76BDFD7E94}"/>
          </ac:picMkLst>
        </pc:picChg>
        <pc:picChg chg="del">
          <ac:chgData name="Dipo Ajayi" userId="a89958894d1f690f" providerId="LiveId" clId="{D408C4CE-B809-4A9F-94FE-86D2137C97C7}" dt="2022-10-07T19:57:08.545" v="1786" actId="478"/>
          <ac:picMkLst>
            <pc:docMk/>
            <pc:sldMk cId="1049387333" sldId="299"/>
            <ac:picMk id="5" creationId="{63CF80E7-BBA7-5906-6B18-C8B2514305D0}"/>
          </ac:picMkLst>
        </pc:picChg>
        <pc:picChg chg="add del mod">
          <ac:chgData name="Dipo Ajayi" userId="a89958894d1f690f" providerId="LiveId" clId="{D408C4CE-B809-4A9F-94FE-86D2137C97C7}" dt="2022-10-07T19:57:56.203" v="1792" actId="21"/>
          <ac:picMkLst>
            <pc:docMk/>
            <pc:sldMk cId="1049387333" sldId="299"/>
            <ac:picMk id="1026" creationId="{BC4C29EA-C52F-3195-8195-73E6815248BA}"/>
          </ac:picMkLst>
        </pc:picChg>
        <pc:picChg chg="add mod ord">
          <ac:chgData name="Dipo Ajayi" userId="a89958894d1f690f" providerId="LiveId" clId="{D408C4CE-B809-4A9F-94FE-86D2137C97C7}" dt="2022-10-07T19:58:33.800" v="1797" actId="26606"/>
          <ac:picMkLst>
            <pc:docMk/>
            <pc:sldMk cId="1049387333" sldId="299"/>
            <ac:picMk id="1028" creationId="{2A3AB02C-CF1B-A97D-C9AB-2EB5489228CF}"/>
          </ac:picMkLst>
        </pc:picChg>
      </pc:sldChg>
      <pc:sldChg chg="del">
        <pc:chgData name="Dipo Ajayi" userId="a89958894d1f690f" providerId="LiveId" clId="{D408C4CE-B809-4A9F-94FE-86D2137C97C7}" dt="2022-10-05T13:53:11.665" v="59" actId="47"/>
        <pc:sldMkLst>
          <pc:docMk/>
          <pc:sldMk cId="2860464880" sldId="343"/>
        </pc:sldMkLst>
      </pc:sldChg>
      <pc:sldChg chg="del">
        <pc:chgData name="Dipo Ajayi" userId="a89958894d1f690f" providerId="LiveId" clId="{D408C4CE-B809-4A9F-94FE-86D2137C97C7}" dt="2022-10-05T13:53:11.665" v="59" actId="47"/>
        <pc:sldMkLst>
          <pc:docMk/>
          <pc:sldMk cId="904813736" sldId="345"/>
        </pc:sldMkLst>
      </pc:sldChg>
      <pc:sldChg chg="del">
        <pc:chgData name="Dipo Ajayi" userId="a89958894d1f690f" providerId="LiveId" clId="{D408C4CE-B809-4A9F-94FE-86D2137C97C7}" dt="2022-10-05T13:53:11.665" v="59" actId="47"/>
        <pc:sldMkLst>
          <pc:docMk/>
          <pc:sldMk cId="3990300221" sldId="346"/>
        </pc:sldMkLst>
      </pc:sldChg>
      <pc:sldChg chg="del">
        <pc:chgData name="Dipo Ajayi" userId="a89958894d1f690f" providerId="LiveId" clId="{D408C4CE-B809-4A9F-94FE-86D2137C97C7}" dt="2022-10-05T13:53:17.323" v="60" actId="47"/>
        <pc:sldMkLst>
          <pc:docMk/>
          <pc:sldMk cId="3498891059" sldId="347"/>
        </pc:sldMkLst>
      </pc:sldChg>
      <pc:sldChg chg="del">
        <pc:chgData name="Dipo Ajayi" userId="a89958894d1f690f" providerId="LiveId" clId="{D408C4CE-B809-4A9F-94FE-86D2137C97C7}" dt="2022-10-05T13:53:17.323" v="60" actId="47"/>
        <pc:sldMkLst>
          <pc:docMk/>
          <pc:sldMk cId="2039001328" sldId="348"/>
        </pc:sldMkLst>
      </pc:sldChg>
      <pc:sldChg chg="del">
        <pc:chgData name="Dipo Ajayi" userId="a89958894d1f690f" providerId="LiveId" clId="{D408C4CE-B809-4A9F-94FE-86D2137C97C7}" dt="2022-10-05T13:53:11.665" v="59" actId="47"/>
        <pc:sldMkLst>
          <pc:docMk/>
          <pc:sldMk cId="1368227013" sldId="349"/>
        </pc:sldMkLst>
      </pc:sldChg>
      <pc:sldChg chg="del">
        <pc:chgData name="Dipo Ajayi" userId="a89958894d1f690f" providerId="LiveId" clId="{D408C4CE-B809-4A9F-94FE-86D2137C97C7}" dt="2022-10-05T13:53:11.665" v="59" actId="47"/>
        <pc:sldMkLst>
          <pc:docMk/>
          <pc:sldMk cId="3430411571" sldId="350"/>
        </pc:sldMkLst>
      </pc:sldChg>
      <pc:sldChg chg="del">
        <pc:chgData name="Dipo Ajayi" userId="a89958894d1f690f" providerId="LiveId" clId="{D408C4CE-B809-4A9F-94FE-86D2137C97C7}" dt="2022-10-05T13:53:11.665" v="59" actId="47"/>
        <pc:sldMkLst>
          <pc:docMk/>
          <pc:sldMk cId="1698801413" sldId="352"/>
        </pc:sldMkLst>
      </pc:sldChg>
      <pc:sldChg chg="del">
        <pc:chgData name="Dipo Ajayi" userId="a89958894d1f690f" providerId="LiveId" clId="{D408C4CE-B809-4A9F-94FE-86D2137C97C7}" dt="2022-10-05T13:53:11.665" v="59" actId="47"/>
        <pc:sldMkLst>
          <pc:docMk/>
          <pc:sldMk cId="243248890" sldId="353"/>
        </pc:sldMkLst>
      </pc:sldChg>
      <pc:sldChg chg="del">
        <pc:chgData name="Dipo Ajayi" userId="a89958894d1f690f" providerId="LiveId" clId="{D408C4CE-B809-4A9F-94FE-86D2137C97C7}" dt="2022-10-05T13:53:11.665" v="59" actId="47"/>
        <pc:sldMkLst>
          <pc:docMk/>
          <pc:sldMk cId="3027030752" sldId="354"/>
        </pc:sldMkLst>
      </pc:sldChg>
      <pc:sldChg chg="del">
        <pc:chgData name="Dipo Ajayi" userId="a89958894d1f690f" providerId="LiveId" clId="{D408C4CE-B809-4A9F-94FE-86D2137C97C7}" dt="2022-10-05T13:53:11.665" v="59" actId="47"/>
        <pc:sldMkLst>
          <pc:docMk/>
          <pc:sldMk cId="76719465" sldId="356"/>
        </pc:sldMkLst>
      </pc:sldChg>
      <pc:sldChg chg="del">
        <pc:chgData name="Dipo Ajayi" userId="a89958894d1f690f" providerId="LiveId" clId="{D408C4CE-B809-4A9F-94FE-86D2137C97C7}" dt="2022-10-05T13:53:11.665" v="59" actId="47"/>
        <pc:sldMkLst>
          <pc:docMk/>
          <pc:sldMk cId="1099617431" sldId="357"/>
        </pc:sldMkLst>
      </pc:sldChg>
      <pc:sldChg chg="del">
        <pc:chgData name="Dipo Ajayi" userId="a89958894d1f690f" providerId="LiveId" clId="{D408C4CE-B809-4A9F-94FE-86D2137C97C7}" dt="2022-10-05T13:53:11.665" v="59" actId="47"/>
        <pc:sldMkLst>
          <pc:docMk/>
          <pc:sldMk cId="4151007170" sldId="358"/>
        </pc:sldMkLst>
      </pc:sldChg>
      <pc:sldChg chg="del">
        <pc:chgData name="Dipo Ajayi" userId="a89958894d1f690f" providerId="LiveId" clId="{D408C4CE-B809-4A9F-94FE-86D2137C97C7}" dt="2022-10-05T13:53:11.665" v="59" actId="47"/>
        <pc:sldMkLst>
          <pc:docMk/>
          <pc:sldMk cId="2076025193" sldId="359"/>
        </pc:sldMkLst>
      </pc:sldChg>
      <pc:sldChg chg="del">
        <pc:chgData name="Dipo Ajayi" userId="a89958894d1f690f" providerId="LiveId" clId="{D408C4CE-B809-4A9F-94FE-86D2137C97C7}" dt="2022-10-05T13:53:11.665" v="59" actId="47"/>
        <pc:sldMkLst>
          <pc:docMk/>
          <pc:sldMk cId="1713445071" sldId="360"/>
        </pc:sldMkLst>
      </pc:sldChg>
      <pc:sldChg chg="del">
        <pc:chgData name="Dipo Ajayi" userId="a89958894d1f690f" providerId="LiveId" clId="{D408C4CE-B809-4A9F-94FE-86D2137C97C7}" dt="2022-10-05T13:53:11.665" v="59" actId="47"/>
        <pc:sldMkLst>
          <pc:docMk/>
          <pc:sldMk cId="1079096449" sldId="361"/>
        </pc:sldMkLst>
      </pc:sldChg>
      <pc:sldChg chg="del">
        <pc:chgData name="Dipo Ajayi" userId="a89958894d1f690f" providerId="LiveId" clId="{D408C4CE-B809-4A9F-94FE-86D2137C97C7}" dt="2022-10-05T13:53:11.665" v="59" actId="47"/>
        <pc:sldMkLst>
          <pc:docMk/>
          <pc:sldMk cId="2146138496" sldId="362"/>
        </pc:sldMkLst>
      </pc:sldChg>
      <pc:sldChg chg="del">
        <pc:chgData name="Dipo Ajayi" userId="a89958894d1f690f" providerId="LiveId" clId="{D408C4CE-B809-4A9F-94FE-86D2137C97C7}" dt="2022-10-05T13:53:11.665" v="59" actId="47"/>
        <pc:sldMkLst>
          <pc:docMk/>
          <pc:sldMk cId="1287146495" sldId="363"/>
        </pc:sldMkLst>
      </pc:sldChg>
      <pc:sldChg chg="del">
        <pc:chgData name="Dipo Ajayi" userId="a89958894d1f690f" providerId="LiveId" clId="{D408C4CE-B809-4A9F-94FE-86D2137C97C7}" dt="2022-10-05T13:53:11.665" v="59" actId="47"/>
        <pc:sldMkLst>
          <pc:docMk/>
          <pc:sldMk cId="2770278194" sldId="364"/>
        </pc:sldMkLst>
      </pc:sldChg>
      <pc:sldChg chg="del">
        <pc:chgData name="Dipo Ajayi" userId="a89958894d1f690f" providerId="LiveId" clId="{D408C4CE-B809-4A9F-94FE-86D2137C97C7}" dt="2022-10-05T13:53:11.665" v="59" actId="47"/>
        <pc:sldMkLst>
          <pc:docMk/>
          <pc:sldMk cId="2396402329" sldId="365"/>
        </pc:sldMkLst>
      </pc:sldChg>
      <pc:sldChg chg="del">
        <pc:chgData name="Dipo Ajayi" userId="a89958894d1f690f" providerId="LiveId" clId="{D408C4CE-B809-4A9F-94FE-86D2137C97C7}" dt="2022-10-05T13:53:11.665" v="59" actId="47"/>
        <pc:sldMkLst>
          <pc:docMk/>
          <pc:sldMk cId="3917023314" sldId="366"/>
        </pc:sldMkLst>
      </pc:sldChg>
      <pc:sldChg chg="del">
        <pc:chgData name="Dipo Ajayi" userId="a89958894d1f690f" providerId="LiveId" clId="{D408C4CE-B809-4A9F-94FE-86D2137C97C7}" dt="2022-10-05T13:53:17.323" v="60" actId="47"/>
        <pc:sldMkLst>
          <pc:docMk/>
          <pc:sldMk cId="2205037820" sldId="367"/>
        </pc:sldMkLst>
      </pc:sldChg>
      <pc:sldChg chg="del">
        <pc:chgData name="Dipo Ajayi" userId="a89958894d1f690f" providerId="LiveId" clId="{D408C4CE-B809-4A9F-94FE-86D2137C97C7}" dt="2022-10-05T13:53:17.323" v="60" actId="47"/>
        <pc:sldMkLst>
          <pc:docMk/>
          <pc:sldMk cId="17901475" sldId="368"/>
        </pc:sldMkLst>
      </pc:sldChg>
      <pc:sldChg chg="addSp delSp modSp add mod setBg delDesignElem">
        <pc:chgData name="Dipo Ajayi" userId="a89958894d1f690f" providerId="LiveId" clId="{D408C4CE-B809-4A9F-94FE-86D2137C97C7}" dt="2022-10-07T20:02:46.385" v="1838" actId="255"/>
        <pc:sldMkLst>
          <pc:docMk/>
          <pc:sldMk cId="1268777185" sldId="370"/>
        </pc:sldMkLst>
        <pc:spChg chg="mod">
          <ac:chgData name="Dipo Ajayi" userId="a89958894d1f690f" providerId="LiveId" clId="{D408C4CE-B809-4A9F-94FE-86D2137C97C7}" dt="2022-10-07T20:02:46.385" v="1838" actId="255"/>
          <ac:spMkLst>
            <pc:docMk/>
            <pc:sldMk cId="1268777185" sldId="370"/>
            <ac:spMk id="2" creationId="{B626359F-8583-99C6-6BEF-0EA3C9743FAB}"/>
          </ac:spMkLst>
        </pc:spChg>
        <pc:spChg chg="mod">
          <ac:chgData name="Dipo Ajayi" userId="a89958894d1f690f" providerId="LiveId" clId="{D408C4CE-B809-4A9F-94FE-86D2137C97C7}" dt="2022-10-07T20:01:15.786" v="1818" actId="26606"/>
          <ac:spMkLst>
            <pc:docMk/>
            <pc:sldMk cId="1268777185" sldId="370"/>
            <ac:spMk id="3" creationId="{4D19527B-D4C2-7EB4-EC01-60944FD6A398}"/>
          </ac:spMkLst>
        </pc:spChg>
        <pc:spChg chg="add del">
          <ac:chgData name="Dipo Ajayi" userId="a89958894d1f690f" providerId="LiveId" clId="{D408C4CE-B809-4A9F-94FE-86D2137C97C7}" dt="2022-10-07T20:01:15.786" v="1818" actId="26606"/>
          <ac:spMkLst>
            <pc:docMk/>
            <pc:sldMk cId="1268777185" sldId="370"/>
            <ac:spMk id="2055" creationId="{04812C46-200A-4DEB-A05E-3ED6C68C2387}"/>
          </ac:spMkLst>
        </pc:spChg>
        <pc:spChg chg="add del">
          <ac:chgData name="Dipo Ajayi" userId="a89958894d1f690f" providerId="LiveId" clId="{D408C4CE-B809-4A9F-94FE-86D2137C97C7}" dt="2022-10-07T20:01:15.786" v="1818" actId="26606"/>
          <ac:spMkLst>
            <pc:docMk/>
            <pc:sldMk cId="1268777185" sldId="370"/>
            <ac:spMk id="2057" creationId="{D1EA859B-E555-4109-94F3-6700E046E008}"/>
          </ac:spMkLst>
        </pc:spChg>
        <pc:spChg chg="add">
          <ac:chgData name="Dipo Ajayi" userId="a89958894d1f690f" providerId="LiveId" clId="{D408C4CE-B809-4A9F-94FE-86D2137C97C7}" dt="2022-10-07T20:01:15.786" v="1818" actId="26606"/>
          <ac:spMkLst>
            <pc:docMk/>
            <pc:sldMk cId="1268777185" sldId="370"/>
            <ac:spMk id="2062" creationId="{79BB35BC-D5C2-4C8B-A22A-A71E6191913B}"/>
          </ac:spMkLst>
        </pc:spChg>
        <pc:spChg chg="del">
          <ac:chgData name="Dipo Ajayi" userId="a89958894d1f690f" providerId="LiveId" clId="{D408C4CE-B809-4A9F-94FE-86D2137C97C7}" dt="2022-10-05T13:53:01.493" v="58"/>
          <ac:spMkLst>
            <pc:docMk/>
            <pc:sldMk cId="1268777185" sldId="370"/>
            <ac:spMk id="12295" creationId="{2B566528-1B12-4246-9431-5C2D7D081168}"/>
          </ac:spMkLst>
        </pc:spChg>
        <pc:grpChg chg="del">
          <ac:chgData name="Dipo Ajayi" userId="a89958894d1f690f" providerId="LiveId" clId="{D408C4CE-B809-4A9F-94FE-86D2137C97C7}" dt="2022-10-05T13:53:01.493" v="58"/>
          <ac:grpSpMkLst>
            <pc:docMk/>
            <pc:sldMk cId="1268777185" sldId="370"/>
            <ac:grpSpMk id="12297" creationId="{828A5161-06F1-46CF-8AD7-844680A59E13}"/>
          </ac:grpSpMkLst>
        </pc:grpChg>
        <pc:grpChg chg="del">
          <ac:chgData name="Dipo Ajayi" userId="a89958894d1f690f" providerId="LiveId" clId="{D408C4CE-B809-4A9F-94FE-86D2137C97C7}" dt="2022-10-05T13:53:01.493" v="58"/>
          <ac:grpSpMkLst>
            <pc:docMk/>
            <pc:sldMk cId="1268777185" sldId="370"/>
            <ac:grpSpMk id="12301" creationId="{5995D10D-E9C9-47DB-AE7E-801FEF38F5C9}"/>
          </ac:grpSpMkLst>
        </pc:grpChg>
        <pc:picChg chg="add mod ord">
          <ac:chgData name="Dipo Ajayi" userId="a89958894d1f690f" providerId="LiveId" clId="{D408C4CE-B809-4A9F-94FE-86D2137C97C7}" dt="2022-10-07T20:01:15.786" v="1818" actId="26606"/>
          <ac:picMkLst>
            <pc:docMk/>
            <pc:sldMk cId="1268777185" sldId="370"/>
            <ac:picMk id="2050" creationId="{F2F3113F-DA59-F94B-D40D-1E21EBA5E4A7}"/>
          </ac:picMkLst>
        </pc:picChg>
        <pc:picChg chg="del">
          <ac:chgData name="Dipo Ajayi" userId="a89958894d1f690f" providerId="LiveId" clId="{D408C4CE-B809-4A9F-94FE-86D2137C97C7}" dt="2022-10-05T13:54:35.411" v="256" actId="478"/>
          <ac:picMkLst>
            <pc:docMk/>
            <pc:sldMk cId="1268777185" sldId="370"/>
            <ac:picMk id="12290" creationId="{3431A711-1793-6C46-F07B-C60F09316D7A}"/>
          </ac:picMkLst>
        </pc:picChg>
      </pc:sldChg>
      <pc:sldChg chg="del">
        <pc:chgData name="Dipo Ajayi" userId="a89958894d1f690f" providerId="LiveId" clId="{D408C4CE-B809-4A9F-94FE-86D2137C97C7}" dt="2022-10-05T13:52:57.011" v="56" actId="2696"/>
        <pc:sldMkLst>
          <pc:docMk/>
          <pc:sldMk cId="2511924875" sldId="370"/>
        </pc:sldMkLst>
      </pc:sldChg>
      <pc:sldChg chg="del">
        <pc:chgData name="Dipo Ajayi" userId="a89958894d1f690f" providerId="LiveId" clId="{D408C4CE-B809-4A9F-94FE-86D2137C97C7}" dt="2022-10-05T13:53:17.323" v="60" actId="47"/>
        <pc:sldMkLst>
          <pc:docMk/>
          <pc:sldMk cId="3350132847" sldId="371"/>
        </pc:sldMkLst>
      </pc:sldChg>
      <pc:sldChg chg="del">
        <pc:chgData name="Dipo Ajayi" userId="a89958894d1f690f" providerId="LiveId" clId="{D408C4CE-B809-4A9F-94FE-86D2137C97C7}" dt="2022-10-05T13:53:17.323" v="60" actId="47"/>
        <pc:sldMkLst>
          <pc:docMk/>
          <pc:sldMk cId="1198777774" sldId="372"/>
        </pc:sldMkLst>
      </pc:sldChg>
      <pc:sldChg chg="del">
        <pc:chgData name="Dipo Ajayi" userId="a89958894d1f690f" providerId="LiveId" clId="{D408C4CE-B809-4A9F-94FE-86D2137C97C7}" dt="2022-10-05T13:53:17.323" v="60" actId="47"/>
        <pc:sldMkLst>
          <pc:docMk/>
          <pc:sldMk cId="924949" sldId="373"/>
        </pc:sldMkLst>
      </pc:sldChg>
      <pc:sldChg chg="del">
        <pc:chgData name="Dipo Ajayi" userId="a89958894d1f690f" providerId="LiveId" clId="{D408C4CE-B809-4A9F-94FE-86D2137C97C7}" dt="2022-10-05T13:53:17.323" v="60" actId="47"/>
        <pc:sldMkLst>
          <pc:docMk/>
          <pc:sldMk cId="2402874991" sldId="374"/>
        </pc:sldMkLst>
      </pc:sldChg>
      <pc:sldChg chg="del">
        <pc:chgData name="Dipo Ajayi" userId="a89958894d1f690f" providerId="LiveId" clId="{D408C4CE-B809-4A9F-94FE-86D2137C97C7}" dt="2022-10-05T13:53:17.323" v="60" actId="47"/>
        <pc:sldMkLst>
          <pc:docMk/>
          <pc:sldMk cId="3518665725" sldId="375"/>
        </pc:sldMkLst>
      </pc:sldChg>
      <pc:sldChg chg="del">
        <pc:chgData name="Dipo Ajayi" userId="a89958894d1f690f" providerId="LiveId" clId="{D408C4CE-B809-4A9F-94FE-86D2137C97C7}" dt="2022-10-05T13:53:17.323" v="60" actId="47"/>
        <pc:sldMkLst>
          <pc:docMk/>
          <pc:sldMk cId="3451942872" sldId="376"/>
        </pc:sldMkLst>
      </pc:sldChg>
      <pc:sldChg chg="del">
        <pc:chgData name="Dipo Ajayi" userId="a89958894d1f690f" providerId="LiveId" clId="{D408C4CE-B809-4A9F-94FE-86D2137C97C7}" dt="2022-10-05T13:53:17.323" v="60" actId="47"/>
        <pc:sldMkLst>
          <pc:docMk/>
          <pc:sldMk cId="1650373235" sldId="377"/>
        </pc:sldMkLst>
      </pc:sldChg>
      <pc:sldChg chg="del">
        <pc:chgData name="Dipo Ajayi" userId="a89958894d1f690f" providerId="LiveId" clId="{D408C4CE-B809-4A9F-94FE-86D2137C97C7}" dt="2022-10-05T13:53:17.323" v="60" actId="47"/>
        <pc:sldMkLst>
          <pc:docMk/>
          <pc:sldMk cId="2899802108" sldId="378"/>
        </pc:sldMkLst>
      </pc:sldChg>
      <pc:sldChg chg="del">
        <pc:chgData name="Dipo Ajayi" userId="a89958894d1f690f" providerId="LiveId" clId="{D408C4CE-B809-4A9F-94FE-86D2137C97C7}" dt="2022-10-05T13:53:17.323" v="60" actId="47"/>
        <pc:sldMkLst>
          <pc:docMk/>
          <pc:sldMk cId="3735982471" sldId="379"/>
        </pc:sldMkLst>
      </pc:sldChg>
      <pc:sldChg chg="del">
        <pc:chgData name="Dipo Ajayi" userId="a89958894d1f690f" providerId="LiveId" clId="{D408C4CE-B809-4A9F-94FE-86D2137C97C7}" dt="2022-10-05T13:53:17.323" v="60" actId="47"/>
        <pc:sldMkLst>
          <pc:docMk/>
          <pc:sldMk cId="3991351004" sldId="380"/>
        </pc:sldMkLst>
      </pc:sldChg>
      <pc:sldChg chg="del">
        <pc:chgData name="Dipo Ajayi" userId="a89958894d1f690f" providerId="LiveId" clId="{D408C4CE-B809-4A9F-94FE-86D2137C97C7}" dt="2022-10-05T13:53:17.323" v="60" actId="47"/>
        <pc:sldMkLst>
          <pc:docMk/>
          <pc:sldMk cId="167514198" sldId="381"/>
        </pc:sldMkLst>
      </pc:sldChg>
      <pc:sldChg chg="del">
        <pc:chgData name="Dipo Ajayi" userId="a89958894d1f690f" providerId="LiveId" clId="{D408C4CE-B809-4A9F-94FE-86D2137C97C7}" dt="2022-10-05T13:53:17.323" v="60" actId="47"/>
        <pc:sldMkLst>
          <pc:docMk/>
          <pc:sldMk cId="3648582216" sldId="382"/>
        </pc:sldMkLst>
      </pc:sldChg>
      <pc:sldChg chg="del">
        <pc:chgData name="Dipo Ajayi" userId="a89958894d1f690f" providerId="LiveId" clId="{D408C4CE-B809-4A9F-94FE-86D2137C97C7}" dt="2022-10-05T13:53:17.323" v="60" actId="47"/>
        <pc:sldMkLst>
          <pc:docMk/>
          <pc:sldMk cId="576155366" sldId="383"/>
        </pc:sldMkLst>
      </pc:sldChg>
      <pc:sldChg chg="del">
        <pc:chgData name="Dipo Ajayi" userId="a89958894d1f690f" providerId="LiveId" clId="{D408C4CE-B809-4A9F-94FE-86D2137C97C7}" dt="2022-10-05T13:53:17.323" v="60" actId="47"/>
        <pc:sldMkLst>
          <pc:docMk/>
          <pc:sldMk cId="862403185" sldId="385"/>
        </pc:sldMkLst>
      </pc:sldChg>
      <pc:sldChg chg="del">
        <pc:chgData name="Dipo Ajayi" userId="a89958894d1f690f" providerId="LiveId" clId="{D408C4CE-B809-4A9F-94FE-86D2137C97C7}" dt="2022-10-05T13:53:17.323" v="60" actId="47"/>
        <pc:sldMkLst>
          <pc:docMk/>
          <pc:sldMk cId="486209658" sldId="386"/>
        </pc:sldMkLst>
      </pc:sldChg>
      <pc:sldChg chg="del">
        <pc:chgData name="Dipo Ajayi" userId="a89958894d1f690f" providerId="LiveId" clId="{D408C4CE-B809-4A9F-94FE-86D2137C97C7}" dt="2022-10-05T13:53:17.323" v="60" actId="47"/>
        <pc:sldMkLst>
          <pc:docMk/>
          <pc:sldMk cId="395421116" sldId="387"/>
        </pc:sldMkLst>
      </pc:sldChg>
      <pc:sldChg chg="del">
        <pc:chgData name="Dipo Ajayi" userId="a89958894d1f690f" providerId="LiveId" clId="{D408C4CE-B809-4A9F-94FE-86D2137C97C7}" dt="2022-10-05T13:53:17.323" v="60" actId="47"/>
        <pc:sldMkLst>
          <pc:docMk/>
          <pc:sldMk cId="2100393608" sldId="388"/>
        </pc:sldMkLst>
      </pc:sldChg>
      <pc:sldChg chg="del">
        <pc:chgData name="Dipo Ajayi" userId="a89958894d1f690f" providerId="LiveId" clId="{D408C4CE-B809-4A9F-94FE-86D2137C97C7}" dt="2022-10-05T13:53:17.323" v="60" actId="47"/>
        <pc:sldMkLst>
          <pc:docMk/>
          <pc:sldMk cId="1236993836" sldId="389"/>
        </pc:sldMkLst>
      </pc:sldChg>
      <pc:sldChg chg="del">
        <pc:chgData name="Dipo Ajayi" userId="a89958894d1f690f" providerId="LiveId" clId="{D408C4CE-B809-4A9F-94FE-86D2137C97C7}" dt="2022-10-05T13:53:17.323" v="60" actId="47"/>
        <pc:sldMkLst>
          <pc:docMk/>
          <pc:sldMk cId="1611515521" sldId="390"/>
        </pc:sldMkLst>
      </pc:sldChg>
      <pc:sldChg chg="ord">
        <pc:chgData name="Dipo Ajayi" userId="a89958894d1f690f" providerId="LiveId" clId="{D408C4CE-B809-4A9F-94FE-86D2137C97C7}" dt="2022-10-07T19:53:09.153" v="1776"/>
        <pc:sldMkLst>
          <pc:docMk/>
          <pc:sldMk cId="0" sldId="392"/>
        </pc:sldMkLst>
      </pc:sldChg>
      <pc:sldChg chg="addSp delSp modSp add mod setBg">
        <pc:chgData name="Dipo Ajayi" userId="a89958894d1f690f" providerId="LiveId" clId="{D408C4CE-B809-4A9F-94FE-86D2137C97C7}" dt="2022-10-08T13:55:31.630" v="2168" actId="20577"/>
        <pc:sldMkLst>
          <pc:docMk/>
          <pc:sldMk cId="823331032" sldId="393"/>
        </pc:sldMkLst>
        <pc:spChg chg="mod">
          <ac:chgData name="Dipo Ajayi" userId="a89958894d1f690f" providerId="LiveId" clId="{D408C4CE-B809-4A9F-94FE-86D2137C97C7}" dt="2022-10-07T20:04:28.320" v="1852" actId="14100"/>
          <ac:spMkLst>
            <pc:docMk/>
            <pc:sldMk cId="823331032" sldId="393"/>
            <ac:spMk id="2" creationId="{B626359F-8583-99C6-6BEF-0EA3C9743FAB}"/>
          </ac:spMkLst>
        </pc:spChg>
        <pc:spChg chg="mod">
          <ac:chgData name="Dipo Ajayi" userId="a89958894d1f690f" providerId="LiveId" clId="{D408C4CE-B809-4A9F-94FE-86D2137C97C7}" dt="2022-10-08T13:55:31.630" v="2168" actId="20577"/>
          <ac:spMkLst>
            <pc:docMk/>
            <pc:sldMk cId="823331032" sldId="393"/>
            <ac:spMk id="3" creationId="{4D19527B-D4C2-7EB4-EC01-60944FD6A398}"/>
          </ac:spMkLst>
        </pc:spChg>
        <pc:spChg chg="add del">
          <ac:chgData name="Dipo Ajayi" userId="a89958894d1f690f" providerId="LiveId" clId="{D408C4CE-B809-4A9F-94FE-86D2137C97C7}" dt="2022-10-07T20:03:55.348" v="1840" actId="26606"/>
          <ac:spMkLst>
            <pc:docMk/>
            <pc:sldMk cId="823331032" sldId="393"/>
            <ac:spMk id="8" creationId="{907EF6B7-1338-4443-8C46-6A318D952DFD}"/>
          </ac:spMkLst>
        </pc:spChg>
        <pc:spChg chg="add">
          <ac:chgData name="Dipo Ajayi" userId="a89958894d1f690f" providerId="LiveId" clId="{D408C4CE-B809-4A9F-94FE-86D2137C97C7}" dt="2022-10-07T20:03:55.357" v="1841" actId="26606"/>
          <ac:spMkLst>
            <pc:docMk/>
            <pc:sldMk cId="823331032" sldId="393"/>
            <ac:spMk id="9" creationId="{79BB35BC-D5C2-4C8B-A22A-A71E6191913B}"/>
          </ac:spMkLst>
        </pc:spChg>
        <pc:spChg chg="add del">
          <ac:chgData name="Dipo Ajayi" userId="a89958894d1f690f" providerId="LiveId" clId="{D408C4CE-B809-4A9F-94FE-86D2137C97C7}" dt="2022-10-07T20:03:55.348" v="1840" actId="26606"/>
          <ac:spMkLst>
            <pc:docMk/>
            <pc:sldMk cId="823331032" sldId="393"/>
            <ac:spMk id="10" creationId="{DAAE4CDD-124C-4DCF-9584-B6033B545DD5}"/>
          </ac:spMkLst>
        </pc:spChg>
        <pc:spChg chg="add del">
          <ac:chgData name="Dipo Ajayi" userId="a89958894d1f690f" providerId="LiveId" clId="{D408C4CE-B809-4A9F-94FE-86D2137C97C7}" dt="2022-10-07T20:03:55.348" v="1840" actId="26606"/>
          <ac:spMkLst>
            <pc:docMk/>
            <pc:sldMk cId="823331032" sldId="393"/>
            <ac:spMk id="12" creationId="{081E4A58-353D-44AE-B2FC-2A74E2E400F7}"/>
          </ac:spMkLst>
        </pc:spChg>
        <pc:picChg chg="add">
          <ac:chgData name="Dipo Ajayi" userId="a89958894d1f690f" providerId="LiveId" clId="{D408C4CE-B809-4A9F-94FE-86D2137C97C7}" dt="2022-10-07T20:03:55.357" v="1841" actId="26606"/>
          <ac:picMkLst>
            <pc:docMk/>
            <pc:sldMk cId="823331032" sldId="393"/>
            <ac:picMk id="5" creationId="{8545E17E-1011-0CD3-A627-95C6B3F93AEA}"/>
          </ac:picMkLst>
        </pc:picChg>
      </pc:sldChg>
      <pc:sldChg chg="addSp modSp add mod setBg">
        <pc:chgData name="Dipo Ajayi" userId="a89958894d1f690f" providerId="LiveId" clId="{D408C4CE-B809-4A9F-94FE-86D2137C97C7}" dt="2022-10-08T13:56:35.272" v="2177" actId="115"/>
        <pc:sldMkLst>
          <pc:docMk/>
          <pc:sldMk cId="3115457588" sldId="394"/>
        </pc:sldMkLst>
        <pc:spChg chg="mod">
          <ac:chgData name="Dipo Ajayi" userId="a89958894d1f690f" providerId="LiveId" clId="{D408C4CE-B809-4A9F-94FE-86D2137C97C7}" dt="2022-10-07T20:05:28.714" v="1862" actId="27636"/>
          <ac:spMkLst>
            <pc:docMk/>
            <pc:sldMk cId="3115457588" sldId="394"/>
            <ac:spMk id="2" creationId="{B626359F-8583-99C6-6BEF-0EA3C9743FAB}"/>
          </ac:spMkLst>
        </pc:spChg>
        <pc:spChg chg="mod">
          <ac:chgData name="Dipo Ajayi" userId="a89958894d1f690f" providerId="LiveId" clId="{D408C4CE-B809-4A9F-94FE-86D2137C97C7}" dt="2022-10-08T13:56:35.272" v="2177" actId="115"/>
          <ac:spMkLst>
            <pc:docMk/>
            <pc:sldMk cId="3115457588" sldId="394"/>
            <ac:spMk id="3" creationId="{4D19527B-D4C2-7EB4-EC01-60944FD6A398}"/>
          </ac:spMkLst>
        </pc:spChg>
        <pc:spChg chg="add">
          <ac:chgData name="Dipo Ajayi" userId="a89958894d1f690f" providerId="LiveId" clId="{D408C4CE-B809-4A9F-94FE-86D2137C97C7}" dt="2022-10-07T20:04:57.505" v="1858" actId="26606"/>
          <ac:spMkLst>
            <pc:docMk/>
            <pc:sldMk cId="3115457588" sldId="394"/>
            <ac:spMk id="8" creationId="{C05CBC3C-2E5A-4839-8B9B-2E5A6ADF0F58}"/>
          </ac:spMkLst>
        </pc:spChg>
        <pc:spChg chg="add">
          <ac:chgData name="Dipo Ajayi" userId="a89958894d1f690f" providerId="LiveId" clId="{D408C4CE-B809-4A9F-94FE-86D2137C97C7}" dt="2022-10-07T20:04:57.505" v="1858" actId="26606"/>
          <ac:spMkLst>
            <pc:docMk/>
            <pc:sldMk cId="3115457588" sldId="394"/>
            <ac:spMk id="10" creationId="{827FF362-FC97-4BF5-949B-D4ADFA26E457}"/>
          </ac:spMkLst>
        </pc:spChg>
      </pc:sldChg>
      <pc:sldChg chg="addSp delSp modSp add del mod setBg setClrOvrMap">
        <pc:chgData name="Dipo Ajayi" userId="a89958894d1f690f" providerId="LiveId" clId="{D408C4CE-B809-4A9F-94FE-86D2137C97C7}" dt="2022-10-08T13:57:00.169" v="2183" actId="20577"/>
        <pc:sldMkLst>
          <pc:docMk/>
          <pc:sldMk cId="2133327839" sldId="395"/>
        </pc:sldMkLst>
        <pc:spChg chg="mod">
          <ac:chgData name="Dipo Ajayi" userId="a89958894d1f690f" providerId="LiveId" clId="{D408C4CE-B809-4A9F-94FE-86D2137C97C7}" dt="2022-10-08T13:57:00.169" v="2183" actId="20577"/>
          <ac:spMkLst>
            <pc:docMk/>
            <pc:sldMk cId="2133327839" sldId="395"/>
            <ac:spMk id="2" creationId="{B626359F-8583-99C6-6BEF-0EA3C9743FAB}"/>
          </ac:spMkLst>
        </pc:spChg>
        <pc:spChg chg="del mod">
          <ac:chgData name="Dipo Ajayi" userId="a89958894d1f690f" providerId="LiveId" clId="{D408C4CE-B809-4A9F-94FE-86D2137C97C7}" dt="2022-10-07T20:05:24.721" v="1860" actId="26606"/>
          <ac:spMkLst>
            <pc:docMk/>
            <pc:sldMk cId="2133327839" sldId="395"/>
            <ac:spMk id="3" creationId="{4D19527B-D4C2-7EB4-EC01-60944FD6A398}"/>
          </ac:spMkLst>
        </pc:spChg>
        <pc:spChg chg="add">
          <ac:chgData name="Dipo Ajayi" userId="a89958894d1f690f" providerId="LiveId" clId="{D408C4CE-B809-4A9F-94FE-86D2137C97C7}" dt="2022-10-07T20:05:24.721" v="1860" actId="26606"/>
          <ac:spMkLst>
            <pc:docMk/>
            <pc:sldMk cId="2133327839" sldId="395"/>
            <ac:spMk id="9" creationId="{6CCA5F87-1D1E-45CB-8D83-FC7EEFAD9935}"/>
          </ac:spMkLst>
        </pc:spChg>
        <pc:spChg chg="add">
          <ac:chgData name="Dipo Ajayi" userId="a89958894d1f690f" providerId="LiveId" clId="{D408C4CE-B809-4A9F-94FE-86D2137C97C7}" dt="2022-10-07T20:05:24.721" v="1860" actId="26606"/>
          <ac:spMkLst>
            <pc:docMk/>
            <pc:sldMk cId="2133327839" sldId="395"/>
            <ac:spMk id="11" creationId="{7CCFC2C6-6238-4A2F-93DE-2ADF74AF635E}"/>
          </ac:spMkLst>
        </pc:spChg>
        <pc:spChg chg="add">
          <ac:chgData name="Dipo Ajayi" userId="a89958894d1f690f" providerId="LiveId" clId="{D408C4CE-B809-4A9F-94FE-86D2137C97C7}" dt="2022-10-07T20:05:24.721" v="1860" actId="26606"/>
          <ac:spMkLst>
            <pc:docMk/>
            <pc:sldMk cId="2133327839" sldId="395"/>
            <ac:spMk id="13" creationId="{AF2F604E-43BE-4DC3-B983-E071523364F8}"/>
          </ac:spMkLst>
        </pc:spChg>
        <pc:spChg chg="add">
          <ac:chgData name="Dipo Ajayi" userId="a89958894d1f690f" providerId="LiveId" clId="{D408C4CE-B809-4A9F-94FE-86D2137C97C7}" dt="2022-10-07T20:05:24.721" v="1860" actId="26606"/>
          <ac:spMkLst>
            <pc:docMk/>
            <pc:sldMk cId="2133327839" sldId="395"/>
            <ac:spMk id="15" creationId="{08C9B587-E65E-4B52-B37C-ABEBB6E87928}"/>
          </ac:spMkLst>
        </pc:spChg>
        <pc:picChg chg="add">
          <ac:chgData name="Dipo Ajayi" userId="a89958894d1f690f" providerId="LiveId" clId="{D408C4CE-B809-4A9F-94FE-86D2137C97C7}" dt="2022-10-07T20:05:24.721" v="1860" actId="26606"/>
          <ac:picMkLst>
            <pc:docMk/>
            <pc:sldMk cId="2133327839" sldId="395"/>
            <ac:picMk id="5" creationId="{62387743-B629-0309-6CBB-550E798D3934}"/>
          </ac:picMkLst>
        </pc:picChg>
      </pc:sldChg>
      <pc:sldChg chg="addSp delSp modSp add mod setBg">
        <pc:chgData name="Dipo Ajayi" userId="a89958894d1f690f" providerId="LiveId" clId="{D408C4CE-B809-4A9F-94FE-86D2137C97C7}" dt="2022-10-08T13:58:53.031" v="2205" actId="115"/>
        <pc:sldMkLst>
          <pc:docMk/>
          <pc:sldMk cId="3607611358" sldId="396"/>
        </pc:sldMkLst>
        <pc:spChg chg="mod">
          <ac:chgData name="Dipo Ajayi" userId="a89958894d1f690f" providerId="LiveId" clId="{D408C4CE-B809-4A9F-94FE-86D2137C97C7}" dt="2022-10-07T20:12:40.066" v="1921" actId="26606"/>
          <ac:spMkLst>
            <pc:docMk/>
            <pc:sldMk cId="3607611358" sldId="396"/>
            <ac:spMk id="2" creationId="{B626359F-8583-99C6-6BEF-0EA3C9743FAB}"/>
          </ac:spMkLst>
        </pc:spChg>
        <pc:spChg chg="mod">
          <ac:chgData name="Dipo Ajayi" userId="a89958894d1f690f" providerId="LiveId" clId="{D408C4CE-B809-4A9F-94FE-86D2137C97C7}" dt="2022-10-08T13:58:53.031" v="2205" actId="115"/>
          <ac:spMkLst>
            <pc:docMk/>
            <pc:sldMk cId="3607611358" sldId="396"/>
            <ac:spMk id="3" creationId="{4D19527B-D4C2-7EB4-EC01-60944FD6A398}"/>
          </ac:spMkLst>
        </pc:spChg>
        <pc:spChg chg="add del">
          <ac:chgData name="Dipo Ajayi" userId="a89958894d1f690f" providerId="LiveId" clId="{D408C4CE-B809-4A9F-94FE-86D2137C97C7}" dt="2022-10-05T14:02:59.017" v="406" actId="478"/>
          <ac:spMkLst>
            <pc:docMk/>
            <pc:sldMk cId="3607611358" sldId="396"/>
            <ac:spMk id="4" creationId="{1024F1C6-58AC-13DE-F8EB-8E90EAEE731C}"/>
          </ac:spMkLst>
        </pc:spChg>
        <pc:spChg chg="add del mod">
          <ac:chgData name="Dipo Ajayi" userId="a89958894d1f690f" providerId="LiveId" clId="{D408C4CE-B809-4A9F-94FE-86D2137C97C7}" dt="2022-10-05T14:03:03.049" v="407" actId="478"/>
          <ac:spMkLst>
            <pc:docMk/>
            <pc:sldMk cId="3607611358" sldId="396"/>
            <ac:spMk id="5" creationId="{965817C8-B172-4EE6-0216-9C73CC5B2A33}"/>
          </ac:spMkLst>
        </pc:spChg>
        <pc:spChg chg="add">
          <ac:chgData name="Dipo Ajayi" userId="a89958894d1f690f" providerId="LiveId" clId="{D408C4CE-B809-4A9F-94FE-86D2137C97C7}" dt="2022-10-07T20:12:40.066" v="1921" actId="26606"/>
          <ac:spMkLst>
            <pc:docMk/>
            <pc:sldMk cId="3607611358" sldId="396"/>
            <ac:spMk id="10" creationId="{0450C687-86B5-4248-BEBB-0B59B7977047}"/>
          </ac:spMkLst>
        </pc:spChg>
        <pc:spChg chg="add">
          <ac:chgData name="Dipo Ajayi" userId="a89958894d1f690f" providerId="LiveId" clId="{D408C4CE-B809-4A9F-94FE-86D2137C97C7}" dt="2022-10-07T20:12:40.066" v="1921" actId="26606"/>
          <ac:spMkLst>
            <pc:docMk/>
            <pc:sldMk cId="3607611358" sldId="396"/>
            <ac:spMk id="12" creationId="{3CD1EA40-7116-4FCB-9369-70F29FAA91EC}"/>
          </ac:spMkLst>
        </pc:spChg>
        <pc:spChg chg="add">
          <ac:chgData name="Dipo Ajayi" userId="a89958894d1f690f" providerId="LiveId" clId="{D408C4CE-B809-4A9F-94FE-86D2137C97C7}" dt="2022-10-07T20:12:40.066" v="1921" actId="26606"/>
          <ac:spMkLst>
            <pc:docMk/>
            <pc:sldMk cId="3607611358" sldId="396"/>
            <ac:spMk id="14" creationId="{A5271697-90F1-4A23-8EF2-0179F2EAFACB}"/>
          </ac:spMkLst>
        </pc:spChg>
        <pc:spChg chg="add">
          <ac:chgData name="Dipo Ajayi" userId="a89958894d1f690f" providerId="LiveId" clId="{D408C4CE-B809-4A9F-94FE-86D2137C97C7}" dt="2022-10-07T20:12:40.066" v="1921" actId="26606"/>
          <ac:spMkLst>
            <pc:docMk/>
            <pc:sldMk cId="3607611358" sldId="396"/>
            <ac:spMk id="38" creationId="{D9F5512A-48E1-4C07-B75E-3CCC517B6804}"/>
          </ac:spMkLst>
        </pc:spChg>
        <pc:grpChg chg="add">
          <ac:chgData name="Dipo Ajayi" userId="a89958894d1f690f" providerId="LiveId" clId="{D408C4CE-B809-4A9F-94FE-86D2137C97C7}" dt="2022-10-07T20:12:40.066" v="1921" actId="26606"/>
          <ac:grpSpMkLst>
            <pc:docMk/>
            <pc:sldMk cId="3607611358" sldId="396"/>
            <ac:grpSpMk id="16" creationId="{A9B4CF53-BC95-46A2-B37D-D05450472BCB}"/>
          </ac:grpSpMkLst>
        </pc:grpChg>
        <pc:picChg chg="add mod">
          <ac:chgData name="Dipo Ajayi" userId="a89958894d1f690f" providerId="LiveId" clId="{D408C4CE-B809-4A9F-94FE-86D2137C97C7}" dt="2022-10-08T13:58:40.091" v="2204" actId="14100"/>
          <ac:picMkLst>
            <pc:docMk/>
            <pc:sldMk cId="3607611358" sldId="396"/>
            <ac:picMk id="5" creationId="{90E38E70-44D2-579B-20E9-89A605AD8FC4}"/>
          </ac:picMkLst>
        </pc:picChg>
      </pc:sldChg>
      <pc:sldChg chg="addSp delSp modSp add mod ord setBg">
        <pc:chgData name="Dipo Ajayi" userId="a89958894d1f690f" providerId="LiveId" clId="{D408C4CE-B809-4A9F-94FE-86D2137C97C7}" dt="2022-10-08T13:59:54.118" v="2219" actId="12"/>
        <pc:sldMkLst>
          <pc:docMk/>
          <pc:sldMk cId="3986085888" sldId="397"/>
        </pc:sldMkLst>
        <pc:spChg chg="mod">
          <ac:chgData name="Dipo Ajayi" userId="a89958894d1f690f" providerId="LiveId" clId="{D408C4CE-B809-4A9F-94FE-86D2137C97C7}" dt="2022-10-08T13:59:27.655" v="2207" actId="113"/>
          <ac:spMkLst>
            <pc:docMk/>
            <pc:sldMk cId="3986085888" sldId="397"/>
            <ac:spMk id="2" creationId="{B626359F-8583-99C6-6BEF-0EA3C9743FAB}"/>
          </ac:spMkLst>
        </pc:spChg>
        <pc:spChg chg="add del mod">
          <ac:chgData name="Dipo Ajayi" userId="a89958894d1f690f" providerId="LiveId" clId="{D408C4CE-B809-4A9F-94FE-86D2137C97C7}" dt="2022-10-07T20:15:27.425" v="1987" actId="26606"/>
          <ac:spMkLst>
            <pc:docMk/>
            <pc:sldMk cId="3986085888" sldId="397"/>
            <ac:spMk id="3" creationId="{4D19527B-D4C2-7EB4-EC01-60944FD6A398}"/>
          </ac:spMkLst>
        </pc:spChg>
        <pc:spChg chg="add del">
          <ac:chgData name="Dipo Ajayi" userId="a89958894d1f690f" providerId="LiveId" clId="{D408C4CE-B809-4A9F-94FE-86D2137C97C7}" dt="2022-10-07T20:15:27.413" v="1986" actId="26606"/>
          <ac:spMkLst>
            <pc:docMk/>
            <pc:sldMk cId="3986085888" sldId="397"/>
            <ac:spMk id="9" creationId="{79BB35BC-D5C2-4C8B-A22A-A71E6191913B}"/>
          </ac:spMkLst>
        </pc:spChg>
        <pc:spChg chg="add del">
          <ac:chgData name="Dipo Ajayi" userId="a89958894d1f690f" providerId="LiveId" clId="{D408C4CE-B809-4A9F-94FE-86D2137C97C7}" dt="2022-10-07T20:15:24.384" v="1982" actId="26606"/>
          <ac:spMkLst>
            <pc:docMk/>
            <pc:sldMk cId="3986085888" sldId="397"/>
            <ac:spMk id="10" creationId="{EDDBB197-D710-4A4F-A9CA-FD2177498BE8}"/>
          </ac:spMkLst>
        </pc:spChg>
        <pc:spChg chg="add del">
          <ac:chgData name="Dipo Ajayi" userId="a89958894d1f690f" providerId="LiveId" clId="{D408C4CE-B809-4A9F-94FE-86D2137C97C7}" dt="2022-10-07T20:15:27.413" v="1986" actId="26606"/>
          <ac:spMkLst>
            <pc:docMk/>
            <pc:sldMk cId="3986085888" sldId="397"/>
            <ac:spMk id="11" creationId="{4D19527B-D4C2-7EB4-EC01-60944FD6A398}"/>
          </ac:spMkLst>
        </pc:spChg>
        <pc:spChg chg="add del">
          <ac:chgData name="Dipo Ajayi" userId="a89958894d1f690f" providerId="LiveId" clId="{D408C4CE-B809-4A9F-94FE-86D2137C97C7}" dt="2022-10-07T20:15:24.384" v="1982" actId="26606"/>
          <ac:spMkLst>
            <pc:docMk/>
            <pc:sldMk cId="3986085888" sldId="397"/>
            <ac:spMk id="12" creationId="{975D1CFA-2CDB-4B64-BD9F-85744E8DA12F}"/>
          </ac:spMkLst>
        </pc:spChg>
        <pc:spChg chg="add">
          <ac:chgData name="Dipo Ajayi" userId="a89958894d1f690f" providerId="LiveId" clId="{D408C4CE-B809-4A9F-94FE-86D2137C97C7}" dt="2022-10-07T20:15:27.425" v="1987" actId="26606"/>
          <ac:spMkLst>
            <pc:docMk/>
            <pc:sldMk cId="3986085888" sldId="397"/>
            <ac:spMk id="13" creationId="{E92FEB64-6EEA-4759-B4A4-BD2C1E660BA8}"/>
          </ac:spMkLst>
        </pc:spChg>
        <pc:spChg chg="add">
          <ac:chgData name="Dipo Ajayi" userId="a89958894d1f690f" providerId="LiveId" clId="{D408C4CE-B809-4A9F-94FE-86D2137C97C7}" dt="2022-10-07T20:15:27.425" v="1987" actId="26606"/>
          <ac:spMkLst>
            <pc:docMk/>
            <pc:sldMk cId="3986085888" sldId="397"/>
            <ac:spMk id="15" creationId="{B10BB131-AC8E-4A8E-A5D1-36260F720C3B}"/>
          </ac:spMkLst>
        </pc:spChg>
        <pc:spChg chg="add">
          <ac:chgData name="Dipo Ajayi" userId="a89958894d1f690f" providerId="LiveId" clId="{D408C4CE-B809-4A9F-94FE-86D2137C97C7}" dt="2022-10-07T20:15:27.425" v="1987" actId="26606"/>
          <ac:spMkLst>
            <pc:docMk/>
            <pc:sldMk cId="3986085888" sldId="397"/>
            <ac:spMk id="16" creationId="{9F835A99-04AC-494A-A572-AFE8413CC938}"/>
          </ac:spMkLst>
        </pc:spChg>
        <pc:spChg chg="add">
          <ac:chgData name="Dipo Ajayi" userId="a89958894d1f690f" providerId="LiveId" clId="{D408C4CE-B809-4A9F-94FE-86D2137C97C7}" dt="2022-10-07T20:15:27.425" v="1987" actId="26606"/>
          <ac:spMkLst>
            <pc:docMk/>
            <pc:sldMk cId="3986085888" sldId="397"/>
            <ac:spMk id="17" creationId="{14847E93-7DC1-4D4B-8829-B19AA7137C50}"/>
          </ac:spMkLst>
        </pc:spChg>
        <pc:spChg chg="add">
          <ac:chgData name="Dipo Ajayi" userId="a89958894d1f690f" providerId="LiveId" clId="{D408C4CE-B809-4A9F-94FE-86D2137C97C7}" dt="2022-10-07T20:15:27.425" v="1987" actId="26606"/>
          <ac:spMkLst>
            <pc:docMk/>
            <pc:sldMk cId="3986085888" sldId="397"/>
            <ac:spMk id="18" creationId="{7B786209-1B0B-4CA9-9BDD-F7327066A84D}"/>
          </ac:spMkLst>
        </pc:spChg>
        <pc:spChg chg="add">
          <ac:chgData name="Dipo Ajayi" userId="a89958894d1f690f" providerId="LiveId" clId="{D408C4CE-B809-4A9F-94FE-86D2137C97C7}" dt="2022-10-07T20:15:27.425" v="1987" actId="26606"/>
          <ac:spMkLst>
            <pc:docMk/>
            <pc:sldMk cId="3986085888" sldId="397"/>
            <ac:spMk id="19" creationId="{5566D6E1-03A1-4D73-A4E0-35D74D568A04}"/>
          </ac:spMkLst>
        </pc:spChg>
        <pc:spChg chg="add">
          <ac:chgData name="Dipo Ajayi" userId="a89958894d1f690f" providerId="LiveId" clId="{D408C4CE-B809-4A9F-94FE-86D2137C97C7}" dt="2022-10-07T20:15:27.425" v="1987" actId="26606"/>
          <ac:spMkLst>
            <pc:docMk/>
            <pc:sldMk cId="3986085888" sldId="397"/>
            <ac:spMk id="20" creationId="{2D2964BB-484D-45AE-AD66-D407D0629652}"/>
          </ac:spMkLst>
        </pc:spChg>
        <pc:spChg chg="add mod">
          <ac:chgData name="Dipo Ajayi" userId="a89958894d1f690f" providerId="LiveId" clId="{D408C4CE-B809-4A9F-94FE-86D2137C97C7}" dt="2022-10-08T13:59:54.118" v="2219" actId="12"/>
          <ac:spMkLst>
            <pc:docMk/>
            <pc:sldMk cId="3986085888" sldId="397"/>
            <ac:spMk id="21" creationId="{4D19527B-D4C2-7EB4-EC01-60944FD6A398}"/>
          </ac:spMkLst>
        </pc:spChg>
        <pc:spChg chg="add">
          <ac:chgData name="Dipo Ajayi" userId="a89958894d1f690f" providerId="LiveId" clId="{D408C4CE-B809-4A9F-94FE-86D2137C97C7}" dt="2022-10-07T20:15:27.425" v="1987" actId="26606"/>
          <ac:spMkLst>
            <pc:docMk/>
            <pc:sldMk cId="3986085888" sldId="397"/>
            <ac:spMk id="22" creationId="{6691AC69-A76E-4DAB-B565-468B6B87ACF3}"/>
          </ac:spMkLst>
        </pc:spChg>
        <pc:grpChg chg="add del">
          <ac:chgData name="Dipo Ajayi" userId="a89958894d1f690f" providerId="LiveId" clId="{D408C4CE-B809-4A9F-94FE-86D2137C97C7}" dt="2022-10-07T20:15:24.384" v="1982" actId="26606"/>
          <ac:grpSpMkLst>
            <pc:docMk/>
            <pc:sldMk cId="3986085888" sldId="397"/>
            <ac:grpSpMk id="14" creationId="{25EE5136-01F1-466C-962D-BA9B4C6757AA}"/>
          </ac:grpSpMkLst>
        </pc:grpChg>
        <pc:graphicFrameChg chg="add del">
          <ac:chgData name="Dipo Ajayi" userId="a89958894d1f690f" providerId="LiveId" clId="{D408C4CE-B809-4A9F-94FE-86D2137C97C7}" dt="2022-10-07T20:15:25.896" v="1984" actId="26606"/>
          <ac:graphicFrameMkLst>
            <pc:docMk/>
            <pc:sldMk cId="3986085888" sldId="397"/>
            <ac:graphicFrameMk id="5" creationId="{41441BB6-A777-BF84-9D13-6778A531DE8F}"/>
          </ac:graphicFrameMkLst>
        </pc:graphicFrameChg>
        <pc:picChg chg="add del">
          <ac:chgData name="Dipo Ajayi" userId="a89958894d1f690f" providerId="LiveId" clId="{D408C4CE-B809-4A9F-94FE-86D2137C97C7}" dt="2022-10-07T20:15:25.896" v="1984" actId="26606"/>
          <ac:picMkLst>
            <pc:docMk/>
            <pc:sldMk cId="3986085888" sldId="397"/>
            <ac:picMk id="6" creationId="{81169C38-DC58-2144-135D-0B5DB9172A41}"/>
          </ac:picMkLst>
        </pc:picChg>
        <pc:picChg chg="add del">
          <ac:chgData name="Dipo Ajayi" userId="a89958894d1f690f" providerId="LiveId" clId="{D408C4CE-B809-4A9F-94FE-86D2137C97C7}" dt="2022-10-07T20:15:24.384" v="1982" actId="26606"/>
          <ac:picMkLst>
            <pc:docMk/>
            <pc:sldMk cId="3986085888" sldId="397"/>
            <ac:picMk id="7" creationId="{FAC1381C-E663-5D8A-C17A-32D31F23246D}"/>
          </ac:picMkLst>
        </pc:picChg>
        <pc:picChg chg="add del">
          <ac:chgData name="Dipo Ajayi" userId="a89958894d1f690f" providerId="LiveId" clId="{D408C4CE-B809-4A9F-94FE-86D2137C97C7}" dt="2022-10-07T20:15:27.413" v="1986" actId="26606"/>
          <ac:picMkLst>
            <pc:docMk/>
            <pc:sldMk cId="3986085888" sldId="397"/>
            <ac:picMk id="8" creationId="{09B27ED9-6271-C1F5-EFFD-8EBC92649DB1}"/>
          </ac:picMkLst>
        </pc:picChg>
      </pc:sldChg>
      <pc:sldChg chg="addSp modSp add mod ord">
        <pc:chgData name="Dipo Ajayi" userId="a89958894d1f690f" providerId="LiveId" clId="{D408C4CE-B809-4A9F-94FE-86D2137C97C7}" dt="2022-10-07T20:19:40.811" v="2078" actId="1076"/>
        <pc:sldMkLst>
          <pc:docMk/>
          <pc:sldMk cId="3170158077" sldId="398"/>
        </pc:sldMkLst>
        <pc:spChg chg="mod">
          <ac:chgData name="Dipo Ajayi" userId="a89958894d1f690f" providerId="LiveId" clId="{D408C4CE-B809-4A9F-94FE-86D2137C97C7}" dt="2022-10-07T20:19:17.854" v="2075" actId="113"/>
          <ac:spMkLst>
            <pc:docMk/>
            <pc:sldMk cId="3170158077" sldId="398"/>
            <ac:spMk id="2" creationId="{B626359F-8583-99C6-6BEF-0EA3C9743FAB}"/>
          </ac:spMkLst>
        </pc:spChg>
        <pc:spChg chg="mod">
          <ac:chgData name="Dipo Ajayi" userId="a89958894d1f690f" providerId="LiveId" clId="{D408C4CE-B809-4A9F-94FE-86D2137C97C7}" dt="2022-10-07T20:19:36.456" v="2076" actId="14100"/>
          <ac:spMkLst>
            <pc:docMk/>
            <pc:sldMk cId="3170158077" sldId="398"/>
            <ac:spMk id="3" creationId="{4D19527B-D4C2-7EB4-EC01-60944FD6A398}"/>
          </ac:spMkLst>
        </pc:spChg>
        <pc:picChg chg="add mod">
          <ac:chgData name="Dipo Ajayi" userId="a89958894d1f690f" providerId="LiveId" clId="{D408C4CE-B809-4A9F-94FE-86D2137C97C7}" dt="2022-10-07T20:19:40.811" v="2078" actId="1076"/>
          <ac:picMkLst>
            <pc:docMk/>
            <pc:sldMk cId="3170158077" sldId="398"/>
            <ac:picMk id="5" creationId="{CFCBE9E0-F222-0256-8FE9-BA3506ECB4F9}"/>
          </ac:picMkLst>
        </pc:picChg>
      </pc:sldChg>
      <pc:sldChg chg="addSp modSp add mod ord setBg">
        <pc:chgData name="Dipo Ajayi" userId="a89958894d1f690f" providerId="LiveId" clId="{D408C4CE-B809-4A9F-94FE-86D2137C97C7}" dt="2022-10-08T13:59:05.562" v="2206" actId="255"/>
        <pc:sldMkLst>
          <pc:docMk/>
          <pc:sldMk cId="4253173363" sldId="399"/>
        </pc:sldMkLst>
        <pc:spChg chg="mod">
          <ac:chgData name="Dipo Ajayi" userId="a89958894d1f690f" providerId="LiveId" clId="{D408C4CE-B809-4A9F-94FE-86D2137C97C7}" dt="2022-10-08T13:59:05.562" v="2206" actId="255"/>
          <ac:spMkLst>
            <pc:docMk/>
            <pc:sldMk cId="4253173363" sldId="399"/>
            <ac:spMk id="2" creationId="{B626359F-8583-99C6-6BEF-0EA3C9743FAB}"/>
          </ac:spMkLst>
        </pc:spChg>
        <pc:spChg chg="mod">
          <ac:chgData name="Dipo Ajayi" userId="a89958894d1f690f" providerId="LiveId" clId="{D408C4CE-B809-4A9F-94FE-86D2137C97C7}" dt="2022-10-07T20:15:06.436" v="1980" actId="14100"/>
          <ac:spMkLst>
            <pc:docMk/>
            <pc:sldMk cId="4253173363" sldId="399"/>
            <ac:spMk id="3" creationId="{4D19527B-D4C2-7EB4-EC01-60944FD6A398}"/>
          </ac:spMkLst>
        </pc:spChg>
        <pc:spChg chg="add">
          <ac:chgData name="Dipo Ajayi" userId="a89958894d1f690f" providerId="LiveId" clId="{D408C4CE-B809-4A9F-94FE-86D2137C97C7}" dt="2022-10-07T20:13:45.970" v="1956" actId="26606"/>
          <ac:spMkLst>
            <pc:docMk/>
            <pc:sldMk cId="4253173363" sldId="399"/>
            <ac:spMk id="8" creationId="{C2554CA6-288E-4202-BC52-2E5A8F0C0AED}"/>
          </ac:spMkLst>
        </pc:spChg>
        <pc:spChg chg="add">
          <ac:chgData name="Dipo Ajayi" userId="a89958894d1f690f" providerId="LiveId" clId="{D408C4CE-B809-4A9F-94FE-86D2137C97C7}" dt="2022-10-07T20:13:45.970" v="1956" actId="26606"/>
          <ac:spMkLst>
            <pc:docMk/>
            <pc:sldMk cId="4253173363" sldId="399"/>
            <ac:spMk id="10" creationId="{B10BB131-AC8E-4A8E-A5D1-36260F720C3B}"/>
          </ac:spMkLst>
        </pc:spChg>
        <pc:spChg chg="add">
          <ac:chgData name="Dipo Ajayi" userId="a89958894d1f690f" providerId="LiveId" clId="{D408C4CE-B809-4A9F-94FE-86D2137C97C7}" dt="2022-10-07T20:13:45.970" v="1956" actId="26606"/>
          <ac:spMkLst>
            <pc:docMk/>
            <pc:sldMk cId="4253173363" sldId="399"/>
            <ac:spMk id="12" creationId="{5B7778FC-632E-4DCA-A7CB-0D7731CCF970}"/>
          </ac:spMkLst>
        </pc:spChg>
        <pc:spChg chg="add">
          <ac:chgData name="Dipo Ajayi" userId="a89958894d1f690f" providerId="LiveId" clId="{D408C4CE-B809-4A9F-94FE-86D2137C97C7}" dt="2022-10-07T20:13:45.970" v="1956" actId="26606"/>
          <ac:spMkLst>
            <pc:docMk/>
            <pc:sldMk cId="4253173363" sldId="399"/>
            <ac:spMk id="14" creationId="{FA23A907-97FB-4A8F-880A-DD77401C4296}"/>
          </ac:spMkLst>
        </pc:spChg>
      </pc:sldChg>
      <pc:sldChg chg="addSp modSp add mod ord setBg">
        <pc:chgData name="Dipo Ajayi" userId="a89958894d1f690f" providerId="LiveId" clId="{D408C4CE-B809-4A9F-94FE-86D2137C97C7}" dt="2022-10-08T14:01:03.784" v="2234" actId="115"/>
        <pc:sldMkLst>
          <pc:docMk/>
          <pc:sldMk cId="828639148" sldId="400"/>
        </pc:sldMkLst>
        <pc:spChg chg="mod">
          <ac:chgData name="Dipo Ajayi" userId="a89958894d1f690f" providerId="LiveId" clId="{D408C4CE-B809-4A9F-94FE-86D2137C97C7}" dt="2022-10-08T14:00:29.724" v="2230" actId="255"/>
          <ac:spMkLst>
            <pc:docMk/>
            <pc:sldMk cId="828639148" sldId="400"/>
            <ac:spMk id="2" creationId="{B626359F-8583-99C6-6BEF-0EA3C9743FAB}"/>
          </ac:spMkLst>
        </pc:spChg>
        <pc:spChg chg="mod">
          <ac:chgData name="Dipo Ajayi" userId="a89958894d1f690f" providerId="LiveId" clId="{D408C4CE-B809-4A9F-94FE-86D2137C97C7}" dt="2022-10-08T14:01:03.784" v="2234" actId="115"/>
          <ac:spMkLst>
            <pc:docMk/>
            <pc:sldMk cId="828639148" sldId="400"/>
            <ac:spMk id="3" creationId="{4D19527B-D4C2-7EB4-EC01-60944FD6A398}"/>
          </ac:spMkLst>
        </pc:spChg>
        <pc:spChg chg="add">
          <ac:chgData name="Dipo Ajayi" userId="a89958894d1f690f" providerId="LiveId" clId="{D408C4CE-B809-4A9F-94FE-86D2137C97C7}" dt="2022-10-07T20:16:30.386" v="2005" actId="26606"/>
          <ac:spMkLst>
            <pc:docMk/>
            <pc:sldMk cId="828639148" sldId="400"/>
            <ac:spMk id="8" creationId="{1709F1D5-B0F1-4714-A239-E5B61C161915}"/>
          </ac:spMkLst>
        </pc:spChg>
        <pc:spChg chg="add">
          <ac:chgData name="Dipo Ajayi" userId="a89958894d1f690f" providerId="LiveId" clId="{D408C4CE-B809-4A9F-94FE-86D2137C97C7}" dt="2022-10-07T20:16:30.386" v="2005" actId="26606"/>
          <ac:spMkLst>
            <pc:docMk/>
            <pc:sldMk cId="828639148" sldId="400"/>
            <ac:spMk id="10" creationId="{228FB460-D3FF-4440-A020-05982A09E517}"/>
          </ac:spMkLst>
        </pc:spChg>
        <pc:spChg chg="add">
          <ac:chgData name="Dipo Ajayi" userId="a89958894d1f690f" providerId="LiveId" clId="{D408C4CE-B809-4A9F-94FE-86D2137C97C7}" dt="2022-10-07T20:16:30.386" v="2005" actId="26606"/>
          <ac:spMkLst>
            <pc:docMk/>
            <pc:sldMk cId="828639148" sldId="400"/>
            <ac:spMk id="12" creationId="{14847E93-7DC1-4D4B-8829-B19AA7137C50}"/>
          </ac:spMkLst>
        </pc:spChg>
        <pc:spChg chg="add">
          <ac:chgData name="Dipo Ajayi" userId="a89958894d1f690f" providerId="LiveId" clId="{D408C4CE-B809-4A9F-94FE-86D2137C97C7}" dt="2022-10-07T20:16:30.386" v="2005" actId="26606"/>
          <ac:spMkLst>
            <pc:docMk/>
            <pc:sldMk cId="828639148" sldId="400"/>
            <ac:spMk id="14" creationId="{5566D6E1-03A1-4D73-A4E0-35D74D568A04}"/>
          </ac:spMkLst>
        </pc:spChg>
        <pc:spChg chg="add">
          <ac:chgData name="Dipo Ajayi" userId="a89958894d1f690f" providerId="LiveId" clId="{D408C4CE-B809-4A9F-94FE-86D2137C97C7}" dt="2022-10-07T20:16:30.386" v="2005" actId="26606"/>
          <ac:spMkLst>
            <pc:docMk/>
            <pc:sldMk cId="828639148" sldId="400"/>
            <ac:spMk id="16" creationId="{9F835A99-04AC-494A-A572-AFE8413CC938}"/>
          </ac:spMkLst>
        </pc:spChg>
        <pc:spChg chg="add">
          <ac:chgData name="Dipo Ajayi" userId="a89958894d1f690f" providerId="LiveId" clId="{D408C4CE-B809-4A9F-94FE-86D2137C97C7}" dt="2022-10-07T20:16:30.386" v="2005" actId="26606"/>
          <ac:spMkLst>
            <pc:docMk/>
            <pc:sldMk cId="828639148" sldId="400"/>
            <ac:spMk id="18" creationId="{7B786209-1B0B-4CA9-9BDD-F7327066A84D}"/>
          </ac:spMkLst>
        </pc:spChg>
        <pc:spChg chg="add">
          <ac:chgData name="Dipo Ajayi" userId="a89958894d1f690f" providerId="LiveId" clId="{D408C4CE-B809-4A9F-94FE-86D2137C97C7}" dt="2022-10-07T20:16:30.386" v="2005" actId="26606"/>
          <ac:spMkLst>
            <pc:docMk/>
            <pc:sldMk cId="828639148" sldId="400"/>
            <ac:spMk id="20" creationId="{2D2964BB-484D-45AE-AD66-D407D0629652}"/>
          </ac:spMkLst>
        </pc:spChg>
        <pc:spChg chg="add">
          <ac:chgData name="Dipo Ajayi" userId="a89958894d1f690f" providerId="LiveId" clId="{D408C4CE-B809-4A9F-94FE-86D2137C97C7}" dt="2022-10-07T20:16:30.386" v="2005" actId="26606"/>
          <ac:spMkLst>
            <pc:docMk/>
            <pc:sldMk cId="828639148" sldId="400"/>
            <ac:spMk id="22" creationId="{6691AC69-A76E-4DAB-B565-468B6B87ACF3}"/>
          </ac:spMkLst>
        </pc:spChg>
      </pc:sldChg>
      <pc:sldChg chg="add del">
        <pc:chgData name="Dipo Ajayi" userId="a89958894d1f690f" providerId="LiveId" clId="{D408C4CE-B809-4A9F-94FE-86D2137C97C7}" dt="2022-10-05T14:06:28.934" v="497" actId="2890"/>
        <pc:sldMkLst>
          <pc:docMk/>
          <pc:sldMk cId="1838705905" sldId="401"/>
        </pc:sldMkLst>
      </pc:sldChg>
      <pc:sldChg chg="addSp modSp add mod ord">
        <pc:chgData name="Dipo Ajayi" userId="a89958894d1f690f" providerId="LiveId" clId="{D408C4CE-B809-4A9F-94FE-86D2137C97C7}" dt="2022-10-07T20:20:07.602" v="2089" actId="14100"/>
        <pc:sldMkLst>
          <pc:docMk/>
          <pc:sldMk cId="3536486398" sldId="401"/>
        </pc:sldMkLst>
        <pc:spChg chg="mod">
          <ac:chgData name="Dipo Ajayi" userId="a89958894d1f690f" providerId="LiveId" clId="{D408C4CE-B809-4A9F-94FE-86D2137C97C7}" dt="2022-10-05T14:07:37.011" v="507"/>
          <ac:spMkLst>
            <pc:docMk/>
            <pc:sldMk cId="3536486398" sldId="401"/>
            <ac:spMk id="2" creationId="{B626359F-8583-99C6-6BEF-0EA3C9743FAB}"/>
          </ac:spMkLst>
        </pc:spChg>
        <pc:spChg chg="mod">
          <ac:chgData name="Dipo Ajayi" userId="a89958894d1f690f" providerId="LiveId" clId="{D408C4CE-B809-4A9F-94FE-86D2137C97C7}" dt="2022-10-07T20:20:07.602" v="2089" actId="14100"/>
          <ac:spMkLst>
            <pc:docMk/>
            <pc:sldMk cId="3536486398" sldId="401"/>
            <ac:spMk id="3" creationId="{4D19527B-D4C2-7EB4-EC01-60944FD6A398}"/>
          </ac:spMkLst>
        </pc:spChg>
        <pc:spChg chg="add mod">
          <ac:chgData name="Dipo Ajayi" userId="a89958894d1f690f" providerId="LiveId" clId="{D408C4CE-B809-4A9F-94FE-86D2137C97C7}" dt="2022-10-05T14:08:01.779" v="512" actId="21"/>
          <ac:spMkLst>
            <pc:docMk/>
            <pc:sldMk cId="3536486398" sldId="401"/>
            <ac:spMk id="4" creationId="{FAAC9328-C066-4875-3B96-204D864A04B3}"/>
          </ac:spMkLst>
        </pc:spChg>
        <pc:picChg chg="add mod">
          <ac:chgData name="Dipo Ajayi" userId="a89958894d1f690f" providerId="LiveId" clId="{D408C4CE-B809-4A9F-94FE-86D2137C97C7}" dt="2022-10-07T20:19:45.618" v="2079" actId="1076"/>
          <ac:picMkLst>
            <pc:docMk/>
            <pc:sldMk cId="3536486398" sldId="401"/>
            <ac:picMk id="6" creationId="{C8ECBC6D-C7D9-85E9-DE3A-12680DEB9E4C}"/>
          </ac:picMkLst>
        </pc:picChg>
      </pc:sldChg>
      <pc:sldChg chg="addSp modSp add mod ord setBg">
        <pc:chgData name="Dipo Ajayi" userId="a89958894d1f690f" providerId="LiveId" clId="{D408C4CE-B809-4A9F-94FE-86D2137C97C7}" dt="2022-10-08T14:01:17.077" v="2236" actId="20577"/>
        <pc:sldMkLst>
          <pc:docMk/>
          <pc:sldMk cId="469001797" sldId="402"/>
        </pc:sldMkLst>
        <pc:spChg chg="mod">
          <ac:chgData name="Dipo Ajayi" userId="a89958894d1f690f" providerId="LiveId" clId="{D408C4CE-B809-4A9F-94FE-86D2137C97C7}" dt="2022-10-07T20:18:41.733" v="2056" actId="255"/>
          <ac:spMkLst>
            <pc:docMk/>
            <pc:sldMk cId="469001797" sldId="402"/>
            <ac:spMk id="2" creationId="{B626359F-8583-99C6-6BEF-0EA3C9743FAB}"/>
          </ac:spMkLst>
        </pc:spChg>
        <pc:spChg chg="mod">
          <ac:chgData name="Dipo Ajayi" userId="a89958894d1f690f" providerId="LiveId" clId="{D408C4CE-B809-4A9F-94FE-86D2137C97C7}" dt="2022-10-08T14:01:17.077" v="2236" actId="20577"/>
          <ac:spMkLst>
            <pc:docMk/>
            <pc:sldMk cId="469001797" sldId="402"/>
            <ac:spMk id="3" creationId="{4D19527B-D4C2-7EB4-EC01-60944FD6A398}"/>
          </ac:spMkLst>
        </pc:spChg>
        <pc:spChg chg="add">
          <ac:chgData name="Dipo Ajayi" userId="a89958894d1f690f" providerId="LiveId" clId="{D408C4CE-B809-4A9F-94FE-86D2137C97C7}" dt="2022-10-07T20:18:30.298" v="2052" actId="26606"/>
          <ac:spMkLst>
            <pc:docMk/>
            <pc:sldMk cId="469001797" sldId="402"/>
            <ac:spMk id="9" creationId="{C2554CA6-288E-4202-BC52-2E5A8F0C0AED}"/>
          </ac:spMkLst>
        </pc:spChg>
        <pc:spChg chg="add">
          <ac:chgData name="Dipo Ajayi" userId="a89958894d1f690f" providerId="LiveId" clId="{D408C4CE-B809-4A9F-94FE-86D2137C97C7}" dt="2022-10-07T20:18:30.298" v="2052" actId="26606"/>
          <ac:spMkLst>
            <pc:docMk/>
            <pc:sldMk cId="469001797" sldId="402"/>
            <ac:spMk id="11" creationId="{B10BB131-AC8E-4A8E-A5D1-36260F720C3B}"/>
          </ac:spMkLst>
        </pc:spChg>
        <pc:spChg chg="add">
          <ac:chgData name="Dipo Ajayi" userId="a89958894d1f690f" providerId="LiveId" clId="{D408C4CE-B809-4A9F-94FE-86D2137C97C7}" dt="2022-10-07T20:18:30.298" v="2052" actId="26606"/>
          <ac:spMkLst>
            <pc:docMk/>
            <pc:sldMk cId="469001797" sldId="402"/>
            <ac:spMk id="13" creationId="{5B7778FC-632E-4DCA-A7CB-0D7731CCF970}"/>
          </ac:spMkLst>
        </pc:spChg>
        <pc:spChg chg="add">
          <ac:chgData name="Dipo Ajayi" userId="a89958894d1f690f" providerId="LiveId" clId="{D408C4CE-B809-4A9F-94FE-86D2137C97C7}" dt="2022-10-07T20:18:30.298" v="2052" actId="26606"/>
          <ac:spMkLst>
            <pc:docMk/>
            <pc:sldMk cId="469001797" sldId="402"/>
            <ac:spMk id="15" creationId="{FA23A907-97FB-4A8F-880A-DD77401C4296}"/>
          </ac:spMkLst>
        </pc:spChg>
      </pc:sldChg>
      <pc:sldChg chg="addSp modSp add mod ord setBg">
        <pc:chgData name="Dipo Ajayi" userId="a89958894d1f690f" providerId="LiveId" clId="{D408C4CE-B809-4A9F-94FE-86D2137C97C7}" dt="2022-10-08T14:03:03.436" v="2239" actId="115"/>
        <pc:sldMkLst>
          <pc:docMk/>
          <pc:sldMk cId="1231959658" sldId="403"/>
        </pc:sldMkLst>
        <pc:spChg chg="mod">
          <ac:chgData name="Dipo Ajayi" userId="a89958894d1f690f" providerId="LiveId" clId="{D408C4CE-B809-4A9F-94FE-86D2137C97C7}" dt="2022-10-07T20:21:02.711" v="2098" actId="27636"/>
          <ac:spMkLst>
            <pc:docMk/>
            <pc:sldMk cId="1231959658" sldId="403"/>
            <ac:spMk id="2" creationId="{B626359F-8583-99C6-6BEF-0EA3C9743FAB}"/>
          </ac:spMkLst>
        </pc:spChg>
        <pc:spChg chg="mod">
          <ac:chgData name="Dipo Ajayi" userId="a89958894d1f690f" providerId="LiveId" clId="{D408C4CE-B809-4A9F-94FE-86D2137C97C7}" dt="2022-10-08T14:03:03.436" v="2239" actId="115"/>
          <ac:spMkLst>
            <pc:docMk/>
            <pc:sldMk cId="1231959658" sldId="403"/>
            <ac:spMk id="3" creationId="{4D19527B-D4C2-7EB4-EC01-60944FD6A398}"/>
          </ac:spMkLst>
        </pc:spChg>
        <pc:spChg chg="add">
          <ac:chgData name="Dipo Ajayi" userId="a89958894d1f690f" providerId="LiveId" clId="{D408C4CE-B809-4A9F-94FE-86D2137C97C7}" dt="2022-10-07T20:20:51.053" v="2095" actId="26606"/>
          <ac:spMkLst>
            <pc:docMk/>
            <pc:sldMk cId="1231959658" sldId="403"/>
            <ac:spMk id="10" creationId="{E51BA4DF-2BD4-4EC2-B1DB-B27C8AC71864}"/>
          </ac:spMkLst>
        </pc:spChg>
        <pc:picChg chg="add">
          <ac:chgData name="Dipo Ajayi" userId="a89958894d1f690f" providerId="LiveId" clId="{D408C4CE-B809-4A9F-94FE-86D2137C97C7}" dt="2022-10-07T20:20:51.053" v="2095" actId="26606"/>
          <ac:picMkLst>
            <pc:docMk/>
            <pc:sldMk cId="1231959658" sldId="403"/>
            <ac:picMk id="6" creationId="{58BF4A43-F95A-B409-9FDD-DFF44CDB65C3}"/>
          </ac:picMkLst>
        </pc:picChg>
      </pc:sldChg>
      <pc:sldChg chg="addSp delSp modSp add mod">
        <pc:chgData name="Dipo Ajayi" userId="a89958894d1f690f" providerId="LiveId" clId="{D408C4CE-B809-4A9F-94FE-86D2137C97C7}" dt="2022-10-08T14:03:11.270" v="2240" actId="1076"/>
        <pc:sldMkLst>
          <pc:docMk/>
          <pc:sldMk cId="3259621395" sldId="404"/>
        </pc:sldMkLst>
        <pc:spChg chg="mod">
          <ac:chgData name="Dipo Ajayi" userId="a89958894d1f690f" providerId="LiveId" clId="{D408C4CE-B809-4A9F-94FE-86D2137C97C7}" dt="2022-10-07T20:21:25.747" v="2102" actId="255"/>
          <ac:spMkLst>
            <pc:docMk/>
            <pc:sldMk cId="3259621395" sldId="404"/>
            <ac:spMk id="2" creationId="{B626359F-8583-99C6-6BEF-0EA3C9743FAB}"/>
          </ac:spMkLst>
        </pc:spChg>
        <pc:spChg chg="del">
          <ac:chgData name="Dipo Ajayi" userId="a89958894d1f690f" providerId="LiveId" clId="{D408C4CE-B809-4A9F-94FE-86D2137C97C7}" dt="2022-10-05T14:10:20.230" v="564" actId="478"/>
          <ac:spMkLst>
            <pc:docMk/>
            <pc:sldMk cId="3259621395" sldId="404"/>
            <ac:spMk id="3" creationId="{4D19527B-D4C2-7EB4-EC01-60944FD6A398}"/>
          </ac:spMkLst>
        </pc:spChg>
        <pc:spChg chg="add del mod">
          <ac:chgData name="Dipo Ajayi" userId="a89958894d1f690f" providerId="LiveId" clId="{D408C4CE-B809-4A9F-94FE-86D2137C97C7}" dt="2022-10-05T14:10:23.998" v="566" actId="478"/>
          <ac:spMkLst>
            <pc:docMk/>
            <pc:sldMk cId="3259621395" sldId="404"/>
            <ac:spMk id="6" creationId="{554C3EAD-71A4-7BFB-A273-FB554D5C834E}"/>
          </ac:spMkLst>
        </pc:spChg>
        <pc:picChg chg="add mod">
          <ac:chgData name="Dipo Ajayi" userId="a89958894d1f690f" providerId="LiveId" clId="{D408C4CE-B809-4A9F-94FE-86D2137C97C7}" dt="2022-10-08T14:03:11.270" v="2240" actId="1076"/>
          <ac:picMkLst>
            <pc:docMk/>
            <pc:sldMk cId="3259621395" sldId="404"/>
            <ac:picMk id="8" creationId="{FBF30CD7-3C4A-5AC0-E996-E798A4105231}"/>
          </ac:picMkLst>
        </pc:picChg>
      </pc:sldChg>
      <pc:sldChg chg="add del ord">
        <pc:chgData name="Dipo Ajayi" userId="a89958894d1f690f" providerId="LiveId" clId="{D408C4CE-B809-4A9F-94FE-86D2137C97C7}" dt="2022-10-07T19:47:07.146" v="1565" actId="47"/>
        <pc:sldMkLst>
          <pc:docMk/>
          <pc:sldMk cId="3092940788" sldId="405"/>
        </pc:sldMkLst>
      </pc:sldChg>
      <pc:sldChg chg="addSp delSp modSp add del mod ord setBg">
        <pc:chgData name="Dipo Ajayi" userId="a89958894d1f690f" providerId="LiveId" clId="{D408C4CE-B809-4A9F-94FE-86D2137C97C7}" dt="2022-10-07T20:20:33.559" v="2094" actId="255"/>
        <pc:sldMkLst>
          <pc:docMk/>
          <pc:sldMk cId="1431434881" sldId="406"/>
        </pc:sldMkLst>
        <pc:spChg chg="mod ord">
          <ac:chgData name="Dipo Ajayi" userId="a89958894d1f690f" providerId="LiveId" clId="{D408C4CE-B809-4A9F-94FE-86D2137C97C7}" dt="2022-10-07T20:20:26.337" v="2092" actId="255"/>
          <ac:spMkLst>
            <pc:docMk/>
            <pc:sldMk cId="1431434881" sldId="406"/>
            <ac:spMk id="2" creationId="{B626359F-8583-99C6-6BEF-0EA3C9743FAB}"/>
          </ac:spMkLst>
        </pc:spChg>
        <pc:spChg chg="mod">
          <ac:chgData name="Dipo Ajayi" userId="a89958894d1f690f" providerId="LiveId" clId="{D408C4CE-B809-4A9F-94FE-86D2137C97C7}" dt="2022-10-07T20:20:33.559" v="2094" actId="255"/>
          <ac:spMkLst>
            <pc:docMk/>
            <pc:sldMk cId="1431434881" sldId="406"/>
            <ac:spMk id="3" creationId="{4D19527B-D4C2-7EB4-EC01-60944FD6A398}"/>
          </ac:spMkLst>
        </pc:spChg>
        <pc:spChg chg="add del">
          <ac:chgData name="Dipo Ajayi" userId="a89958894d1f690f" providerId="LiveId" clId="{D408C4CE-B809-4A9F-94FE-86D2137C97C7}" dt="2022-10-05T14:13:26.187" v="636" actId="478"/>
          <ac:spMkLst>
            <pc:docMk/>
            <pc:sldMk cId="1431434881" sldId="406"/>
            <ac:spMk id="5" creationId="{7F38D24D-A3DC-0F58-3538-7E41B19A5240}"/>
          </ac:spMkLst>
        </pc:spChg>
        <pc:spChg chg="add">
          <ac:chgData name="Dipo Ajayi" userId="a89958894d1f690f" providerId="LiveId" clId="{D408C4CE-B809-4A9F-94FE-86D2137C97C7}" dt="2022-10-07T20:20:18.670" v="2090" actId="26606"/>
          <ac:spMkLst>
            <pc:docMk/>
            <pc:sldMk cId="1431434881" sldId="406"/>
            <ac:spMk id="9" creationId="{004A8AE1-9605-41DC-920F-A4B8E8F2391D}"/>
          </ac:spMkLst>
        </pc:spChg>
        <pc:spChg chg="add">
          <ac:chgData name="Dipo Ajayi" userId="a89958894d1f690f" providerId="LiveId" clId="{D408C4CE-B809-4A9F-94FE-86D2137C97C7}" dt="2022-10-07T20:20:18.670" v="2090" actId="26606"/>
          <ac:spMkLst>
            <pc:docMk/>
            <pc:sldMk cId="1431434881" sldId="406"/>
            <ac:spMk id="11" creationId="{5B7778FC-632E-4DCA-A7CB-0D7731CCF970}"/>
          </ac:spMkLst>
        </pc:spChg>
        <pc:spChg chg="add">
          <ac:chgData name="Dipo Ajayi" userId="a89958894d1f690f" providerId="LiveId" clId="{D408C4CE-B809-4A9F-94FE-86D2137C97C7}" dt="2022-10-07T20:20:18.670" v="2090" actId="26606"/>
          <ac:spMkLst>
            <pc:docMk/>
            <pc:sldMk cId="1431434881" sldId="406"/>
            <ac:spMk id="13" creationId="{B10BB131-AC8E-4A8E-A5D1-36260F720C3B}"/>
          </ac:spMkLst>
        </pc:spChg>
        <pc:spChg chg="add">
          <ac:chgData name="Dipo Ajayi" userId="a89958894d1f690f" providerId="LiveId" clId="{D408C4CE-B809-4A9F-94FE-86D2137C97C7}" dt="2022-10-07T20:20:18.670" v="2090" actId="26606"/>
          <ac:spMkLst>
            <pc:docMk/>
            <pc:sldMk cId="1431434881" sldId="406"/>
            <ac:spMk id="15" creationId="{FA23A907-97FB-4A8F-880A-DD77401C4296}"/>
          </ac:spMkLst>
        </pc:spChg>
      </pc:sldChg>
      <pc:sldChg chg="modSp add del mod ord">
        <pc:chgData name="Dipo Ajayi" userId="a89958894d1f690f" providerId="LiveId" clId="{D408C4CE-B809-4A9F-94FE-86D2137C97C7}" dt="2022-10-07T19:47:11.889" v="1566" actId="47"/>
        <pc:sldMkLst>
          <pc:docMk/>
          <pc:sldMk cId="4085745105" sldId="407"/>
        </pc:sldMkLst>
        <pc:spChg chg="mod">
          <ac:chgData name="Dipo Ajayi" userId="a89958894d1f690f" providerId="LiveId" clId="{D408C4CE-B809-4A9F-94FE-86D2137C97C7}" dt="2022-10-05T14:13:03.081" v="623" actId="20577"/>
          <ac:spMkLst>
            <pc:docMk/>
            <pc:sldMk cId="4085745105" sldId="407"/>
            <ac:spMk id="2" creationId="{B626359F-8583-99C6-6BEF-0EA3C9743FAB}"/>
          </ac:spMkLst>
        </pc:spChg>
      </pc:sldChg>
      <pc:sldChg chg="modSp add del mod">
        <pc:chgData name="Dipo Ajayi" userId="a89958894d1f690f" providerId="LiveId" clId="{D408C4CE-B809-4A9F-94FE-86D2137C97C7}" dt="2022-10-07T19:47:43.676" v="1618" actId="47"/>
        <pc:sldMkLst>
          <pc:docMk/>
          <pc:sldMk cId="3486906964" sldId="408"/>
        </pc:sldMkLst>
        <pc:spChg chg="mod">
          <ac:chgData name="Dipo Ajayi" userId="a89958894d1f690f" providerId="LiveId" clId="{D408C4CE-B809-4A9F-94FE-86D2137C97C7}" dt="2022-10-05T14:14:07.803" v="645" actId="27636"/>
          <ac:spMkLst>
            <pc:docMk/>
            <pc:sldMk cId="3486906964" sldId="408"/>
            <ac:spMk id="3" creationId="{4D19527B-D4C2-7EB4-EC01-60944FD6A398}"/>
          </ac:spMkLst>
        </pc:spChg>
      </pc:sldChg>
      <pc:sldChg chg="modSp add del mod">
        <pc:chgData name="Dipo Ajayi" userId="a89958894d1f690f" providerId="LiveId" clId="{D408C4CE-B809-4A9F-94FE-86D2137C97C7}" dt="2022-10-07T19:47:47.180" v="1619" actId="47"/>
        <pc:sldMkLst>
          <pc:docMk/>
          <pc:sldMk cId="1157642293" sldId="409"/>
        </pc:sldMkLst>
        <pc:spChg chg="mod">
          <ac:chgData name="Dipo Ajayi" userId="a89958894d1f690f" providerId="LiveId" clId="{D408C4CE-B809-4A9F-94FE-86D2137C97C7}" dt="2022-10-05T14:15:16.112" v="663"/>
          <ac:spMkLst>
            <pc:docMk/>
            <pc:sldMk cId="1157642293" sldId="409"/>
            <ac:spMk id="3" creationId="{4D19527B-D4C2-7EB4-EC01-60944FD6A398}"/>
          </ac:spMkLst>
        </pc:spChg>
      </pc:sldChg>
      <pc:sldChg chg="add del">
        <pc:chgData name="Dipo Ajayi" userId="a89958894d1f690f" providerId="LiveId" clId="{D408C4CE-B809-4A9F-94FE-86D2137C97C7}" dt="2022-10-05T14:18:32.910" v="697" actId="47"/>
        <pc:sldMkLst>
          <pc:docMk/>
          <pc:sldMk cId="2438099585" sldId="410"/>
        </pc:sldMkLst>
      </pc:sldChg>
      <pc:sldChg chg="addSp modSp add mod setBg">
        <pc:chgData name="Dipo Ajayi" userId="a89958894d1f690f" providerId="LiveId" clId="{D408C4CE-B809-4A9F-94FE-86D2137C97C7}" dt="2022-10-08T13:54:39.726" v="2162" actId="20577"/>
        <pc:sldMkLst>
          <pc:docMk/>
          <pc:sldMk cId="2770417704" sldId="410"/>
        </pc:sldMkLst>
        <pc:spChg chg="mod">
          <ac:chgData name="Dipo Ajayi" userId="a89958894d1f690f" providerId="LiveId" clId="{D408C4CE-B809-4A9F-94FE-86D2137C97C7}" dt="2022-10-07T20:01:49.382" v="1824" actId="255"/>
          <ac:spMkLst>
            <pc:docMk/>
            <pc:sldMk cId="2770417704" sldId="410"/>
            <ac:spMk id="2" creationId="{B626359F-8583-99C6-6BEF-0EA3C9743FAB}"/>
          </ac:spMkLst>
        </pc:spChg>
        <pc:spChg chg="mod ord">
          <ac:chgData name="Dipo Ajayi" userId="a89958894d1f690f" providerId="LiveId" clId="{D408C4CE-B809-4A9F-94FE-86D2137C97C7}" dt="2022-10-08T13:54:39.726" v="2162" actId="20577"/>
          <ac:spMkLst>
            <pc:docMk/>
            <pc:sldMk cId="2770417704" sldId="410"/>
            <ac:spMk id="3" creationId="{4D19527B-D4C2-7EB4-EC01-60944FD6A398}"/>
          </ac:spMkLst>
        </pc:spChg>
        <pc:spChg chg="add">
          <ac:chgData name="Dipo Ajayi" userId="a89958894d1f690f" providerId="LiveId" clId="{D408C4CE-B809-4A9F-94FE-86D2137C97C7}" dt="2022-10-07T20:01:30.755" v="1819" actId="26606"/>
          <ac:spMkLst>
            <pc:docMk/>
            <pc:sldMk cId="2770417704" sldId="410"/>
            <ac:spMk id="3079" creationId="{79BB35BC-D5C2-4C8B-A22A-A71E6191913B}"/>
          </ac:spMkLst>
        </pc:spChg>
        <pc:picChg chg="add mod">
          <ac:chgData name="Dipo Ajayi" userId="a89958894d1f690f" providerId="LiveId" clId="{D408C4CE-B809-4A9F-94FE-86D2137C97C7}" dt="2022-10-07T20:01:30.755" v="1819" actId="26606"/>
          <ac:picMkLst>
            <pc:docMk/>
            <pc:sldMk cId="2770417704" sldId="410"/>
            <ac:picMk id="3074" creationId="{1F2E475D-4F0F-8D0C-3EB5-9D965252CF74}"/>
          </ac:picMkLst>
        </pc:picChg>
      </pc:sldChg>
      <pc:sldChg chg="addSp modSp new mod setBg">
        <pc:chgData name="Dipo Ajayi" userId="a89958894d1f690f" providerId="LiveId" clId="{D408C4CE-B809-4A9F-94FE-86D2137C97C7}" dt="2022-10-07T20:07:11.616" v="1867" actId="12"/>
        <pc:sldMkLst>
          <pc:docMk/>
          <pc:sldMk cId="2683136014" sldId="411"/>
        </pc:sldMkLst>
        <pc:spChg chg="mod">
          <ac:chgData name="Dipo Ajayi" userId="a89958894d1f690f" providerId="LiveId" clId="{D408C4CE-B809-4A9F-94FE-86D2137C97C7}" dt="2022-10-07T20:07:07.374" v="1865" actId="26606"/>
          <ac:spMkLst>
            <pc:docMk/>
            <pc:sldMk cId="2683136014" sldId="411"/>
            <ac:spMk id="2" creationId="{76F94489-8D74-BD8F-0FD5-852326BDFA45}"/>
          </ac:spMkLst>
        </pc:spChg>
        <pc:spChg chg="mod">
          <ac:chgData name="Dipo Ajayi" userId="a89958894d1f690f" providerId="LiveId" clId="{D408C4CE-B809-4A9F-94FE-86D2137C97C7}" dt="2022-10-07T20:07:11.616" v="1867" actId="12"/>
          <ac:spMkLst>
            <pc:docMk/>
            <pc:sldMk cId="2683136014" sldId="411"/>
            <ac:spMk id="3" creationId="{956C886C-2F04-F666-1452-9B05B6C1B644}"/>
          </ac:spMkLst>
        </pc:spChg>
        <pc:spChg chg="add">
          <ac:chgData name="Dipo Ajayi" userId="a89958894d1f690f" providerId="LiveId" clId="{D408C4CE-B809-4A9F-94FE-86D2137C97C7}" dt="2022-10-07T20:07:07.374" v="1865" actId="26606"/>
          <ac:spMkLst>
            <pc:docMk/>
            <pc:sldMk cId="2683136014" sldId="411"/>
            <ac:spMk id="4103" creationId="{D1D34770-47A8-402C-AF23-2B653F2D88C1}"/>
          </ac:spMkLst>
        </pc:spChg>
        <pc:picChg chg="add mod">
          <ac:chgData name="Dipo Ajayi" userId="a89958894d1f690f" providerId="LiveId" clId="{D408C4CE-B809-4A9F-94FE-86D2137C97C7}" dt="2022-10-07T20:07:07.374" v="1865" actId="26606"/>
          <ac:picMkLst>
            <pc:docMk/>
            <pc:sldMk cId="2683136014" sldId="411"/>
            <ac:picMk id="4098" creationId="{725B570F-8558-2F57-DF95-37472E85EFC9}"/>
          </ac:picMkLst>
        </pc:picChg>
      </pc:sldChg>
      <pc:sldChg chg="modSp new del mod">
        <pc:chgData name="Dipo Ajayi" userId="a89958894d1f690f" providerId="LiveId" clId="{D408C4CE-B809-4A9F-94FE-86D2137C97C7}" dt="2022-10-07T19:19:55.272" v="753" actId="47"/>
        <pc:sldMkLst>
          <pc:docMk/>
          <pc:sldMk cId="3432659192" sldId="411"/>
        </pc:sldMkLst>
        <pc:spChg chg="mod">
          <ac:chgData name="Dipo Ajayi" userId="a89958894d1f690f" providerId="LiveId" clId="{D408C4CE-B809-4A9F-94FE-86D2137C97C7}" dt="2022-10-07T19:19:49.778" v="752" actId="20577"/>
          <ac:spMkLst>
            <pc:docMk/>
            <pc:sldMk cId="3432659192" sldId="411"/>
            <ac:spMk id="2" creationId="{D231D571-3BEE-9F53-0C6A-3A335FF9B06C}"/>
          </ac:spMkLst>
        </pc:spChg>
      </pc:sldChg>
      <pc:sldChg chg="addSp modSp add mod setBg setClrOvrMap">
        <pc:chgData name="Dipo Ajayi" userId="a89958894d1f690f" providerId="LiveId" clId="{D408C4CE-B809-4A9F-94FE-86D2137C97C7}" dt="2022-10-08T10:18:21.621" v="2113" actId="20577"/>
        <pc:sldMkLst>
          <pc:docMk/>
          <pc:sldMk cId="553730211" sldId="412"/>
        </pc:sldMkLst>
        <pc:spChg chg="mod">
          <ac:chgData name="Dipo Ajayi" userId="a89958894d1f690f" providerId="LiveId" clId="{D408C4CE-B809-4A9F-94FE-86D2137C97C7}" dt="2022-10-07T20:11:05.467" v="1913" actId="113"/>
          <ac:spMkLst>
            <pc:docMk/>
            <pc:sldMk cId="553730211" sldId="412"/>
            <ac:spMk id="2" creationId="{76F94489-8D74-BD8F-0FD5-852326BDFA45}"/>
          </ac:spMkLst>
        </pc:spChg>
        <pc:spChg chg="mod">
          <ac:chgData name="Dipo Ajayi" userId="a89958894d1f690f" providerId="LiveId" clId="{D408C4CE-B809-4A9F-94FE-86D2137C97C7}" dt="2022-10-08T10:18:21.621" v="2113" actId="20577"/>
          <ac:spMkLst>
            <pc:docMk/>
            <pc:sldMk cId="553730211" sldId="412"/>
            <ac:spMk id="3" creationId="{956C886C-2F04-F666-1452-9B05B6C1B644}"/>
          </ac:spMkLst>
        </pc:spChg>
        <pc:spChg chg="add">
          <ac:chgData name="Dipo Ajayi" userId="a89958894d1f690f" providerId="LiveId" clId="{D408C4CE-B809-4A9F-94FE-86D2137C97C7}" dt="2022-10-07T20:10:24.731" v="1896" actId="26606"/>
          <ac:spMkLst>
            <pc:docMk/>
            <pc:sldMk cId="553730211" sldId="412"/>
            <ac:spMk id="6151" creationId="{2B566528-1B12-4246-9431-5C2D7D081168}"/>
          </ac:spMkLst>
        </pc:spChg>
        <pc:grpChg chg="add">
          <ac:chgData name="Dipo Ajayi" userId="a89958894d1f690f" providerId="LiveId" clId="{D408C4CE-B809-4A9F-94FE-86D2137C97C7}" dt="2022-10-07T20:10:24.731" v="1896" actId="26606"/>
          <ac:grpSpMkLst>
            <pc:docMk/>
            <pc:sldMk cId="553730211" sldId="412"/>
            <ac:grpSpMk id="6153" creationId="{828A5161-06F1-46CF-8AD7-844680A59E13}"/>
          </ac:grpSpMkLst>
        </pc:grpChg>
        <pc:grpChg chg="add">
          <ac:chgData name="Dipo Ajayi" userId="a89958894d1f690f" providerId="LiveId" clId="{D408C4CE-B809-4A9F-94FE-86D2137C97C7}" dt="2022-10-07T20:10:24.731" v="1896" actId="26606"/>
          <ac:grpSpMkLst>
            <pc:docMk/>
            <pc:sldMk cId="553730211" sldId="412"/>
            <ac:grpSpMk id="6157" creationId="{5995D10D-E9C9-47DB-AE7E-801FEF38F5C9}"/>
          </ac:grpSpMkLst>
        </pc:grpChg>
        <pc:picChg chg="add mod">
          <ac:chgData name="Dipo Ajayi" userId="a89958894d1f690f" providerId="LiveId" clId="{D408C4CE-B809-4A9F-94FE-86D2137C97C7}" dt="2022-10-07T20:10:24.731" v="1896" actId="26606"/>
          <ac:picMkLst>
            <pc:docMk/>
            <pc:sldMk cId="553730211" sldId="412"/>
            <ac:picMk id="6146" creationId="{7E468A14-11F8-A898-4C57-8102392BF05F}"/>
          </ac:picMkLst>
        </pc:picChg>
      </pc:sldChg>
      <pc:sldChg chg="addSp delSp modSp add mod setBg">
        <pc:chgData name="Dipo Ajayi" userId="a89958894d1f690f" providerId="LiveId" clId="{D408C4CE-B809-4A9F-94FE-86D2137C97C7}" dt="2022-10-07T20:11:59.876" v="1915" actId="113"/>
        <pc:sldMkLst>
          <pc:docMk/>
          <pc:sldMk cId="2610762453" sldId="413"/>
        </pc:sldMkLst>
        <pc:spChg chg="mod">
          <ac:chgData name="Dipo Ajayi" userId="a89958894d1f690f" providerId="LiveId" clId="{D408C4CE-B809-4A9F-94FE-86D2137C97C7}" dt="2022-10-07T20:11:59.876" v="1915" actId="113"/>
          <ac:spMkLst>
            <pc:docMk/>
            <pc:sldMk cId="2610762453" sldId="413"/>
            <ac:spMk id="2" creationId="{76F94489-8D74-BD8F-0FD5-852326BDFA45}"/>
          </ac:spMkLst>
        </pc:spChg>
        <pc:spChg chg="del mod">
          <ac:chgData name="Dipo Ajayi" userId="a89958894d1f690f" providerId="LiveId" clId="{D408C4CE-B809-4A9F-94FE-86D2137C97C7}" dt="2022-10-07T20:11:40.402" v="1914" actId="26606"/>
          <ac:spMkLst>
            <pc:docMk/>
            <pc:sldMk cId="2610762453" sldId="413"/>
            <ac:spMk id="3" creationId="{956C886C-2F04-F666-1452-9B05B6C1B644}"/>
          </ac:spMkLst>
        </pc:spChg>
        <pc:spChg chg="add">
          <ac:chgData name="Dipo Ajayi" userId="a89958894d1f690f" providerId="LiveId" clId="{D408C4CE-B809-4A9F-94FE-86D2137C97C7}" dt="2022-10-07T20:11:40.402" v="1914" actId="26606"/>
          <ac:spMkLst>
            <pc:docMk/>
            <pc:sldMk cId="2610762453" sldId="413"/>
            <ac:spMk id="9" creationId="{7517A47C-B2E5-4B79-8061-D74B1311AF6E}"/>
          </ac:spMkLst>
        </pc:spChg>
        <pc:spChg chg="add">
          <ac:chgData name="Dipo Ajayi" userId="a89958894d1f690f" providerId="LiveId" clId="{D408C4CE-B809-4A9F-94FE-86D2137C97C7}" dt="2022-10-07T20:11:40.402" v="1914" actId="26606"/>
          <ac:spMkLst>
            <pc:docMk/>
            <pc:sldMk cId="2610762453" sldId="413"/>
            <ac:spMk id="11" creationId="{C505E780-2083-4CB5-A42A-5E0E2908ECC3}"/>
          </ac:spMkLst>
        </pc:spChg>
        <pc:spChg chg="add">
          <ac:chgData name="Dipo Ajayi" userId="a89958894d1f690f" providerId="LiveId" clId="{D408C4CE-B809-4A9F-94FE-86D2137C97C7}" dt="2022-10-07T20:11:40.402" v="1914" actId="26606"/>
          <ac:spMkLst>
            <pc:docMk/>
            <pc:sldMk cId="2610762453" sldId="413"/>
            <ac:spMk id="13" creationId="{D2C0AE1C-0118-41AE-8A10-7CDCBF10E96F}"/>
          </ac:spMkLst>
        </pc:spChg>
        <pc:spChg chg="add">
          <ac:chgData name="Dipo Ajayi" userId="a89958894d1f690f" providerId="LiveId" clId="{D408C4CE-B809-4A9F-94FE-86D2137C97C7}" dt="2022-10-07T20:11:40.402" v="1914" actId="26606"/>
          <ac:spMkLst>
            <pc:docMk/>
            <pc:sldMk cId="2610762453" sldId="413"/>
            <ac:spMk id="15" creationId="{463EEC44-1BA3-44ED-81FC-A644B04B2A44}"/>
          </ac:spMkLst>
        </pc:spChg>
        <pc:graphicFrameChg chg="add">
          <ac:chgData name="Dipo Ajayi" userId="a89958894d1f690f" providerId="LiveId" clId="{D408C4CE-B809-4A9F-94FE-86D2137C97C7}" dt="2022-10-07T20:11:40.402" v="1914" actId="26606"/>
          <ac:graphicFrameMkLst>
            <pc:docMk/>
            <pc:sldMk cId="2610762453" sldId="413"/>
            <ac:graphicFrameMk id="5" creationId="{6892978B-C8C5-4900-5747-436FC7E3CAAB}"/>
          </ac:graphicFrameMkLst>
        </pc:graphicFrameChg>
      </pc:sldChg>
      <pc:sldChg chg="addSp delSp modSp add mod setBg setClrOvrMap">
        <pc:chgData name="Dipo Ajayi" userId="a89958894d1f690f" providerId="LiveId" clId="{D408C4CE-B809-4A9F-94FE-86D2137C97C7}" dt="2022-10-08T13:58:30.631" v="2203" actId="255"/>
        <pc:sldMkLst>
          <pc:docMk/>
          <pc:sldMk cId="1907138536" sldId="414"/>
        </pc:sldMkLst>
        <pc:spChg chg="mod">
          <ac:chgData name="Dipo Ajayi" userId="a89958894d1f690f" providerId="LiveId" clId="{D408C4CE-B809-4A9F-94FE-86D2137C97C7}" dt="2022-10-08T13:58:30.631" v="2203" actId="255"/>
          <ac:spMkLst>
            <pc:docMk/>
            <pc:sldMk cId="1907138536" sldId="414"/>
            <ac:spMk id="2" creationId="{76F94489-8D74-BD8F-0FD5-852326BDFA45}"/>
          </ac:spMkLst>
        </pc:spChg>
        <pc:spChg chg="add del">
          <ac:chgData name="Dipo Ajayi" userId="a89958894d1f690f" providerId="LiveId" clId="{D408C4CE-B809-4A9F-94FE-86D2137C97C7}" dt="2022-10-07T20:12:27.711" v="1920" actId="26606"/>
          <ac:spMkLst>
            <pc:docMk/>
            <pc:sldMk cId="1907138536" sldId="414"/>
            <ac:spMk id="3" creationId="{956C886C-2F04-F666-1452-9B05B6C1B644}"/>
          </ac:spMkLst>
        </pc:spChg>
        <pc:spChg chg="add del">
          <ac:chgData name="Dipo Ajayi" userId="a89958894d1f690f" providerId="LiveId" clId="{D408C4CE-B809-4A9F-94FE-86D2137C97C7}" dt="2022-10-07T20:12:27.704" v="1919" actId="26606"/>
          <ac:spMkLst>
            <pc:docMk/>
            <pc:sldMk cId="1907138536" sldId="414"/>
            <ac:spMk id="9" creationId="{6CCA5F87-1D1E-45CB-8D83-FC7EEFAD9935}"/>
          </ac:spMkLst>
        </pc:spChg>
        <pc:spChg chg="add del">
          <ac:chgData name="Dipo Ajayi" userId="a89958894d1f690f" providerId="LiveId" clId="{D408C4CE-B809-4A9F-94FE-86D2137C97C7}" dt="2022-10-07T20:12:27.704" v="1919" actId="26606"/>
          <ac:spMkLst>
            <pc:docMk/>
            <pc:sldMk cId="1907138536" sldId="414"/>
            <ac:spMk id="11" creationId="{7CCFC2C6-6238-4A2F-93DE-2ADF74AF635E}"/>
          </ac:spMkLst>
        </pc:spChg>
        <pc:spChg chg="add del">
          <ac:chgData name="Dipo Ajayi" userId="a89958894d1f690f" providerId="LiveId" clId="{D408C4CE-B809-4A9F-94FE-86D2137C97C7}" dt="2022-10-07T20:12:27.704" v="1919" actId="26606"/>
          <ac:spMkLst>
            <pc:docMk/>
            <pc:sldMk cId="1907138536" sldId="414"/>
            <ac:spMk id="13" creationId="{AF2F604E-43BE-4DC3-B983-E071523364F8}"/>
          </ac:spMkLst>
        </pc:spChg>
        <pc:spChg chg="add del">
          <ac:chgData name="Dipo Ajayi" userId="a89958894d1f690f" providerId="LiveId" clId="{D408C4CE-B809-4A9F-94FE-86D2137C97C7}" dt="2022-10-07T20:12:27.704" v="1919" actId="26606"/>
          <ac:spMkLst>
            <pc:docMk/>
            <pc:sldMk cId="1907138536" sldId="414"/>
            <ac:spMk id="15" creationId="{08C9B587-E65E-4B52-B37C-ABEBB6E87928}"/>
          </ac:spMkLst>
        </pc:spChg>
        <pc:spChg chg="add">
          <ac:chgData name="Dipo Ajayi" userId="a89958894d1f690f" providerId="LiveId" clId="{D408C4CE-B809-4A9F-94FE-86D2137C97C7}" dt="2022-10-07T20:12:27.711" v="1920" actId="26606"/>
          <ac:spMkLst>
            <pc:docMk/>
            <pc:sldMk cId="1907138536" sldId="414"/>
            <ac:spMk id="17" creationId="{ECC07320-C2CA-4E29-8481-9D9E143C7788}"/>
          </ac:spMkLst>
        </pc:spChg>
        <pc:spChg chg="add">
          <ac:chgData name="Dipo Ajayi" userId="a89958894d1f690f" providerId="LiveId" clId="{D408C4CE-B809-4A9F-94FE-86D2137C97C7}" dt="2022-10-07T20:12:27.711" v="1920" actId="26606"/>
          <ac:spMkLst>
            <pc:docMk/>
            <pc:sldMk cId="1907138536" sldId="414"/>
            <ac:spMk id="19" creationId="{178FB36B-5BFE-42CA-BC60-1115E0D95EEC}"/>
          </ac:spMkLst>
        </pc:spChg>
        <pc:picChg chg="add del">
          <ac:chgData name="Dipo Ajayi" userId="a89958894d1f690f" providerId="LiveId" clId="{D408C4CE-B809-4A9F-94FE-86D2137C97C7}" dt="2022-10-07T20:12:27.704" v="1919" actId="26606"/>
          <ac:picMkLst>
            <pc:docMk/>
            <pc:sldMk cId="1907138536" sldId="414"/>
            <ac:picMk id="5" creationId="{3CA45A1B-69AF-C521-5033-9095C859AE00}"/>
          </ac:picMkLst>
        </pc:picChg>
        <pc:picChg chg="add mod">
          <ac:chgData name="Dipo Ajayi" userId="a89958894d1f690f" providerId="LiveId" clId="{D408C4CE-B809-4A9F-94FE-86D2137C97C7}" dt="2022-10-08T10:17:49.686" v="2109" actId="1076"/>
          <ac:picMkLst>
            <pc:docMk/>
            <pc:sldMk cId="1907138536" sldId="414"/>
            <ac:picMk id="18" creationId="{DA6FDACB-5B19-9AEA-7CD1-4A64000CEB4C}"/>
          </ac:picMkLst>
        </pc:picChg>
      </pc:sldChg>
      <pc:sldChg chg="addSp delSp modSp add mod setBg setClrOvrMap">
        <pc:chgData name="Dipo Ajayi" userId="a89958894d1f690f" providerId="LiveId" clId="{D408C4CE-B809-4A9F-94FE-86D2137C97C7}" dt="2022-10-08T13:57:47.425" v="2186" actId="20577"/>
        <pc:sldMkLst>
          <pc:docMk/>
          <pc:sldMk cId="3927692516" sldId="415"/>
        </pc:sldMkLst>
        <pc:spChg chg="mod">
          <ac:chgData name="Dipo Ajayi" userId="a89958894d1f690f" providerId="LiveId" clId="{D408C4CE-B809-4A9F-94FE-86D2137C97C7}" dt="2022-10-07T20:09:31.153" v="1893" actId="26606"/>
          <ac:spMkLst>
            <pc:docMk/>
            <pc:sldMk cId="3927692516" sldId="415"/>
            <ac:spMk id="2" creationId="{76F94489-8D74-BD8F-0FD5-852326BDFA45}"/>
          </ac:spMkLst>
        </pc:spChg>
        <pc:spChg chg="mod ord">
          <ac:chgData name="Dipo Ajayi" userId="a89958894d1f690f" providerId="LiveId" clId="{D408C4CE-B809-4A9F-94FE-86D2137C97C7}" dt="2022-10-08T13:57:47.425" v="2186" actId="20577"/>
          <ac:spMkLst>
            <pc:docMk/>
            <pc:sldMk cId="3927692516" sldId="415"/>
            <ac:spMk id="3" creationId="{956C886C-2F04-F666-1452-9B05B6C1B644}"/>
          </ac:spMkLst>
        </pc:spChg>
        <pc:spChg chg="add">
          <ac:chgData name="Dipo Ajayi" userId="a89958894d1f690f" providerId="LiveId" clId="{D408C4CE-B809-4A9F-94FE-86D2137C97C7}" dt="2022-10-07T20:09:31.153" v="1893" actId="26606"/>
          <ac:spMkLst>
            <pc:docMk/>
            <pc:sldMk cId="3927692516" sldId="415"/>
            <ac:spMk id="5127" creationId="{2B566528-1B12-4246-9431-5C2D7D081168}"/>
          </ac:spMkLst>
        </pc:spChg>
        <pc:spChg chg="add">
          <ac:chgData name="Dipo Ajayi" userId="a89958894d1f690f" providerId="LiveId" clId="{D408C4CE-B809-4A9F-94FE-86D2137C97C7}" dt="2022-10-07T20:09:31.153" v="1893" actId="26606"/>
          <ac:spMkLst>
            <pc:docMk/>
            <pc:sldMk cId="3927692516" sldId="415"/>
            <ac:spMk id="5133" creationId="{D3F51FEB-38FB-4F6C-9F7B-2F2AFAB65463}"/>
          </ac:spMkLst>
        </pc:spChg>
        <pc:spChg chg="add">
          <ac:chgData name="Dipo Ajayi" userId="a89958894d1f690f" providerId="LiveId" clId="{D408C4CE-B809-4A9F-94FE-86D2137C97C7}" dt="2022-10-07T20:09:31.153" v="1893" actId="26606"/>
          <ac:spMkLst>
            <pc:docMk/>
            <pc:sldMk cId="3927692516" sldId="415"/>
            <ac:spMk id="5135" creationId="{1E547BA6-BAE0-43BB-A7CA-60F69CE252F0}"/>
          </ac:spMkLst>
        </pc:spChg>
        <pc:grpChg chg="add">
          <ac:chgData name="Dipo Ajayi" userId="a89958894d1f690f" providerId="LiveId" clId="{D408C4CE-B809-4A9F-94FE-86D2137C97C7}" dt="2022-10-07T20:09:31.153" v="1893" actId="26606"/>
          <ac:grpSpMkLst>
            <pc:docMk/>
            <pc:sldMk cId="3927692516" sldId="415"/>
            <ac:grpSpMk id="5129" creationId="{07EAA094-9CF6-4695-958A-33D9BCAA9474}"/>
          </ac:grpSpMkLst>
        </pc:grpChg>
        <pc:picChg chg="add mod">
          <ac:chgData name="Dipo Ajayi" userId="a89958894d1f690f" providerId="LiveId" clId="{D408C4CE-B809-4A9F-94FE-86D2137C97C7}" dt="2022-10-07T20:09:31.153" v="1893" actId="26606"/>
          <ac:picMkLst>
            <pc:docMk/>
            <pc:sldMk cId="3927692516" sldId="415"/>
            <ac:picMk id="5122" creationId="{86596C3F-96F8-6292-71AF-C55E76B19520}"/>
          </ac:picMkLst>
        </pc:picChg>
        <pc:picChg chg="add del">
          <ac:chgData name="Dipo Ajayi" userId="a89958894d1f690f" providerId="LiveId" clId="{D408C4CE-B809-4A9F-94FE-86D2137C97C7}" dt="2022-10-07T20:07:59.985" v="1873"/>
          <ac:picMkLst>
            <pc:docMk/>
            <pc:sldMk cId="3927692516" sldId="415"/>
            <ac:picMk id="5124" creationId="{D7F860F2-43CF-A6EC-CF5F-1A5E3937F83F}"/>
          </ac:picMkLst>
        </pc:picChg>
      </pc:sldChg>
      <pc:sldChg chg="addSp delSp modSp add mod setBg">
        <pc:chgData name="Dipo Ajayi" userId="a89958894d1f690f" providerId="LiveId" clId="{D408C4CE-B809-4A9F-94FE-86D2137C97C7}" dt="2022-10-08T14:04:10.129" v="2241" actId="113"/>
        <pc:sldMkLst>
          <pc:docMk/>
          <pc:sldMk cId="454521043" sldId="416"/>
        </pc:sldMkLst>
        <pc:spChg chg="mod">
          <ac:chgData name="Dipo Ajayi" userId="a89958894d1f690f" providerId="LiveId" clId="{D408C4CE-B809-4A9F-94FE-86D2137C97C7}" dt="2022-10-07T20:22:04.481" v="2107" actId="26606"/>
          <ac:spMkLst>
            <pc:docMk/>
            <pc:sldMk cId="454521043" sldId="416"/>
            <ac:spMk id="2" creationId="{B626359F-8583-99C6-6BEF-0EA3C9743FAB}"/>
          </ac:spMkLst>
        </pc:spChg>
        <pc:spChg chg="mod">
          <ac:chgData name="Dipo Ajayi" userId="a89958894d1f690f" providerId="LiveId" clId="{D408C4CE-B809-4A9F-94FE-86D2137C97C7}" dt="2022-10-08T14:04:10.129" v="2241" actId="113"/>
          <ac:spMkLst>
            <pc:docMk/>
            <pc:sldMk cId="454521043" sldId="416"/>
            <ac:spMk id="3" creationId="{4D19527B-D4C2-7EB4-EC01-60944FD6A398}"/>
          </ac:spMkLst>
        </pc:spChg>
        <pc:spChg chg="add del">
          <ac:chgData name="Dipo Ajayi" userId="a89958894d1f690f" providerId="LiveId" clId="{D408C4CE-B809-4A9F-94FE-86D2137C97C7}" dt="2022-10-07T20:21:57.760" v="2104" actId="26606"/>
          <ac:spMkLst>
            <pc:docMk/>
            <pc:sldMk cId="454521043" sldId="416"/>
            <ac:spMk id="9" creationId="{4E1BEB12-92AF-4445-98AD-4C7756E7C93B}"/>
          </ac:spMkLst>
        </pc:spChg>
        <pc:spChg chg="add del">
          <ac:chgData name="Dipo Ajayi" userId="a89958894d1f690f" providerId="LiveId" clId="{D408C4CE-B809-4A9F-94FE-86D2137C97C7}" dt="2022-10-07T20:21:57.760" v="2104" actId="26606"/>
          <ac:spMkLst>
            <pc:docMk/>
            <pc:sldMk cId="454521043" sldId="416"/>
            <ac:spMk id="11" creationId="{D0522C2C-7B5C-48A7-A969-03941E5D2E76}"/>
          </ac:spMkLst>
        </pc:spChg>
        <pc:spChg chg="add del">
          <ac:chgData name="Dipo Ajayi" userId="a89958894d1f690f" providerId="LiveId" clId="{D408C4CE-B809-4A9F-94FE-86D2137C97C7}" dt="2022-10-07T20:21:57.760" v="2104" actId="26606"/>
          <ac:spMkLst>
            <pc:docMk/>
            <pc:sldMk cId="454521043" sldId="416"/>
            <ac:spMk id="13" creationId="{9C682A1A-5B2D-4111-BBD6-620165633E5B}"/>
          </ac:spMkLst>
        </pc:spChg>
        <pc:spChg chg="add del">
          <ac:chgData name="Dipo Ajayi" userId="a89958894d1f690f" providerId="LiveId" clId="{D408C4CE-B809-4A9F-94FE-86D2137C97C7}" dt="2022-10-07T20:21:57.760" v="2104" actId="26606"/>
          <ac:spMkLst>
            <pc:docMk/>
            <pc:sldMk cId="454521043" sldId="416"/>
            <ac:spMk id="15" creationId="{D6EE29F2-D77F-4BD0-A20B-334D316A1C9D}"/>
          </ac:spMkLst>
        </pc:spChg>
        <pc:spChg chg="add del">
          <ac:chgData name="Dipo Ajayi" userId="a89958894d1f690f" providerId="LiveId" clId="{D408C4CE-B809-4A9F-94FE-86D2137C97C7}" dt="2022-10-07T20:21:57.760" v="2104" actId="26606"/>
          <ac:spMkLst>
            <pc:docMk/>
            <pc:sldMk cId="454521043" sldId="416"/>
            <ac:spMk id="17" creationId="{22D09ED2-868F-42C6-866E-F92E0CEF314F}"/>
          </ac:spMkLst>
        </pc:spChg>
        <pc:spChg chg="add del">
          <ac:chgData name="Dipo Ajayi" userId="a89958894d1f690f" providerId="LiveId" clId="{D408C4CE-B809-4A9F-94FE-86D2137C97C7}" dt="2022-10-07T20:22:04.475" v="2106" actId="26606"/>
          <ac:spMkLst>
            <pc:docMk/>
            <pc:sldMk cId="454521043" sldId="416"/>
            <ac:spMk id="19" creationId="{6ED12BFC-A737-46AF-8411-481112D54B0C}"/>
          </ac:spMkLst>
        </pc:spChg>
        <pc:spChg chg="add del">
          <ac:chgData name="Dipo Ajayi" userId="a89958894d1f690f" providerId="LiveId" clId="{D408C4CE-B809-4A9F-94FE-86D2137C97C7}" dt="2022-10-07T20:22:04.475" v="2106" actId="26606"/>
          <ac:spMkLst>
            <pc:docMk/>
            <pc:sldMk cId="454521043" sldId="416"/>
            <ac:spMk id="20" creationId="{D278ADA9-6383-4BDD-80D2-8899A402687B}"/>
          </ac:spMkLst>
        </pc:spChg>
        <pc:spChg chg="add del">
          <ac:chgData name="Dipo Ajayi" userId="a89958894d1f690f" providerId="LiveId" clId="{D408C4CE-B809-4A9F-94FE-86D2137C97C7}" dt="2022-10-07T20:22:04.475" v="2106" actId="26606"/>
          <ac:spMkLst>
            <pc:docMk/>
            <pc:sldMk cId="454521043" sldId="416"/>
            <ac:spMk id="21" creationId="{484B7147-B0F6-40ED-B5A2-FF72BC8198B6}"/>
          </ac:spMkLst>
        </pc:spChg>
        <pc:spChg chg="add del">
          <ac:chgData name="Dipo Ajayi" userId="a89958894d1f690f" providerId="LiveId" clId="{D408C4CE-B809-4A9F-94FE-86D2137C97C7}" dt="2022-10-07T20:22:04.475" v="2106" actId="26606"/>
          <ac:spMkLst>
            <pc:docMk/>
            <pc:sldMk cId="454521043" sldId="416"/>
            <ac:spMk id="22" creationId="{B36D2DE0-0628-4A9A-A59D-7BA8B5EB3022}"/>
          </ac:spMkLst>
        </pc:spChg>
        <pc:spChg chg="add del">
          <ac:chgData name="Dipo Ajayi" userId="a89958894d1f690f" providerId="LiveId" clId="{D408C4CE-B809-4A9F-94FE-86D2137C97C7}" dt="2022-10-07T20:22:04.475" v="2106" actId="26606"/>
          <ac:spMkLst>
            <pc:docMk/>
            <pc:sldMk cId="454521043" sldId="416"/>
            <ac:spMk id="23" creationId="{48E405C9-94BE-41DA-928C-DEC9A8550E9F}"/>
          </ac:spMkLst>
        </pc:spChg>
        <pc:spChg chg="add del">
          <ac:chgData name="Dipo Ajayi" userId="a89958894d1f690f" providerId="LiveId" clId="{D408C4CE-B809-4A9F-94FE-86D2137C97C7}" dt="2022-10-07T20:22:04.475" v="2106" actId="26606"/>
          <ac:spMkLst>
            <pc:docMk/>
            <pc:sldMk cId="454521043" sldId="416"/>
            <ac:spMk id="24" creationId="{D2091A72-D5BB-42AC-8FD3-F7747D90861E}"/>
          </ac:spMkLst>
        </pc:spChg>
        <pc:spChg chg="add">
          <ac:chgData name="Dipo Ajayi" userId="a89958894d1f690f" providerId="LiveId" clId="{D408C4CE-B809-4A9F-94FE-86D2137C97C7}" dt="2022-10-07T20:22:04.481" v="2107" actId="26606"/>
          <ac:spMkLst>
            <pc:docMk/>
            <pc:sldMk cId="454521043" sldId="416"/>
            <ac:spMk id="26" creationId="{943CAA20-3569-4189-9E48-239A229A86CA}"/>
          </ac:spMkLst>
        </pc:spChg>
        <pc:spChg chg="add">
          <ac:chgData name="Dipo Ajayi" userId="a89958894d1f690f" providerId="LiveId" clId="{D408C4CE-B809-4A9F-94FE-86D2137C97C7}" dt="2022-10-07T20:22:04.481" v="2107" actId="26606"/>
          <ac:spMkLst>
            <pc:docMk/>
            <pc:sldMk cId="454521043" sldId="416"/>
            <ac:spMk id="27" creationId="{DA542B6D-E775-4832-91DC-2D20F857813A}"/>
          </ac:spMkLst>
        </pc:spChg>
      </pc:sldChg>
      <pc:sldChg chg="add del">
        <pc:chgData name="Dipo Ajayi" userId="a89958894d1f690f" providerId="LiveId" clId="{D408C4CE-B809-4A9F-94FE-86D2137C97C7}" dt="2022-10-08T14:04:51.479" v="2245" actId="47"/>
        <pc:sldMkLst>
          <pc:docMk/>
          <pc:sldMk cId="1166559472" sldId="417"/>
        </pc:sldMkLst>
      </pc:sldChg>
      <pc:sldChg chg="delSp modSp add mod setBg delDesignElem">
        <pc:chgData name="Dipo Ajayi" userId="a89958894d1f690f" providerId="LiveId" clId="{D408C4CE-B809-4A9F-94FE-86D2137C97C7}" dt="2022-10-08T14:05:00.693" v="2260" actId="5793"/>
        <pc:sldMkLst>
          <pc:docMk/>
          <pc:sldMk cId="88708900" sldId="418"/>
        </pc:sldMkLst>
        <pc:spChg chg="mod">
          <ac:chgData name="Dipo Ajayi" userId="a89958894d1f690f" providerId="LiveId" clId="{D408C4CE-B809-4A9F-94FE-86D2137C97C7}" dt="2022-10-08T14:05:00.693" v="2260" actId="5793"/>
          <ac:spMkLst>
            <pc:docMk/>
            <pc:sldMk cId="88708900" sldId="418"/>
            <ac:spMk id="2" creationId="{76F94489-8D74-BD8F-0FD5-852326BDFA45}"/>
          </ac:spMkLst>
        </pc:spChg>
        <pc:spChg chg="del">
          <ac:chgData name="Dipo Ajayi" userId="a89958894d1f690f" providerId="LiveId" clId="{D408C4CE-B809-4A9F-94FE-86D2137C97C7}" dt="2022-10-08T14:04:49.823" v="2244"/>
          <ac:spMkLst>
            <pc:docMk/>
            <pc:sldMk cId="88708900" sldId="418"/>
            <ac:spMk id="6151" creationId="{2B566528-1B12-4246-9431-5C2D7D081168}"/>
          </ac:spMkLst>
        </pc:spChg>
        <pc:grpChg chg="del">
          <ac:chgData name="Dipo Ajayi" userId="a89958894d1f690f" providerId="LiveId" clId="{D408C4CE-B809-4A9F-94FE-86D2137C97C7}" dt="2022-10-08T14:04:49.823" v="2244"/>
          <ac:grpSpMkLst>
            <pc:docMk/>
            <pc:sldMk cId="88708900" sldId="418"/>
            <ac:grpSpMk id="6153" creationId="{828A5161-06F1-46CF-8AD7-844680A59E13}"/>
          </ac:grpSpMkLst>
        </pc:grpChg>
        <pc:grpChg chg="del">
          <ac:chgData name="Dipo Ajayi" userId="a89958894d1f690f" providerId="LiveId" clId="{D408C4CE-B809-4A9F-94FE-86D2137C97C7}" dt="2022-10-08T14:04:49.823" v="2244"/>
          <ac:grpSpMkLst>
            <pc:docMk/>
            <pc:sldMk cId="88708900" sldId="418"/>
            <ac:grpSpMk id="6157" creationId="{5995D10D-E9C9-47DB-AE7E-801FEF38F5C9}"/>
          </ac:grpSpMkLst>
        </pc:grpChg>
      </pc:sldChg>
    </pc:docChg>
  </pc:docChgLst>
  <pc:docChgLst>
    <pc:chgData name="Dipo Ajayi" userId="a89958894d1f690f" providerId="LiveId" clId="{164E9B11-6E9F-47DD-9D7B-975BFFC980B9}"/>
    <pc:docChg chg="undo custSel addSld delSld modSld sldOrd">
      <pc:chgData name="Dipo Ajayi" userId="a89958894d1f690f" providerId="LiveId" clId="{164E9B11-6E9F-47DD-9D7B-975BFFC980B9}" dt="2022-09-08T19:11:27.508" v="1681" actId="47"/>
      <pc:docMkLst>
        <pc:docMk/>
      </pc:docMkLst>
      <pc:sldChg chg="delSp del mod">
        <pc:chgData name="Dipo Ajayi" userId="a89958894d1f690f" providerId="LiveId" clId="{164E9B11-6E9F-47DD-9D7B-975BFFC980B9}" dt="2022-09-08T19:11:27.508" v="1681" actId="47"/>
        <pc:sldMkLst>
          <pc:docMk/>
          <pc:sldMk cId="0" sldId="258"/>
        </pc:sldMkLst>
        <pc:picChg chg="del">
          <ac:chgData name="Dipo Ajayi" userId="a89958894d1f690f" providerId="LiveId" clId="{164E9B11-6E9F-47DD-9D7B-975BFFC980B9}" dt="2022-09-08T19:11:23.561" v="1679" actId="21"/>
          <ac:picMkLst>
            <pc:docMk/>
            <pc:sldMk cId="0" sldId="258"/>
            <ac:picMk id="224" creationId="{00000000-0000-0000-0000-000000000000}"/>
          </ac:picMkLst>
        </pc:picChg>
      </pc:sldChg>
      <pc:sldChg chg="del">
        <pc:chgData name="Dipo Ajayi" userId="a89958894d1f690f" providerId="LiveId" clId="{164E9B11-6E9F-47DD-9D7B-975BFFC980B9}" dt="2022-09-07T10:41:58.778" v="316" actId="47"/>
        <pc:sldMkLst>
          <pc:docMk/>
          <pc:sldMk cId="0" sldId="259"/>
        </pc:sldMkLst>
      </pc:sldChg>
      <pc:sldChg chg="modSp mod ord">
        <pc:chgData name="Dipo Ajayi" userId="a89958894d1f690f" providerId="LiveId" clId="{164E9B11-6E9F-47DD-9D7B-975BFFC980B9}" dt="2022-09-08T18:28:21.697" v="1344"/>
        <pc:sldMkLst>
          <pc:docMk/>
          <pc:sldMk cId="0" sldId="268"/>
        </pc:sldMkLst>
        <pc:spChg chg="mod">
          <ac:chgData name="Dipo Ajayi" userId="a89958894d1f690f" providerId="LiveId" clId="{164E9B11-6E9F-47DD-9D7B-975BFFC980B9}" dt="2022-09-08T18:27:57.660" v="1341" actId="313"/>
          <ac:spMkLst>
            <pc:docMk/>
            <pc:sldMk cId="0" sldId="268"/>
            <ac:spMk id="310" creationId="{00000000-0000-0000-0000-000000000000}"/>
          </ac:spMkLst>
        </pc:spChg>
      </pc:sldChg>
      <pc:sldChg chg="del">
        <pc:chgData name="Dipo Ajayi" userId="a89958894d1f690f" providerId="LiveId" clId="{164E9B11-6E9F-47DD-9D7B-975BFFC980B9}" dt="2022-09-07T10:41:58.778" v="316" actId="47"/>
        <pc:sldMkLst>
          <pc:docMk/>
          <pc:sldMk cId="4021276481" sldId="279"/>
        </pc:sldMkLst>
      </pc:sldChg>
      <pc:sldChg chg="del">
        <pc:chgData name="Dipo Ajayi" userId="a89958894d1f690f" providerId="LiveId" clId="{164E9B11-6E9F-47DD-9D7B-975BFFC980B9}" dt="2022-09-07T10:41:47.588" v="314" actId="47"/>
        <pc:sldMkLst>
          <pc:docMk/>
          <pc:sldMk cId="2081730437" sldId="280"/>
        </pc:sldMkLst>
      </pc:sldChg>
      <pc:sldChg chg="del">
        <pc:chgData name="Dipo Ajayi" userId="a89958894d1f690f" providerId="LiveId" clId="{164E9B11-6E9F-47DD-9D7B-975BFFC980B9}" dt="2022-09-07T10:41:47.588" v="314" actId="47"/>
        <pc:sldMkLst>
          <pc:docMk/>
          <pc:sldMk cId="495463239" sldId="281"/>
        </pc:sldMkLst>
      </pc:sldChg>
      <pc:sldChg chg="del">
        <pc:chgData name="Dipo Ajayi" userId="a89958894d1f690f" providerId="LiveId" clId="{164E9B11-6E9F-47DD-9D7B-975BFFC980B9}" dt="2022-09-07T10:41:47.588" v="314" actId="47"/>
        <pc:sldMkLst>
          <pc:docMk/>
          <pc:sldMk cId="2281717949" sldId="282"/>
        </pc:sldMkLst>
      </pc:sldChg>
      <pc:sldChg chg="del">
        <pc:chgData name="Dipo Ajayi" userId="a89958894d1f690f" providerId="LiveId" clId="{164E9B11-6E9F-47DD-9D7B-975BFFC980B9}" dt="2022-09-07T10:41:47.588" v="314" actId="47"/>
        <pc:sldMkLst>
          <pc:docMk/>
          <pc:sldMk cId="1908002085" sldId="283"/>
        </pc:sldMkLst>
      </pc:sldChg>
      <pc:sldChg chg="del">
        <pc:chgData name="Dipo Ajayi" userId="a89958894d1f690f" providerId="LiveId" clId="{164E9B11-6E9F-47DD-9D7B-975BFFC980B9}" dt="2022-09-07T10:41:47.588" v="314" actId="47"/>
        <pc:sldMkLst>
          <pc:docMk/>
          <pc:sldMk cId="3939664854" sldId="284"/>
        </pc:sldMkLst>
      </pc:sldChg>
      <pc:sldChg chg="del">
        <pc:chgData name="Dipo Ajayi" userId="a89958894d1f690f" providerId="LiveId" clId="{164E9B11-6E9F-47DD-9D7B-975BFFC980B9}" dt="2022-09-07T10:41:47.588" v="314" actId="47"/>
        <pc:sldMkLst>
          <pc:docMk/>
          <pc:sldMk cId="1861591603" sldId="285"/>
        </pc:sldMkLst>
      </pc:sldChg>
      <pc:sldChg chg="del">
        <pc:chgData name="Dipo Ajayi" userId="a89958894d1f690f" providerId="LiveId" clId="{164E9B11-6E9F-47DD-9D7B-975BFFC980B9}" dt="2022-09-07T10:41:53.082" v="315" actId="47"/>
        <pc:sldMkLst>
          <pc:docMk/>
          <pc:sldMk cId="2208439221" sldId="287"/>
        </pc:sldMkLst>
      </pc:sldChg>
      <pc:sldChg chg="del">
        <pc:chgData name="Dipo Ajayi" userId="a89958894d1f690f" providerId="LiveId" clId="{164E9B11-6E9F-47DD-9D7B-975BFFC980B9}" dt="2022-09-07T10:41:53.082" v="315" actId="47"/>
        <pc:sldMkLst>
          <pc:docMk/>
          <pc:sldMk cId="1180785779" sldId="288"/>
        </pc:sldMkLst>
      </pc:sldChg>
      <pc:sldChg chg="del">
        <pc:chgData name="Dipo Ajayi" userId="a89958894d1f690f" providerId="LiveId" clId="{164E9B11-6E9F-47DD-9D7B-975BFFC980B9}" dt="2022-09-07T10:41:47.588" v="314" actId="47"/>
        <pc:sldMkLst>
          <pc:docMk/>
          <pc:sldMk cId="3056929785" sldId="289"/>
        </pc:sldMkLst>
      </pc:sldChg>
      <pc:sldChg chg="del">
        <pc:chgData name="Dipo Ajayi" userId="a89958894d1f690f" providerId="LiveId" clId="{164E9B11-6E9F-47DD-9D7B-975BFFC980B9}" dt="2022-09-07T10:41:53.082" v="315" actId="47"/>
        <pc:sldMkLst>
          <pc:docMk/>
          <pc:sldMk cId="2626068408" sldId="290"/>
        </pc:sldMkLst>
      </pc:sldChg>
      <pc:sldChg chg="del">
        <pc:chgData name="Dipo Ajayi" userId="a89958894d1f690f" providerId="LiveId" clId="{164E9B11-6E9F-47DD-9D7B-975BFFC980B9}" dt="2022-09-07T10:41:53.082" v="315" actId="47"/>
        <pc:sldMkLst>
          <pc:docMk/>
          <pc:sldMk cId="2258765373" sldId="291"/>
        </pc:sldMkLst>
      </pc:sldChg>
      <pc:sldChg chg="del">
        <pc:chgData name="Dipo Ajayi" userId="a89958894d1f690f" providerId="LiveId" clId="{164E9B11-6E9F-47DD-9D7B-975BFFC980B9}" dt="2022-09-07T10:41:53.082" v="315" actId="47"/>
        <pc:sldMkLst>
          <pc:docMk/>
          <pc:sldMk cId="3097622568" sldId="293"/>
        </pc:sldMkLst>
      </pc:sldChg>
      <pc:sldChg chg="del">
        <pc:chgData name="Dipo Ajayi" userId="a89958894d1f690f" providerId="LiveId" clId="{164E9B11-6E9F-47DD-9D7B-975BFFC980B9}" dt="2022-09-07T10:41:53.082" v="315" actId="47"/>
        <pc:sldMkLst>
          <pc:docMk/>
          <pc:sldMk cId="1118104007" sldId="295"/>
        </pc:sldMkLst>
      </pc:sldChg>
      <pc:sldChg chg="del">
        <pc:chgData name="Dipo Ajayi" userId="a89958894d1f690f" providerId="LiveId" clId="{164E9B11-6E9F-47DD-9D7B-975BFFC980B9}" dt="2022-09-07T10:41:53.082" v="315" actId="47"/>
        <pc:sldMkLst>
          <pc:docMk/>
          <pc:sldMk cId="1132196983" sldId="296"/>
        </pc:sldMkLst>
      </pc:sldChg>
      <pc:sldChg chg="del">
        <pc:chgData name="Dipo Ajayi" userId="a89958894d1f690f" providerId="LiveId" clId="{164E9B11-6E9F-47DD-9D7B-975BFFC980B9}" dt="2022-09-07T10:41:58.778" v="316" actId="47"/>
        <pc:sldMkLst>
          <pc:docMk/>
          <pc:sldMk cId="3356756628" sldId="297"/>
        </pc:sldMkLst>
      </pc:sldChg>
      <pc:sldChg chg="del">
        <pc:chgData name="Dipo Ajayi" userId="a89958894d1f690f" providerId="LiveId" clId="{164E9B11-6E9F-47DD-9D7B-975BFFC980B9}" dt="2022-09-07T10:41:47.588" v="314" actId="47"/>
        <pc:sldMkLst>
          <pc:docMk/>
          <pc:sldMk cId="4190570696" sldId="298"/>
        </pc:sldMkLst>
      </pc:sldChg>
      <pc:sldChg chg="addSp modSp mod">
        <pc:chgData name="Dipo Ajayi" userId="a89958894d1f690f" providerId="LiveId" clId="{164E9B11-6E9F-47DD-9D7B-975BFFC980B9}" dt="2022-09-08T19:11:25.234" v="1680" actId="22"/>
        <pc:sldMkLst>
          <pc:docMk/>
          <pc:sldMk cId="1049387333" sldId="299"/>
        </pc:sldMkLst>
        <pc:spChg chg="mod">
          <ac:chgData name="Dipo Ajayi" userId="a89958894d1f690f" providerId="LiveId" clId="{164E9B11-6E9F-47DD-9D7B-975BFFC980B9}" dt="2022-09-08T18:29:26.833" v="1424" actId="20577"/>
          <ac:spMkLst>
            <pc:docMk/>
            <pc:sldMk cId="1049387333" sldId="299"/>
            <ac:spMk id="3" creationId="{03707DDB-4CE6-131A-5E68-A96A1E4FE3FD}"/>
          </ac:spMkLst>
        </pc:spChg>
        <pc:picChg chg="add">
          <ac:chgData name="Dipo Ajayi" userId="a89958894d1f690f" providerId="LiveId" clId="{164E9B11-6E9F-47DD-9D7B-975BFFC980B9}" dt="2022-09-08T19:11:25.234" v="1680" actId="22"/>
          <ac:picMkLst>
            <pc:docMk/>
            <pc:sldMk cId="1049387333" sldId="299"/>
            <ac:picMk id="5" creationId="{26DEBB1A-82B6-0976-B9F3-480962E7A108}"/>
          </ac:picMkLst>
        </pc:picChg>
      </pc:sldChg>
      <pc:sldChg chg="modSp mod">
        <pc:chgData name="Dipo Ajayi" userId="a89958894d1f690f" providerId="LiveId" clId="{164E9B11-6E9F-47DD-9D7B-975BFFC980B9}" dt="2022-09-08T17:45:02.643" v="812" actId="14100"/>
        <pc:sldMkLst>
          <pc:docMk/>
          <pc:sldMk cId="1802893422" sldId="300"/>
        </pc:sldMkLst>
        <pc:spChg chg="mod">
          <ac:chgData name="Dipo Ajayi" userId="a89958894d1f690f" providerId="LiveId" clId="{164E9B11-6E9F-47DD-9D7B-975BFFC980B9}" dt="2022-09-08T17:45:02.643" v="812" actId="14100"/>
          <ac:spMkLst>
            <pc:docMk/>
            <pc:sldMk cId="1802893422" sldId="300"/>
            <ac:spMk id="3" creationId="{6784F9F9-78DB-A0C3-B87C-68ADC9A4241F}"/>
          </ac:spMkLst>
        </pc:spChg>
      </pc:sldChg>
      <pc:sldChg chg="modSp mod ord">
        <pc:chgData name="Dipo Ajayi" userId="a89958894d1f690f" providerId="LiveId" clId="{164E9B11-6E9F-47DD-9D7B-975BFFC980B9}" dt="2022-09-08T18:45:21.757" v="1667" actId="14100"/>
        <pc:sldMkLst>
          <pc:docMk/>
          <pc:sldMk cId="1984996549" sldId="305"/>
        </pc:sldMkLst>
        <pc:spChg chg="mod">
          <ac:chgData name="Dipo Ajayi" userId="a89958894d1f690f" providerId="LiveId" clId="{164E9B11-6E9F-47DD-9D7B-975BFFC980B9}" dt="2022-09-08T18:45:12.120" v="1666" actId="1076"/>
          <ac:spMkLst>
            <pc:docMk/>
            <pc:sldMk cId="1984996549" sldId="305"/>
            <ac:spMk id="2" creationId="{1FCA9745-3682-A280-4017-53512B26B4E5}"/>
          </ac:spMkLst>
        </pc:spChg>
        <pc:spChg chg="mod">
          <ac:chgData name="Dipo Ajayi" userId="a89958894d1f690f" providerId="LiveId" clId="{164E9B11-6E9F-47DD-9D7B-975BFFC980B9}" dt="2022-09-08T18:45:21.757" v="1667" actId="14100"/>
          <ac:spMkLst>
            <pc:docMk/>
            <pc:sldMk cId="1984996549" sldId="305"/>
            <ac:spMk id="3" creationId="{6784F9F9-78DB-A0C3-B87C-68ADC9A4241F}"/>
          </ac:spMkLst>
        </pc:spChg>
      </pc:sldChg>
      <pc:sldChg chg="addSp modSp mod">
        <pc:chgData name="Dipo Ajayi" userId="a89958894d1f690f" providerId="LiveId" clId="{164E9B11-6E9F-47DD-9D7B-975BFFC980B9}" dt="2022-09-08T18:26:44.682" v="1334" actId="1076"/>
        <pc:sldMkLst>
          <pc:docMk/>
          <pc:sldMk cId="3089165708" sldId="307"/>
        </pc:sldMkLst>
        <pc:spChg chg="mod">
          <ac:chgData name="Dipo Ajayi" userId="a89958894d1f690f" providerId="LiveId" clId="{164E9B11-6E9F-47DD-9D7B-975BFFC980B9}" dt="2022-09-08T17:50:41.359" v="966" actId="20577"/>
          <ac:spMkLst>
            <pc:docMk/>
            <pc:sldMk cId="3089165708" sldId="307"/>
            <ac:spMk id="2" creationId="{1FCA9745-3682-A280-4017-53512B26B4E5}"/>
          </ac:spMkLst>
        </pc:spChg>
        <pc:spChg chg="add mod">
          <ac:chgData name="Dipo Ajayi" userId="a89958894d1f690f" providerId="LiveId" clId="{164E9B11-6E9F-47DD-9D7B-975BFFC980B9}" dt="2022-09-08T18:26:44.682" v="1334" actId="1076"/>
          <ac:spMkLst>
            <pc:docMk/>
            <pc:sldMk cId="3089165708" sldId="307"/>
            <ac:spMk id="3" creationId="{5284CBB0-BD01-2BEA-DC0B-E226D296B10B}"/>
          </ac:spMkLst>
        </pc:spChg>
        <pc:picChg chg="mod">
          <ac:chgData name="Dipo Ajayi" userId="a89958894d1f690f" providerId="LiveId" clId="{164E9B11-6E9F-47DD-9D7B-975BFFC980B9}" dt="2022-09-08T18:23:31.640" v="1288" actId="1076"/>
          <ac:picMkLst>
            <pc:docMk/>
            <pc:sldMk cId="3089165708" sldId="307"/>
            <ac:picMk id="4" creationId="{02A46682-A4C3-CFF8-3209-03F0819B446C}"/>
          </ac:picMkLst>
        </pc:picChg>
      </pc:sldChg>
      <pc:sldChg chg="addSp delSp modSp del mod modAnim">
        <pc:chgData name="Dipo Ajayi" userId="a89958894d1f690f" providerId="LiveId" clId="{164E9B11-6E9F-47DD-9D7B-975BFFC980B9}" dt="2022-09-07T10:13:12.808" v="64" actId="47"/>
        <pc:sldMkLst>
          <pc:docMk/>
          <pc:sldMk cId="857656663" sldId="308"/>
        </pc:sldMkLst>
        <pc:spChg chg="mod">
          <ac:chgData name="Dipo Ajayi" userId="a89958894d1f690f" providerId="LiveId" clId="{164E9B11-6E9F-47DD-9D7B-975BFFC980B9}" dt="2022-09-07T10:10:12.626" v="17" actId="20577"/>
          <ac:spMkLst>
            <pc:docMk/>
            <pc:sldMk cId="857656663" sldId="308"/>
            <ac:spMk id="2" creationId="{1FCA9745-3682-A280-4017-53512B26B4E5}"/>
          </ac:spMkLst>
        </pc:spChg>
        <pc:spChg chg="del">
          <ac:chgData name="Dipo Ajayi" userId="a89958894d1f690f" providerId="LiveId" clId="{164E9B11-6E9F-47DD-9D7B-975BFFC980B9}" dt="2022-09-07T10:09:59.902" v="14" actId="478"/>
          <ac:spMkLst>
            <pc:docMk/>
            <pc:sldMk cId="857656663" sldId="308"/>
            <ac:spMk id="3" creationId="{6784F9F9-78DB-A0C3-B87C-68ADC9A4241F}"/>
          </ac:spMkLst>
        </pc:spChg>
        <pc:spChg chg="add mod">
          <ac:chgData name="Dipo Ajayi" userId="a89958894d1f690f" providerId="LiveId" clId="{164E9B11-6E9F-47DD-9D7B-975BFFC980B9}" dt="2022-09-07T10:10:32.948" v="42" actId="20577"/>
          <ac:spMkLst>
            <pc:docMk/>
            <pc:sldMk cId="857656663" sldId="308"/>
            <ac:spMk id="6" creationId="{A25A2BBA-0FA8-56BE-AA2A-9CEE07BFF288}"/>
          </ac:spMkLst>
        </pc:spChg>
        <pc:picChg chg="add mod">
          <ac:chgData name="Dipo Ajayi" userId="a89958894d1f690f" providerId="LiveId" clId="{164E9B11-6E9F-47DD-9D7B-975BFFC980B9}" dt="2022-09-07T10:10:02.625" v="15" actId="1076"/>
          <ac:picMkLst>
            <pc:docMk/>
            <pc:sldMk cId="857656663" sldId="308"/>
            <ac:picMk id="5" creationId="{455396E2-D415-321F-C47A-D231864A0E9B}"/>
          </ac:picMkLst>
        </pc:picChg>
      </pc:sldChg>
      <pc:sldChg chg="addSp delSp modSp mod">
        <pc:chgData name="Dipo Ajayi" userId="a89958894d1f690f" providerId="LiveId" clId="{164E9B11-6E9F-47DD-9D7B-975BFFC980B9}" dt="2022-09-08T17:48:40.546" v="939" actId="20577"/>
        <pc:sldMkLst>
          <pc:docMk/>
          <pc:sldMk cId="2030653578" sldId="309"/>
        </pc:sldMkLst>
        <pc:spChg chg="mod">
          <ac:chgData name="Dipo Ajayi" userId="a89958894d1f690f" providerId="LiveId" clId="{164E9B11-6E9F-47DD-9D7B-975BFFC980B9}" dt="2022-09-08T17:43:19.652" v="797" actId="14100"/>
          <ac:spMkLst>
            <pc:docMk/>
            <pc:sldMk cId="2030653578" sldId="309"/>
            <ac:spMk id="2" creationId="{66CFA749-F68A-75A2-75F8-E7BABBC66D58}"/>
          </ac:spMkLst>
        </pc:spChg>
        <pc:spChg chg="del mod">
          <ac:chgData name="Dipo Ajayi" userId="a89958894d1f690f" providerId="LiveId" clId="{164E9B11-6E9F-47DD-9D7B-975BFFC980B9}" dt="2022-09-08T17:36:34.910" v="438" actId="478"/>
          <ac:spMkLst>
            <pc:docMk/>
            <pc:sldMk cId="2030653578" sldId="309"/>
            <ac:spMk id="3" creationId="{A6E43637-5C4A-FA35-0BC1-460DD73FD537}"/>
          </ac:spMkLst>
        </pc:spChg>
        <pc:spChg chg="add del mod">
          <ac:chgData name="Dipo Ajayi" userId="a89958894d1f690f" providerId="LiveId" clId="{164E9B11-6E9F-47DD-9D7B-975BFFC980B9}" dt="2022-09-08T17:36:38.127" v="439" actId="478"/>
          <ac:spMkLst>
            <pc:docMk/>
            <pc:sldMk cId="2030653578" sldId="309"/>
            <ac:spMk id="5" creationId="{7EF04B50-B74A-455D-4878-F9B207336D49}"/>
          </ac:spMkLst>
        </pc:spChg>
        <pc:spChg chg="add del mod">
          <ac:chgData name="Dipo Ajayi" userId="a89958894d1f690f" providerId="LiveId" clId="{164E9B11-6E9F-47DD-9D7B-975BFFC980B9}" dt="2022-09-08T17:36:59.986" v="465" actId="478"/>
          <ac:spMkLst>
            <pc:docMk/>
            <pc:sldMk cId="2030653578" sldId="309"/>
            <ac:spMk id="6" creationId="{8F62B28C-011F-DD50-EB12-A47AD9118A3B}"/>
          </ac:spMkLst>
        </pc:spChg>
        <pc:spChg chg="add mod">
          <ac:chgData name="Dipo Ajayi" userId="a89958894d1f690f" providerId="LiveId" clId="{164E9B11-6E9F-47DD-9D7B-975BFFC980B9}" dt="2022-09-08T17:48:40.546" v="939" actId="20577"/>
          <ac:spMkLst>
            <pc:docMk/>
            <pc:sldMk cId="2030653578" sldId="309"/>
            <ac:spMk id="7" creationId="{0A260656-844C-1161-A354-F60A8C91784D}"/>
          </ac:spMkLst>
        </pc:spChg>
      </pc:sldChg>
      <pc:sldChg chg="addSp modSp mod">
        <pc:chgData name="Dipo Ajayi" userId="a89958894d1f690f" providerId="LiveId" clId="{164E9B11-6E9F-47DD-9D7B-975BFFC980B9}" dt="2022-09-08T18:19:54.461" v="1286" actId="1076"/>
        <pc:sldMkLst>
          <pc:docMk/>
          <pc:sldMk cId="37255145" sldId="311"/>
        </pc:sldMkLst>
        <pc:spChg chg="mod">
          <ac:chgData name="Dipo Ajayi" userId="a89958894d1f690f" providerId="LiveId" clId="{164E9B11-6E9F-47DD-9D7B-975BFFC980B9}" dt="2022-09-08T18:18:30.003" v="1279" actId="1076"/>
          <ac:spMkLst>
            <pc:docMk/>
            <pc:sldMk cId="37255145" sldId="311"/>
            <ac:spMk id="2" creationId="{1FCA9745-3682-A280-4017-53512B26B4E5}"/>
          </ac:spMkLst>
        </pc:spChg>
        <pc:spChg chg="add mod">
          <ac:chgData name="Dipo Ajayi" userId="a89958894d1f690f" providerId="LiveId" clId="{164E9B11-6E9F-47DD-9D7B-975BFFC980B9}" dt="2022-09-08T18:19:54.461" v="1286" actId="1076"/>
          <ac:spMkLst>
            <pc:docMk/>
            <pc:sldMk cId="37255145" sldId="311"/>
            <ac:spMk id="4" creationId="{93E18453-292D-CF59-B527-58993B4FB5AA}"/>
          </ac:spMkLst>
        </pc:spChg>
        <pc:picChg chg="mod">
          <ac:chgData name="Dipo Ajayi" userId="a89958894d1f690f" providerId="LiveId" clId="{164E9B11-6E9F-47DD-9D7B-975BFFC980B9}" dt="2022-09-08T18:17:11.156" v="1234" actId="14100"/>
          <ac:picMkLst>
            <pc:docMk/>
            <pc:sldMk cId="37255145" sldId="311"/>
            <ac:picMk id="3" creationId="{2D19AF8D-9E9A-0687-68C2-792A0D4BB74C}"/>
          </ac:picMkLst>
        </pc:picChg>
      </pc:sldChg>
      <pc:sldChg chg="del">
        <pc:chgData name="Dipo Ajayi" userId="a89958894d1f690f" providerId="LiveId" clId="{164E9B11-6E9F-47DD-9D7B-975BFFC980B9}" dt="2022-09-07T10:41:31.576" v="313" actId="47"/>
        <pc:sldMkLst>
          <pc:docMk/>
          <pc:sldMk cId="674516266" sldId="312"/>
        </pc:sldMkLst>
      </pc:sldChg>
      <pc:sldChg chg="modSp add mod modAnim">
        <pc:chgData name="Dipo Ajayi" userId="a89958894d1f690f" providerId="LiveId" clId="{164E9B11-6E9F-47DD-9D7B-975BFFC980B9}" dt="2022-09-08T17:36:24.636" v="437" actId="20577"/>
        <pc:sldMkLst>
          <pc:docMk/>
          <pc:sldMk cId="3781030243" sldId="313"/>
        </pc:sldMkLst>
        <pc:spChg chg="mod">
          <ac:chgData name="Dipo Ajayi" userId="a89958894d1f690f" providerId="LiveId" clId="{164E9B11-6E9F-47DD-9D7B-975BFFC980B9}" dt="2022-09-08T17:36:24.636" v="437" actId="20577"/>
          <ac:spMkLst>
            <pc:docMk/>
            <pc:sldMk cId="3781030243" sldId="313"/>
            <ac:spMk id="2" creationId="{1FCA9745-3682-A280-4017-53512B26B4E5}"/>
          </ac:spMkLst>
        </pc:spChg>
        <pc:spChg chg="mod">
          <ac:chgData name="Dipo Ajayi" userId="a89958894d1f690f" providerId="LiveId" clId="{164E9B11-6E9F-47DD-9D7B-975BFFC980B9}" dt="2022-09-07T10:12:52.486" v="60" actId="1076"/>
          <ac:spMkLst>
            <pc:docMk/>
            <pc:sldMk cId="3781030243" sldId="313"/>
            <ac:spMk id="6" creationId="{A25A2BBA-0FA8-56BE-AA2A-9CEE07BFF288}"/>
          </ac:spMkLst>
        </pc:spChg>
      </pc:sldChg>
      <pc:sldChg chg="addSp delSp modSp add mod">
        <pc:chgData name="Dipo Ajayi" userId="a89958894d1f690f" providerId="LiveId" clId="{164E9B11-6E9F-47DD-9D7B-975BFFC980B9}" dt="2022-09-08T17:37:12.962" v="468" actId="478"/>
        <pc:sldMkLst>
          <pc:docMk/>
          <pc:sldMk cId="479846846" sldId="314"/>
        </pc:sldMkLst>
        <pc:spChg chg="del">
          <ac:chgData name="Dipo Ajayi" userId="a89958894d1f690f" providerId="LiveId" clId="{164E9B11-6E9F-47DD-9D7B-975BFFC980B9}" dt="2022-09-08T17:37:10.022" v="466" actId="478"/>
          <ac:spMkLst>
            <pc:docMk/>
            <pc:sldMk cId="479846846" sldId="314"/>
            <ac:spMk id="2" creationId="{1FCA9745-3682-A280-4017-53512B26B4E5}"/>
          </ac:spMkLst>
        </pc:spChg>
        <pc:spChg chg="add del mod">
          <ac:chgData name="Dipo Ajayi" userId="a89958894d1f690f" providerId="LiveId" clId="{164E9B11-6E9F-47DD-9D7B-975BFFC980B9}" dt="2022-09-08T17:37:12.962" v="468" actId="478"/>
          <ac:spMkLst>
            <pc:docMk/>
            <pc:sldMk cId="479846846" sldId="314"/>
            <ac:spMk id="5" creationId="{88D53EB8-BEE2-7C0D-7AEC-1DBF256ED224}"/>
          </ac:spMkLst>
        </pc:spChg>
        <pc:spChg chg="mod">
          <ac:chgData name="Dipo Ajayi" userId="a89958894d1f690f" providerId="LiveId" clId="{164E9B11-6E9F-47DD-9D7B-975BFFC980B9}" dt="2022-09-07T10:14:23.798" v="70" actId="113"/>
          <ac:spMkLst>
            <pc:docMk/>
            <pc:sldMk cId="479846846" sldId="314"/>
            <ac:spMk id="6" creationId="{A25A2BBA-0FA8-56BE-AA2A-9CEE07BFF288}"/>
          </ac:spMkLst>
        </pc:spChg>
        <pc:spChg chg="add mod">
          <ac:chgData name="Dipo Ajayi" userId="a89958894d1f690f" providerId="LiveId" clId="{164E9B11-6E9F-47DD-9D7B-975BFFC980B9}" dt="2022-09-08T17:37:10.378" v="467"/>
          <ac:spMkLst>
            <pc:docMk/>
            <pc:sldMk cId="479846846" sldId="314"/>
            <ac:spMk id="7" creationId="{FD0ED7D6-6F0C-B904-0A8F-D96D1118B43E}"/>
          </ac:spMkLst>
        </pc:spChg>
        <pc:picChg chg="add">
          <ac:chgData name="Dipo Ajayi" userId="a89958894d1f690f" providerId="LiveId" clId="{164E9B11-6E9F-47DD-9D7B-975BFFC980B9}" dt="2022-09-07T10:13:58.018" v="67" actId="22"/>
          <ac:picMkLst>
            <pc:docMk/>
            <pc:sldMk cId="479846846" sldId="314"/>
            <ac:picMk id="4" creationId="{6D799B21-EA1D-BBE8-3E74-CE6B97B72681}"/>
          </ac:picMkLst>
        </pc:picChg>
        <pc:picChg chg="del">
          <ac:chgData name="Dipo Ajayi" userId="a89958894d1f690f" providerId="LiveId" clId="{164E9B11-6E9F-47DD-9D7B-975BFFC980B9}" dt="2022-09-07T10:13:56.948" v="66" actId="478"/>
          <ac:picMkLst>
            <pc:docMk/>
            <pc:sldMk cId="479846846" sldId="314"/>
            <ac:picMk id="5" creationId="{455396E2-D415-321F-C47A-D231864A0E9B}"/>
          </ac:picMkLst>
        </pc:picChg>
      </pc:sldChg>
      <pc:sldChg chg="addSp delSp modSp add mod">
        <pc:chgData name="Dipo Ajayi" userId="a89958894d1f690f" providerId="LiveId" clId="{164E9B11-6E9F-47DD-9D7B-975BFFC980B9}" dt="2022-09-08T17:37:17.859" v="469"/>
        <pc:sldMkLst>
          <pc:docMk/>
          <pc:sldMk cId="696724705" sldId="315"/>
        </pc:sldMkLst>
        <pc:spChg chg="mod">
          <ac:chgData name="Dipo Ajayi" userId="a89958894d1f690f" providerId="LiveId" clId="{164E9B11-6E9F-47DD-9D7B-975BFFC980B9}" dt="2022-09-08T17:37:17.859" v="469"/>
          <ac:spMkLst>
            <pc:docMk/>
            <pc:sldMk cId="696724705" sldId="315"/>
            <ac:spMk id="2" creationId="{1FCA9745-3682-A280-4017-53512B26B4E5}"/>
          </ac:spMkLst>
        </pc:spChg>
        <pc:spChg chg="mod">
          <ac:chgData name="Dipo Ajayi" userId="a89958894d1f690f" providerId="LiveId" clId="{164E9B11-6E9F-47DD-9D7B-975BFFC980B9}" dt="2022-09-07T10:15:18.791" v="76" actId="113"/>
          <ac:spMkLst>
            <pc:docMk/>
            <pc:sldMk cId="696724705" sldId="315"/>
            <ac:spMk id="6" creationId="{A25A2BBA-0FA8-56BE-AA2A-9CEE07BFF288}"/>
          </ac:spMkLst>
        </pc:spChg>
        <pc:picChg chg="del">
          <ac:chgData name="Dipo Ajayi" userId="a89958894d1f690f" providerId="LiveId" clId="{164E9B11-6E9F-47DD-9D7B-975BFFC980B9}" dt="2022-09-07T10:14:57.556" v="72" actId="478"/>
          <ac:picMkLst>
            <pc:docMk/>
            <pc:sldMk cId="696724705" sldId="315"/>
            <ac:picMk id="4" creationId="{6D799B21-EA1D-BBE8-3E74-CE6B97B72681}"/>
          </ac:picMkLst>
        </pc:picChg>
        <pc:picChg chg="add">
          <ac:chgData name="Dipo Ajayi" userId="a89958894d1f690f" providerId="LiveId" clId="{164E9B11-6E9F-47DD-9D7B-975BFFC980B9}" dt="2022-09-07T10:14:57.992" v="73" actId="22"/>
          <ac:picMkLst>
            <pc:docMk/>
            <pc:sldMk cId="696724705" sldId="315"/>
            <ac:picMk id="5" creationId="{5687AF1A-5D5E-EAD0-44A7-C49D7861A36C}"/>
          </ac:picMkLst>
        </pc:picChg>
      </pc:sldChg>
      <pc:sldChg chg="addSp delSp modSp add mod">
        <pc:chgData name="Dipo Ajayi" userId="a89958894d1f690f" providerId="LiveId" clId="{164E9B11-6E9F-47DD-9D7B-975BFFC980B9}" dt="2022-09-08T17:37:20.258" v="470"/>
        <pc:sldMkLst>
          <pc:docMk/>
          <pc:sldMk cId="3583378804" sldId="316"/>
        </pc:sldMkLst>
        <pc:spChg chg="mod">
          <ac:chgData name="Dipo Ajayi" userId="a89958894d1f690f" providerId="LiveId" clId="{164E9B11-6E9F-47DD-9D7B-975BFFC980B9}" dt="2022-09-08T17:37:20.258" v="470"/>
          <ac:spMkLst>
            <pc:docMk/>
            <pc:sldMk cId="3583378804" sldId="316"/>
            <ac:spMk id="2" creationId="{1FCA9745-3682-A280-4017-53512B26B4E5}"/>
          </ac:spMkLst>
        </pc:spChg>
        <pc:spChg chg="mod">
          <ac:chgData name="Dipo Ajayi" userId="a89958894d1f690f" providerId="LiveId" clId="{164E9B11-6E9F-47DD-9D7B-975BFFC980B9}" dt="2022-09-07T10:15:51.949" v="80"/>
          <ac:spMkLst>
            <pc:docMk/>
            <pc:sldMk cId="3583378804" sldId="316"/>
            <ac:spMk id="6" creationId="{A25A2BBA-0FA8-56BE-AA2A-9CEE07BFF288}"/>
          </ac:spMkLst>
        </pc:spChg>
        <pc:picChg chg="add">
          <ac:chgData name="Dipo Ajayi" userId="a89958894d1f690f" providerId="LiveId" clId="{164E9B11-6E9F-47DD-9D7B-975BFFC980B9}" dt="2022-09-07T10:15:37.893" v="79" actId="22"/>
          <ac:picMkLst>
            <pc:docMk/>
            <pc:sldMk cId="3583378804" sldId="316"/>
            <ac:picMk id="4" creationId="{64AA192B-E063-DE41-57A1-7E4105798929}"/>
          </ac:picMkLst>
        </pc:picChg>
        <pc:picChg chg="del">
          <ac:chgData name="Dipo Ajayi" userId="a89958894d1f690f" providerId="LiveId" clId="{164E9B11-6E9F-47DD-9D7B-975BFFC980B9}" dt="2022-09-07T10:15:37.515" v="78" actId="478"/>
          <ac:picMkLst>
            <pc:docMk/>
            <pc:sldMk cId="3583378804" sldId="316"/>
            <ac:picMk id="5" creationId="{5687AF1A-5D5E-EAD0-44A7-C49D7861A36C}"/>
          </ac:picMkLst>
        </pc:picChg>
      </pc:sldChg>
      <pc:sldChg chg="addSp delSp modSp add mod">
        <pc:chgData name="Dipo Ajayi" userId="a89958894d1f690f" providerId="LiveId" clId="{164E9B11-6E9F-47DD-9D7B-975BFFC980B9}" dt="2022-09-08T17:37:22.922" v="471"/>
        <pc:sldMkLst>
          <pc:docMk/>
          <pc:sldMk cId="364755908" sldId="317"/>
        </pc:sldMkLst>
        <pc:spChg chg="mod">
          <ac:chgData name="Dipo Ajayi" userId="a89958894d1f690f" providerId="LiveId" clId="{164E9B11-6E9F-47DD-9D7B-975BFFC980B9}" dt="2022-09-08T17:37:22.922" v="471"/>
          <ac:spMkLst>
            <pc:docMk/>
            <pc:sldMk cId="364755908" sldId="317"/>
            <ac:spMk id="2" creationId="{1FCA9745-3682-A280-4017-53512B26B4E5}"/>
          </ac:spMkLst>
        </pc:spChg>
        <pc:spChg chg="mod">
          <ac:chgData name="Dipo Ajayi" userId="a89958894d1f690f" providerId="LiveId" clId="{164E9B11-6E9F-47DD-9D7B-975BFFC980B9}" dt="2022-09-07T10:16:54.279" v="88" actId="1076"/>
          <ac:spMkLst>
            <pc:docMk/>
            <pc:sldMk cId="364755908" sldId="317"/>
            <ac:spMk id="6" creationId="{A25A2BBA-0FA8-56BE-AA2A-9CEE07BFF288}"/>
          </ac:spMkLst>
        </pc:spChg>
        <pc:picChg chg="del">
          <ac:chgData name="Dipo Ajayi" userId="a89958894d1f690f" providerId="LiveId" clId="{164E9B11-6E9F-47DD-9D7B-975BFFC980B9}" dt="2022-09-07T10:16:21.764" v="84" actId="478"/>
          <ac:picMkLst>
            <pc:docMk/>
            <pc:sldMk cId="364755908" sldId="317"/>
            <ac:picMk id="4" creationId="{64AA192B-E063-DE41-57A1-7E4105798929}"/>
          </ac:picMkLst>
        </pc:picChg>
        <pc:picChg chg="add mod">
          <ac:chgData name="Dipo Ajayi" userId="a89958894d1f690f" providerId="LiveId" clId="{164E9B11-6E9F-47DD-9D7B-975BFFC980B9}" dt="2022-09-07T10:16:23.933" v="85" actId="1076"/>
          <ac:picMkLst>
            <pc:docMk/>
            <pc:sldMk cId="364755908" sldId="317"/>
            <ac:picMk id="5" creationId="{8FFA61F0-8882-E280-646F-3F07ED2C1B79}"/>
          </ac:picMkLst>
        </pc:picChg>
      </pc:sldChg>
      <pc:sldChg chg="modSp add mod">
        <pc:chgData name="Dipo Ajayi" userId="a89958894d1f690f" providerId="LiveId" clId="{164E9B11-6E9F-47DD-9D7B-975BFFC980B9}" dt="2022-09-08T17:37:25.709" v="472"/>
        <pc:sldMkLst>
          <pc:docMk/>
          <pc:sldMk cId="3897472022" sldId="318"/>
        </pc:sldMkLst>
        <pc:spChg chg="mod">
          <ac:chgData name="Dipo Ajayi" userId="a89958894d1f690f" providerId="LiveId" clId="{164E9B11-6E9F-47DD-9D7B-975BFFC980B9}" dt="2022-09-08T17:37:25.709" v="472"/>
          <ac:spMkLst>
            <pc:docMk/>
            <pc:sldMk cId="3897472022" sldId="318"/>
            <ac:spMk id="2" creationId="{1FCA9745-3682-A280-4017-53512B26B4E5}"/>
          </ac:spMkLst>
        </pc:spChg>
      </pc:sldChg>
      <pc:sldChg chg="addSp delSp modSp add mod">
        <pc:chgData name="Dipo Ajayi" userId="a89958894d1f690f" providerId="LiveId" clId="{164E9B11-6E9F-47DD-9D7B-975BFFC980B9}" dt="2022-09-08T17:37:28.909" v="473"/>
        <pc:sldMkLst>
          <pc:docMk/>
          <pc:sldMk cId="2166684101" sldId="319"/>
        </pc:sldMkLst>
        <pc:spChg chg="mod">
          <ac:chgData name="Dipo Ajayi" userId="a89958894d1f690f" providerId="LiveId" clId="{164E9B11-6E9F-47DD-9D7B-975BFFC980B9}" dt="2022-09-08T17:37:28.909" v="473"/>
          <ac:spMkLst>
            <pc:docMk/>
            <pc:sldMk cId="2166684101" sldId="319"/>
            <ac:spMk id="2" creationId="{1FCA9745-3682-A280-4017-53512B26B4E5}"/>
          </ac:spMkLst>
        </pc:spChg>
        <pc:spChg chg="mod">
          <ac:chgData name="Dipo Ajayi" userId="a89958894d1f690f" providerId="LiveId" clId="{164E9B11-6E9F-47DD-9D7B-975BFFC980B9}" dt="2022-09-07T10:18:29.055" v="98" actId="14100"/>
          <ac:spMkLst>
            <pc:docMk/>
            <pc:sldMk cId="2166684101" sldId="319"/>
            <ac:spMk id="6" creationId="{A25A2BBA-0FA8-56BE-AA2A-9CEE07BFF288}"/>
          </ac:spMkLst>
        </pc:spChg>
        <pc:picChg chg="add mod">
          <ac:chgData name="Dipo Ajayi" userId="a89958894d1f690f" providerId="LiveId" clId="{164E9B11-6E9F-47DD-9D7B-975BFFC980B9}" dt="2022-09-07T10:17:43.013" v="93" actId="1076"/>
          <ac:picMkLst>
            <pc:docMk/>
            <pc:sldMk cId="2166684101" sldId="319"/>
            <ac:picMk id="4" creationId="{25EC6C77-766A-67B2-72AA-D1B17CE36876}"/>
          </ac:picMkLst>
        </pc:picChg>
        <pc:picChg chg="del">
          <ac:chgData name="Dipo Ajayi" userId="a89958894d1f690f" providerId="LiveId" clId="{164E9B11-6E9F-47DD-9D7B-975BFFC980B9}" dt="2022-09-07T10:17:41.157" v="91" actId="478"/>
          <ac:picMkLst>
            <pc:docMk/>
            <pc:sldMk cId="2166684101" sldId="319"/>
            <ac:picMk id="5" creationId="{8FFA61F0-8882-E280-646F-3F07ED2C1B79}"/>
          </ac:picMkLst>
        </pc:picChg>
      </pc:sldChg>
      <pc:sldChg chg="addSp delSp modSp add mod addAnim delAnim modAnim">
        <pc:chgData name="Dipo Ajayi" userId="a89958894d1f690f" providerId="LiveId" clId="{164E9B11-6E9F-47DD-9D7B-975BFFC980B9}" dt="2022-09-08T17:37:32.453" v="474"/>
        <pc:sldMkLst>
          <pc:docMk/>
          <pc:sldMk cId="2446058700" sldId="320"/>
        </pc:sldMkLst>
        <pc:spChg chg="mod">
          <ac:chgData name="Dipo Ajayi" userId="a89958894d1f690f" providerId="LiveId" clId="{164E9B11-6E9F-47DD-9D7B-975BFFC980B9}" dt="2022-09-08T17:37:32.453" v="474"/>
          <ac:spMkLst>
            <pc:docMk/>
            <pc:sldMk cId="2446058700" sldId="320"/>
            <ac:spMk id="2" creationId="{1FCA9745-3682-A280-4017-53512B26B4E5}"/>
          </ac:spMkLst>
        </pc:spChg>
        <pc:spChg chg="mod">
          <ac:chgData name="Dipo Ajayi" userId="a89958894d1f690f" providerId="LiveId" clId="{164E9B11-6E9F-47DD-9D7B-975BFFC980B9}" dt="2022-09-07T10:20:04.631" v="112" actId="113"/>
          <ac:spMkLst>
            <pc:docMk/>
            <pc:sldMk cId="2446058700" sldId="320"/>
            <ac:spMk id="6" creationId="{A25A2BBA-0FA8-56BE-AA2A-9CEE07BFF288}"/>
          </ac:spMkLst>
        </pc:spChg>
        <pc:picChg chg="del">
          <ac:chgData name="Dipo Ajayi" userId="a89958894d1f690f" providerId="LiveId" clId="{164E9B11-6E9F-47DD-9D7B-975BFFC980B9}" dt="2022-09-07T10:20:09.396" v="115" actId="478"/>
          <ac:picMkLst>
            <pc:docMk/>
            <pc:sldMk cId="2446058700" sldId="320"/>
            <ac:picMk id="4" creationId="{25EC6C77-766A-67B2-72AA-D1B17CE36876}"/>
          </ac:picMkLst>
        </pc:picChg>
        <pc:picChg chg="add mod">
          <ac:chgData name="Dipo Ajayi" userId="a89958894d1f690f" providerId="LiveId" clId="{164E9B11-6E9F-47DD-9D7B-975BFFC980B9}" dt="2022-09-07T10:20:11.657" v="116" actId="1076"/>
          <ac:picMkLst>
            <pc:docMk/>
            <pc:sldMk cId="2446058700" sldId="320"/>
            <ac:picMk id="5" creationId="{A4B4AE5E-70BF-0824-ABA9-E613BDF23D71}"/>
          </ac:picMkLst>
        </pc:picChg>
      </pc:sldChg>
      <pc:sldChg chg="addSp delSp modSp add mod">
        <pc:chgData name="Dipo Ajayi" userId="a89958894d1f690f" providerId="LiveId" clId="{164E9B11-6E9F-47DD-9D7B-975BFFC980B9}" dt="2022-09-08T17:37:34.874" v="475"/>
        <pc:sldMkLst>
          <pc:docMk/>
          <pc:sldMk cId="2921252725" sldId="321"/>
        </pc:sldMkLst>
        <pc:spChg chg="mod">
          <ac:chgData name="Dipo Ajayi" userId="a89958894d1f690f" providerId="LiveId" clId="{164E9B11-6E9F-47DD-9D7B-975BFFC980B9}" dt="2022-09-08T17:37:34.874" v="475"/>
          <ac:spMkLst>
            <pc:docMk/>
            <pc:sldMk cId="2921252725" sldId="321"/>
            <ac:spMk id="2" creationId="{1FCA9745-3682-A280-4017-53512B26B4E5}"/>
          </ac:spMkLst>
        </pc:spChg>
        <pc:spChg chg="mod">
          <ac:chgData name="Dipo Ajayi" userId="a89958894d1f690f" providerId="LiveId" clId="{164E9B11-6E9F-47DD-9D7B-975BFFC980B9}" dt="2022-09-07T10:21:02.127" v="123" actId="113"/>
          <ac:spMkLst>
            <pc:docMk/>
            <pc:sldMk cId="2921252725" sldId="321"/>
            <ac:spMk id="6" creationId="{A25A2BBA-0FA8-56BE-AA2A-9CEE07BFF288}"/>
          </ac:spMkLst>
        </pc:spChg>
        <pc:picChg chg="del">
          <ac:chgData name="Dipo Ajayi" userId="a89958894d1f690f" providerId="LiveId" clId="{164E9B11-6E9F-47DD-9D7B-975BFFC980B9}" dt="2022-09-07T10:20:34.896" v="117" actId="478"/>
          <ac:picMkLst>
            <pc:docMk/>
            <pc:sldMk cId="2921252725" sldId="321"/>
            <ac:picMk id="4" creationId="{25EC6C77-766A-67B2-72AA-D1B17CE36876}"/>
          </ac:picMkLst>
        </pc:picChg>
        <pc:picChg chg="add mod">
          <ac:chgData name="Dipo Ajayi" userId="a89958894d1f690f" providerId="LiveId" clId="{164E9B11-6E9F-47DD-9D7B-975BFFC980B9}" dt="2022-09-07T10:20:38.754" v="120" actId="14100"/>
          <ac:picMkLst>
            <pc:docMk/>
            <pc:sldMk cId="2921252725" sldId="321"/>
            <ac:picMk id="5" creationId="{C96041E6-3403-44F2-FBFB-F5ECDADAC7E8}"/>
          </ac:picMkLst>
        </pc:picChg>
      </pc:sldChg>
      <pc:sldChg chg="addSp delSp modSp add mod">
        <pc:chgData name="Dipo Ajayi" userId="a89958894d1f690f" providerId="LiveId" clId="{164E9B11-6E9F-47DD-9D7B-975BFFC980B9}" dt="2022-09-08T17:37:37.717" v="476"/>
        <pc:sldMkLst>
          <pc:docMk/>
          <pc:sldMk cId="221532550" sldId="322"/>
        </pc:sldMkLst>
        <pc:spChg chg="mod">
          <ac:chgData name="Dipo Ajayi" userId="a89958894d1f690f" providerId="LiveId" clId="{164E9B11-6E9F-47DD-9D7B-975BFFC980B9}" dt="2022-09-08T17:37:37.717" v="476"/>
          <ac:spMkLst>
            <pc:docMk/>
            <pc:sldMk cId="221532550" sldId="322"/>
            <ac:spMk id="2" creationId="{1FCA9745-3682-A280-4017-53512B26B4E5}"/>
          </ac:spMkLst>
        </pc:spChg>
        <pc:spChg chg="mod">
          <ac:chgData name="Dipo Ajayi" userId="a89958894d1f690f" providerId="LiveId" clId="{164E9B11-6E9F-47DD-9D7B-975BFFC980B9}" dt="2022-09-07T10:21:49.668" v="132" actId="113"/>
          <ac:spMkLst>
            <pc:docMk/>
            <pc:sldMk cId="221532550" sldId="322"/>
            <ac:spMk id="6" creationId="{A25A2BBA-0FA8-56BE-AA2A-9CEE07BFF288}"/>
          </ac:spMkLst>
        </pc:spChg>
        <pc:picChg chg="add mod">
          <ac:chgData name="Dipo Ajayi" userId="a89958894d1f690f" providerId="LiveId" clId="{164E9B11-6E9F-47DD-9D7B-975BFFC980B9}" dt="2022-09-07T10:21:27.316" v="129" actId="1076"/>
          <ac:picMkLst>
            <pc:docMk/>
            <pc:sldMk cId="221532550" sldId="322"/>
            <ac:picMk id="4" creationId="{DE61752E-079F-0FA6-B9EB-BDC24A4C8EDF}"/>
          </ac:picMkLst>
        </pc:picChg>
        <pc:picChg chg="del">
          <ac:chgData name="Dipo Ajayi" userId="a89958894d1f690f" providerId="LiveId" clId="{164E9B11-6E9F-47DD-9D7B-975BFFC980B9}" dt="2022-09-07T10:21:21.829" v="125" actId="478"/>
          <ac:picMkLst>
            <pc:docMk/>
            <pc:sldMk cId="221532550" sldId="322"/>
            <ac:picMk id="5" creationId="{C96041E6-3403-44F2-FBFB-F5ECDADAC7E8}"/>
          </ac:picMkLst>
        </pc:picChg>
      </pc:sldChg>
      <pc:sldChg chg="addSp delSp modSp add mod modAnim">
        <pc:chgData name="Dipo Ajayi" userId="a89958894d1f690f" providerId="LiveId" clId="{164E9B11-6E9F-47DD-9D7B-975BFFC980B9}" dt="2022-09-08T17:37:40.189" v="477"/>
        <pc:sldMkLst>
          <pc:docMk/>
          <pc:sldMk cId="4284771958" sldId="323"/>
        </pc:sldMkLst>
        <pc:spChg chg="mod">
          <ac:chgData name="Dipo Ajayi" userId="a89958894d1f690f" providerId="LiveId" clId="{164E9B11-6E9F-47DD-9D7B-975BFFC980B9}" dt="2022-09-08T17:37:40.189" v="477"/>
          <ac:spMkLst>
            <pc:docMk/>
            <pc:sldMk cId="4284771958" sldId="323"/>
            <ac:spMk id="2" creationId="{1FCA9745-3682-A280-4017-53512B26B4E5}"/>
          </ac:spMkLst>
        </pc:spChg>
        <pc:spChg chg="mod">
          <ac:chgData name="Dipo Ajayi" userId="a89958894d1f690f" providerId="LiveId" clId="{164E9B11-6E9F-47DD-9D7B-975BFFC980B9}" dt="2022-09-07T10:22:47.349" v="141" actId="113"/>
          <ac:spMkLst>
            <pc:docMk/>
            <pc:sldMk cId="4284771958" sldId="323"/>
            <ac:spMk id="6" creationId="{A25A2BBA-0FA8-56BE-AA2A-9CEE07BFF288}"/>
          </ac:spMkLst>
        </pc:spChg>
        <pc:picChg chg="del">
          <ac:chgData name="Dipo Ajayi" userId="a89958894d1f690f" providerId="LiveId" clId="{164E9B11-6E9F-47DD-9D7B-975BFFC980B9}" dt="2022-09-07T10:22:15.751" v="134" actId="478"/>
          <ac:picMkLst>
            <pc:docMk/>
            <pc:sldMk cId="4284771958" sldId="323"/>
            <ac:picMk id="4" creationId="{DE61752E-079F-0FA6-B9EB-BDC24A4C8EDF}"/>
          </ac:picMkLst>
        </pc:picChg>
        <pc:picChg chg="add mod">
          <ac:chgData name="Dipo Ajayi" userId="a89958894d1f690f" providerId="LiveId" clId="{164E9B11-6E9F-47DD-9D7B-975BFFC980B9}" dt="2022-09-07T10:22:17.597" v="136" actId="1076"/>
          <ac:picMkLst>
            <pc:docMk/>
            <pc:sldMk cId="4284771958" sldId="323"/>
            <ac:picMk id="5" creationId="{EF7D6D41-1D57-553B-C4EB-70AF01266BDA}"/>
          </ac:picMkLst>
        </pc:picChg>
      </pc:sldChg>
      <pc:sldChg chg="addSp delSp modSp add mod">
        <pc:chgData name="Dipo Ajayi" userId="a89958894d1f690f" providerId="LiveId" clId="{164E9B11-6E9F-47DD-9D7B-975BFFC980B9}" dt="2022-09-08T17:37:43.315" v="478"/>
        <pc:sldMkLst>
          <pc:docMk/>
          <pc:sldMk cId="3476462641" sldId="324"/>
        </pc:sldMkLst>
        <pc:spChg chg="mod">
          <ac:chgData name="Dipo Ajayi" userId="a89958894d1f690f" providerId="LiveId" clId="{164E9B11-6E9F-47DD-9D7B-975BFFC980B9}" dt="2022-09-08T17:37:43.315" v="478"/>
          <ac:spMkLst>
            <pc:docMk/>
            <pc:sldMk cId="3476462641" sldId="324"/>
            <ac:spMk id="2" creationId="{1FCA9745-3682-A280-4017-53512B26B4E5}"/>
          </ac:spMkLst>
        </pc:spChg>
        <pc:spChg chg="mod">
          <ac:chgData name="Dipo Ajayi" userId="a89958894d1f690f" providerId="LiveId" clId="{164E9B11-6E9F-47DD-9D7B-975BFFC980B9}" dt="2022-09-07T10:23:42.882" v="146"/>
          <ac:spMkLst>
            <pc:docMk/>
            <pc:sldMk cId="3476462641" sldId="324"/>
            <ac:spMk id="6" creationId="{A25A2BBA-0FA8-56BE-AA2A-9CEE07BFF288}"/>
          </ac:spMkLst>
        </pc:spChg>
        <pc:picChg chg="add mod">
          <ac:chgData name="Dipo Ajayi" userId="a89958894d1f690f" providerId="LiveId" clId="{164E9B11-6E9F-47DD-9D7B-975BFFC980B9}" dt="2022-09-07T10:23:08.936" v="145" actId="1076"/>
          <ac:picMkLst>
            <pc:docMk/>
            <pc:sldMk cId="3476462641" sldId="324"/>
            <ac:picMk id="4" creationId="{6179BD26-029B-1ED7-C755-6C682469A09B}"/>
          </ac:picMkLst>
        </pc:picChg>
        <pc:picChg chg="del">
          <ac:chgData name="Dipo Ajayi" userId="a89958894d1f690f" providerId="LiveId" clId="{164E9B11-6E9F-47DD-9D7B-975BFFC980B9}" dt="2022-09-07T10:23:07.061" v="143" actId="478"/>
          <ac:picMkLst>
            <pc:docMk/>
            <pc:sldMk cId="3476462641" sldId="324"/>
            <ac:picMk id="5" creationId="{EF7D6D41-1D57-553B-C4EB-70AF01266BDA}"/>
          </ac:picMkLst>
        </pc:picChg>
      </pc:sldChg>
      <pc:sldChg chg="addSp delSp modSp add mod">
        <pc:chgData name="Dipo Ajayi" userId="a89958894d1f690f" providerId="LiveId" clId="{164E9B11-6E9F-47DD-9D7B-975BFFC980B9}" dt="2022-09-08T17:37:45.321" v="479"/>
        <pc:sldMkLst>
          <pc:docMk/>
          <pc:sldMk cId="553352009" sldId="325"/>
        </pc:sldMkLst>
        <pc:spChg chg="mod">
          <ac:chgData name="Dipo Ajayi" userId="a89958894d1f690f" providerId="LiveId" clId="{164E9B11-6E9F-47DD-9D7B-975BFFC980B9}" dt="2022-09-08T17:37:45.321" v="479"/>
          <ac:spMkLst>
            <pc:docMk/>
            <pc:sldMk cId="553352009" sldId="325"/>
            <ac:spMk id="2" creationId="{1FCA9745-3682-A280-4017-53512B26B4E5}"/>
          </ac:spMkLst>
        </pc:spChg>
        <pc:spChg chg="mod">
          <ac:chgData name="Dipo Ajayi" userId="a89958894d1f690f" providerId="LiveId" clId="{164E9B11-6E9F-47DD-9D7B-975BFFC980B9}" dt="2022-09-07T10:24:17.297" v="150"/>
          <ac:spMkLst>
            <pc:docMk/>
            <pc:sldMk cId="553352009" sldId="325"/>
            <ac:spMk id="6" creationId="{A25A2BBA-0FA8-56BE-AA2A-9CEE07BFF288}"/>
          </ac:spMkLst>
        </pc:spChg>
        <pc:picChg chg="del">
          <ac:chgData name="Dipo Ajayi" userId="a89958894d1f690f" providerId="LiveId" clId="{164E9B11-6E9F-47DD-9D7B-975BFFC980B9}" dt="2022-09-07T10:24:03.105" v="148" actId="478"/>
          <ac:picMkLst>
            <pc:docMk/>
            <pc:sldMk cId="553352009" sldId="325"/>
            <ac:picMk id="4" creationId="{6179BD26-029B-1ED7-C755-6C682469A09B}"/>
          </ac:picMkLst>
        </pc:picChg>
        <pc:picChg chg="add">
          <ac:chgData name="Dipo Ajayi" userId="a89958894d1f690f" providerId="LiveId" clId="{164E9B11-6E9F-47DD-9D7B-975BFFC980B9}" dt="2022-09-07T10:24:03.520" v="149" actId="22"/>
          <ac:picMkLst>
            <pc:docMk/>
            <pc:sldMk cId="553352009" sldId="325"/>
            <ac:picMk id="5" creationId="{73118B0B-403B-6D35-7CE1-9CDF22E6F938}"/>
          </ac:picMkLst>
        </pc:picChg>
      </pc:sldChg>
      <pc:sldChg chg="addSp delSp modSp add mod">
        <pc:chgData name="Dipo Ajayi" userId="a89958894d1f690f" providerId="LiveId" clId="{164E9B11-6E9F-47DD-9D7B-975BFFC980B9}" dt="2022-09-08T17:37:50.111" v="480"/>
        <pc:sldMkLst>
          <pc:docMk/>
          <pc:sldMk cId="10192315" sldId="326"/>
        </pc:sldMkLst>
        <pc:spChg chg="mod">
          <ac:chgData name="Dipo Ajayi" userId="a89958894d1f690f" providerId="LiveId" clId="{164E9B11-6E9F-47DD-9D7B-975BFFC980B9}" dt="2022-09-08T17:37:50.111" v="480"/>
          <ac:spMkLst>
            <pc:docMk/>
            <pc:sldMk cId="10192315" sldId="326"/>
            <ac:spMk id="2" creationId="{1FCA9745-3682-A280-4017-53512B26B4E5}"/>
          </ac:spMkLst>
        </pc:spChg>
        <pc:spChg chg="mod">
          <ac:chgData name="Dipo Ajayi" userId="a89958894d1f690f" providerId="LiveId" clId="{164E9B11-6E9F-47DD-9D7B-975BFFC980B9}" dt="2022-09-07T10:27:13.389" v="160" actId="113"/>
          <ac:spMkLst>
            <pc:docMk/>
            <pc:sldMk cId="10192315" sldId="326"/>
            <ac:spMk id="6" creationId="{A25A2BBA-0FA8-56BE-AA2A-9CEE07BFF288}"/>
          </ac:spMkLst>
        </pc:spChg>
        <pc:picChg chg="add del mod">
          <ac:chgData name="Dipo Ajayi" userId="a89958894d1f690f" providerId="LiveId" clId="{164E9B11-6E9F-47DD-9D7B-975BFFC980B9}" dt="2022-09-07T10:27:23.009" v="161" actId="478"/>
          <ac:picMkLst>
            <pc:docMk/>
            <pc:sldMk cId="10192315" sldId="326"/>
            <ac:picMk id="4" creationId="{31E7E469-A02D-A348-8234-55DBE0501660}"/>
          </ac:picMkLst>
        </pc:picChg>
        <pc:picChg chg="del">
          <ac:chgData name="Dipo Ajayi" userId="a89958894d1f690f" providerId="LiveId" clId="{164E9B11-6E9F-47DD-9D7B-975BFFC980B9}" dt="2022-09-07T10:26:07.460" v="152" actId="478"/>
          <ac:picMkLst>
            <pc:docMk/>
            <pc:sldMk cId="10192315" sldId="326"/>
            <ac:picMk id="5" creationId="{73118B0B-403B-6D35-7CE1-9CDF22E6F938}"/>
          </ac:picMkLst>
        </pc:picChg>
        <pc:picChg chg="add mod">
          <ac:chgData name="Dipo Ajayi" userId="a89958894d1f690f" providerId="LiveId" clId="{164E9B11-6E9F-47DD-9D7B-975BFFC980B9}" dt="2022-09-07T10:27:25.517" v="163" actId="1076"/>
          <ac:picMkLst>
            <pc:docMk/>
            <pc:sldMk cId="10192315" sldId="326"/>
            <ac:picMk id="8" creationId="{9F21FDAD-8F2E-4888-1E90-068DC3089C09}"/>
          </ac:picMkLst>
        </pc:picChg>
      </pc:sldChg>
      <pc:sldChg chg="addSp delSp modSp add mod">
        <pc:chgData name="Dipo Ajayi" userId="a89958894d1f690f" providerId="LiveId" clId="{164E9B11-6E9F-47DD-9D7B-975BFFC980B9}" dt="2022-09-08T17:37:52.522" v="481"/>
        <pc:sldMkLst>
          <pc:docMk/>
          <pc:sldMk cId="1201087162" sldId="327"/>
        </pc:sldMkLst>
        <pc:spChg chg="mod">
          <ac:chgData name="Dipo Ajayi" userId="a89958894d1f690f" providerId="LiveId" clId="{164E9B11-6E9F-47DD-9D7B-975BFFC980B9}" dt="2022-09-08T17:37:52.522" v="481"/>
          <ac:spMkLst>
            <pc:docMk/>
            <pc:sldMk cId="1201087162" sldId="327"/>
            <ac:spMk id="2" creationId="{1FCA9745-3682-A280-4017-53512B26B4E5}"/>
          </ac:spMkLst>
        </pc:spChg>
        <pc:spChg chg="mod">
          <ac:chgData name="Dipo Ajayi" userId="a89958894d1f690f" providerId="LiveId" clId="{164E9B11-6E9F-47DD-9D7B-975BFFC980B9}" dt="2022-09-07T10:28:07.059" v="170" actId="113"/>
          <ac:spMkLst>
            <pc:docMk/>
            <pc:sldMk cId="1201087162" sldId="327"/>
            <ac:spMk id="6" creationId="{A25A2BBA-0FA8-56BE-AA2A-9CEE07BFF288}"/>
          </ac:spMkLst>
        </pc:spChg>
        <pc:picChg chg="add mod">
          <ac:chgData name="Dipo Ajayi" userId="a89958894d1f690f" providerId="LiveId" clId="{164E9B11-6E9F-47DD-9D7B-975BFFC980B9}" dt="2022-09-07T10:27:45.128" v="167" actId="1076"/>
          <ac:picMkLst>
            <pc:docMk/>
            <pc:sldMk cId="1201087162" sldId="327"/>
            <ac:picMk id="4" creationId="{7817C104-87FB-79DF-8FC0-6FCD9C409170}"/>
          </ac:picMkLst>
        </pc:picChg>
        <pc:picChg chg="del">
          <ac:chgData name="Dipo Ajayi" userId="a89958894d1f690f" providerId="LiveId" clId="{164E9B11-6E9F-47DD-9D7B-975BFFC980B9}" dt="2022-09-07T10:27:43.091" v="165" actId="478"/>
          <ac:picMkLst>
            <pc:docMk/>
            <pc:sldMk cId="1201087162" sldId="327"/>
            <ac:picMk id="8" creationId="{9F21FDAD-8F2E-4888-1E90-068DC3089C09}"/>
          </ac:picMkLst>
        </pc:picChg>
      </pc:sldChg>
      <pc:sldChg chg="addSp delSp modSp add mod">
        <pc:chgData name="Dipo Ajayi" userId="a89958894d1f690f" providerId="LiveId" clId="{164E9B11-6E9F-47DD-9D7B-975BFFC980B9}" dt="2022-09-08T17:37:54.691" v="482"/>
        <pc:sldMkLst>
          <pc:docMk/>
          <pc:sldMk cId="3151356226" sldId="328"/>
        </pc:sldMkLst>
        <pc:spChg chg="mod">
          <ac:chgData name="Dipo Ajayi" userId="a89958894d1f690f" providerId="LiveId" clId="{164E9B11-6E9F-47DD-9D7B-975BFFC980B9}" dt="2022-09-08T17:37:54.691" v="482"/>
          <ac:spMkLst>
            <pc:docMk/>
            <pc:sldMk cId="3151356226" sldId="328"/>
            <ac:spMk id="2" creationId="{1FCA9745-3682-A280-4017-53512B26B4E5}"/>
          </ac:spMkLst>
        </pc:spChg>
        <pc:spChg chg="mod">
          <ac:chgData name="Dipo Ajayi" userId="a89958894d1f690f" providerId="LiveId" clId="{164E9B11-6E9F-47DD-9D7B-975BFFC980B9}" dt="2022-09-07T10:28:55.697" v="179" actId="113"/>
          <ac:spMkLst>
            <pc:docMk/>
            <pc:sldMk cId="3151356226" sldId="328"/>
            <ac:spMk id="6" creationId="{A25A2BBA-0FA8-56BE-AA2A-9CEE07BFF288}"/>
          </ac:spMkLst>
        </pc:spChg>
        <pc:picChg chg="del">
          <ac:chgData name="Dipo Ajayi" userId="a89958894d1f690f" providerId="LiveId" clId="{164E9B11-6E9F-47DD-9D7B-975BFFC980B9}" dt="2022-09-07T10:28:36.219" v="173" actId="478"/>
          <ac:picMkLst>
            <pc:docMk/>
            <pc:sldMk cId="3151356226" sldId="328"/>
            <ac:picMk id="4" creationId="{7817C104-87FB-79DF-8FC0-6FCD9C409170}"/>
          </ac:picMkLst>
        </pc:picChg>
        <pc:picChg chg="add">
          <ac:chgData name="Dipo Ajayi" userId="a89958894d1f690f" providerId="LiveId" clId="{164E9B11-6E9F-47DD-9D7B-975BFFC980B9}" dt="2022-09-07T10:28:36.672" v="174" actId="22"/>
          <ac:picMkLst>
            <pc:docMk/>
            <pc:sldMk cId="3151356226" sldId="328"/>
            <ac:picMk id="5" creationId="{5DD57C8E-ED06-98BA-F0EC-CAE60E64BFBC}"/>
          </ac:picMkLst>
        </pc:picChg>
      </pc:sldChg>
      <pc:sldChg chg="addSp delSp modSp add mod">
        <pc:chgData name="Dipo Ajayi" userId="a89958894d1f690f" providerId="LiveId" clId="{164E9B11-6E9F-47DD-9D7B-975BFFC980B9}" dt="2022-09-08T17:37:57.611" v="483"/>
        <pc:sldMkLst>
          <pc:docMk/>
          <pc:sldMk cId="1136911452" sldId="329"/>
        </pc:sldMkLst>
        <pc:spChg chg="mod">
          <ac:chgData name="Dipo Ajayi" userId="a89958894d1f690f" providerId="LiveId" clId="{164E9B11-6E9F-47DD-9D7B-975BFFC980B9}" dt="2022-09-08T17:37:57.611" v="483"/>
          <ac:spMkLst>
            <pc:docMk/>
            <pc:sldMk cId="1136911452" sldId="329"/>
            <ac:spMk id="2" creationId="{1FCA9745-3682-A280-4017-53512B26B4E5}"/>
          </ac:spMkLst>
        </pc:spChg>
        <pc:spChg chg="mod">
          <ac:chgData name="Dipo Ajayi" userId="a89958894d1f690f" providerId="LiveId" clId="{164E9B11-6E9F-47DD-9D7B-975BFFC980B9}" dt="2022-09-07T10:31:04.127" v="182" actId="113"/>
          <ac:spMkLst>
            <pc:docMk/>
            <pc:sldMk cId="1136911452" sldId="329"/>
            <ac:spMk id="6" creationId="{A25A2BBA-0FA8-56BE-AA2A-9CEE07BFF288}"/>
          </ac:spMkLst>
        </pc:spChg>
        <pc:picChg chg="del">
          <ac:chgData name="Dipo Ajayi" userId="a89958894d1f690f" providerId="LiveId" clId="{164E9B11-6E9F-47DD-9D7B-975BFFC980B9}" dt="2022-09-07T10:31:12.285" v="183" actId="478"/>
          <ac:picMkLst>
            <pc:docMk/>
            <pc:sldMk cId="1136911452" sldId="329"/>
            <ac:picMk id="4" creationId="{7817C104-87FB-79DF-8FC0-6FCD9C409170}"/>
          </ac:picMkLst>
        </pc:picChg>
        <pc:picChg chg="add mod">
          <ac:chgData name="Dipo Ajayi" userId="a89958894d1f690f" providerId="LiveId" clId="{164E9B11-6E9F-47DD-9D7B-975BFFC980B9}" dt="2022-09-07T10:31:14.208" v="185" actId="1076"/>
          <ac:picMkLst>
            <pc:docMk/>
            <pc:sldMk cId="1136911452" sldId="329"/>
            <ac:picMk id="5" creationId="{93046CE1-591A-8122-8A52-EC48142170E1}"/>
          </ac:picMkLst>
        </pc:picChg>
      </pc:sldChg>
      <pc:sldChg chg="addSp delSp modSp add mod">
        <pc:chgData name="Dipo Ajayi" userId="a89958894d1f690f" providerId="LiveId" clId="{164E9B11-6E9F-47DD-9D7B-975BFFC980B9}" dt="2022-09-08T17:38:00.223" v="484"/>
        <pc:sldMkLst>
          <pc:docMk/>
          <pc:sldMk cId="2494136445" sldId="330"/>
        </pc:sldMkLst>
        <pc:spChg chg="mod">
          <ac:chgData name="Dipo Ajayi" userId="a89958894d1f690f" providerId="LiveId" clId="{164E9B11-6E9F-47DD-9D7B-975BFFC980B9}" dt="2022-09-08T17:38:00.223" v="484"/>
          <ac:spMkLst>
            <pc:docMk/>
            <pc:sldMk cId="2494136445" sldId="330"/>
            <ac:spMk id="2" creationId="{1FCA9745-3682-A280-4017-53512B26B4E5}"/>
          </ac:spMkLst>
        </pc:spChg>
        <pc:spChg chg="mod">
          <ac:chgData name="Dipo Ajayi" userId="a89958894d1f690f" providerId="LiveId" clId="{164E9B11-6E9F-47DD-9D7B-975BFFC980B9}" dt="2022-09-07T10:31:52.898" v="192" actId="113"/>
          <ac:spMkLst>
            <pc:docMk/>
            <pc:sldMk cId="2494136445" sldId="330"/>
            <ac:spMk id="6" creationId="{A25A2BBA-0FA8-56BE-AA2A-9CEE07BFF288}"/>
          </ac:spMkLst>
        </pc:spChg>
        <pc:picChg chg="add mod">
          <ac:chgData name="Dipo Ajayi" userId="a89958894d1f690f" providerId="LiveId" clId="{164E9B11-6E9F-47DD-9D7B-975BFFC980B9}" dt="2022-09-07T10:31:33.121" v="189" actId="1076"/>
          <ac:picMkLst>
            <pc:docMk/>
            <pc:sldMk cId="2494136445" sldId="330"/>
            <ac:picMk id="4" creationId="{C6F1E9F8-33D2-CC69-ED1D-72DF047000B7}"/>
          </ac:picMkLst>
        </pc:picChg>
        <pc:picChg chg="del">
          <ac:chgData name="Dipo Ajayi" userId="a89958894d1f690f" providerId="LiveId" clId="{164E9B11-6E9F-47DD-9D7B-975BFFC980B9}" dt="2022-09-07T10:31:30.746" v="187" actId="478"/>
          <ac:picMkLst>
            <pc:docMk/>
            <pc:sldMk cId="2494136445" sldId="330"/>
            <ac:picMk id="5" creationId="{93046CE1-591A-8122-8A52-EC48142170E1}"/>
          </ac:picMkLst>
        </pc:picChg>
      </pc:sldChg>
      <pc:sldChg chg="addSp delSp modSp add mod">
        <pc:chgData name="Dipo Ajayi" userId="a89958894d1f690f" providerId="LiveId" clId="{164E9B11-6E9F-47DD-9D7B-975BFFC980B9}" dt="2022-09-08T17:38:02.999" v="485"/>
        <pc:sldMkLst>
          <pc:docMk/>
          <pc:sldMk cId="932503445" sldId="331"/>
        </pc:sldMkLst>
        <pc:spChg chg="mod">
          <ac:chgData name="Dipo Ajayi" userId="a89958894d1f690f" providerId="LiveId" clId="{164E9B11-6E9F-47DD-9D7B-975BFFC980B9}" dt="2022-09-08T17:38:02.999" v="485"/>
          <ac:spMkLst>
            <pc:docMk/>
            <pc:sldMk cId="932503445" sldId="331"/>
            <ac:spMk id="2" creationId="{1FCA9745-3682-A280-4017-53512B26B4E5}"/>
          </ac:spMkLst>
        </pc:spChg>
        <pc:spChg chg="mod">
          <ac:chgData name="Dipo Ajayi" userId="a89958894d1f690f" providerId="LiveId" clId="{164E9B11-6E9F-47DD-9D7B-975BFFC980B9}" dt="2022-09-07T10:32:30.989" v="200" actId="113"/>
          <ac:spMkLst>
            <pc:docMk/>
            <pc:sldMk cId="932503445" sldId="331"/>
            <ac:spMk id="6" creationId="{A25A2BBA-0FA8-56BE-AA2A-9CEE07BFF288}"/>
          </ac:spMkLst>
        </pc:spChg>
        <pc:picChg chg="del">
          <ac:chgData name="Dipo Ajayi" userId="a89958894d1f690f" providerId="LiveId" clId="{164E9B11-6E9F-47DD-9D7B-975BFFC980B9}" dt="2022-09-07T10:32:07.335" v="194" actId="478"/>
          <ac:picMkLst>
            <pc:docMk/>
            <pc:sldMk cId="932503445" sldId="331"/>
            <ac:picMk id="4" creationId="{C6F1E9F8-33D2-CC69-ED1D-72DF047000B7}"/>
          </ac:picMkLst>
        </pc:picChg>
        <pc:picChg chg="add mod">
          <ac:chgData name="Dipo Ajayi" userId="a89958894d1f690f" providerId="LiveId" clId="{164E9B11-6E9F-47DD-9D7B-975BFFC980B9}" dt="2022-09-07T10:32:28.600" v="199" actId="1076"/>
          <ac:picMkLst>
            <pc:docMk/>
            <pc:sldMk cId="932503445" sldId="331"/>
            <ac:picMk id="5" creationId="{42F4AE5B-C8C2-C4A7-A1DD-67021C0FE74A}"/>
          </ac:picMkLst>
        </pc:picChg>
      </pc:sldChg>
      <pc:sldChg chg="addSp delSp modSp add mod">
        <pc:chgData name="Dipo Ajayi" userId="a89958894d1f690f" providerId="LiveId" clId="{164E9B11-6E9F-47DD-9D7B-975BFFC980B9}" dt="2022-09-08T17:38:05.551" v="486"/>
        <pc:sldMkLst>
          <pc:docMk/>
          <pc:sldMk cId="3892520719" sldId="332"/>
        </pc:sldMkLst>
        <pc:spChg chg="mod">
          <ac:chgData name="Dipo Ajayi" userId="a89958894d1f690f" providerId="LiveId" clId="{164E9B11-6E9F-47DD-9D7B-975BFFC980B9}" dt="2022-09-08T17:38:05.551" v="486"/>
          <ac:spMkLst>
            <pc:docMk/>
            <pc:sldMk cId="3892520719" sldId="332"/>
            <ac:spMk id="2" creationId="{1FCA9745-3682-A280-4017-53512B26B4E5}"/>
          </ac:spMkLst>
        </pc:spChg>
        <pc:spChg chg="mod">
          <ac:chgData name="Dipo Ajayi" userId="a89958894d1f690f" providerId="LiveId" clId="{164E9B11-6E9F-47DD-9D7B-975BFFC980B9}" dt="2022-09-07T10:33:06.852" v="207" actId="255"/>
          <ac:spMkLst>
            <pc:docMk/>
            <pc:sldMk cId="3892520719" sldId="332"/>
            <ac:spMk id="6" creationId="{A25A2BBA-0FA8-56BE-AA2A-9CEE07BFF288}"/>
          </ac:spMkLst>
        </pc:spChg>
        <pc:picChg chg="add mod">
          <ac:chgData name="Dipo Ajayi" userId="a89958894d1f690f" providerId="LiveId" clId="{164E9B11-6E9F-47DD-9D7B-975BFFC980B9}" dt="2022-09-07T10:32:49.795" v="205" actId="1076"/>
          <ac:picMkLst>
            <pc:docMk/>
            <pc:sldMk cId="3892520719" sldId="332"/>
            <ac:picMk id="4" creationId="{D61E1FB7-FA36-6812-FAF9-6F9D03F49D1F}"/>
          </ac:picMkLst>
        </pc:picChg>
        <pc:picChg chg="del">
          <ac:chgData name="Dipo Ajayi" userId="a89958894d1f690f" providerId="LiveId" clId="{164E9B11-6E9F-47DD-9D7B-975BFFC980B9}" dt="2022-09-07T10:32:45.221" v="202" actId="478"/>
          <ac:picMkLst>
            <pc:docMk/>
            <pc:sldMk cId="3892520719" sldId="332"/>
            <ac:picMk id="5" creationId="{42F4AE5B-C8C2-C4A7-A1DD-67021C0FE74A}"/>
          </ac:picMkLst>
        </pc:picChg>
      </pc:sldChg>
      <pc:sldChg chg="addSp delSp modSp add del mod">
        <pc:chgData name="Dipo Ajayi" userId="a89958894d1f690f" providerId="LiveId" clId="{164E9B11-6E9F-47DD-9D7B-975BFFC980B9}" dt="2022-09-08T17:38:08.143" v="487"/>
        <pc:sldMkLst>
          <pc:docMk/>
          <pc:sldMk cId="94225607" sldId="333"/>
        </pc:sldMkLst>
        <pc:spChg chg="mod">
          <ac:chgData name="Dipo Ajayi" userId="a89958894d1f690f" providerId="LiveId" clId="{164E9B11-6E9F-47DD-9D7B-975BFFC980B9}" dt="2022-09-08T17:38:08.143" v="487"/>
          <ac:spMkLst>
            <pc:docMk/>
            <pc:sldMk cId="94225607" sldId="333"/>
            <ac:spMk id="2" creationId="{1FCA9745-3682-A280-4017-53512B26B4E5}"/>
          </ac:spMkLst>
        </pc:spChg>
        <pc:spChg chg="mod">
          <ac:chgData name="Dipo Ajayi" userId="a89958894d1f690f" providerId="LiveId" clId="{164E9B11-6E9F-47DD-9D7B-975BFFC980B9}" dt="2022-09-07T10:33:52.518" v="215" actId="113"/>
          <ac:spMkLst>
            <pc:docMk/>
            <pc:sldMk cId="94225607" sldId="333"/>
            <ac:spMk id="6" creationId="{A25A2BBA-0FA8-56BE-AA2A-9CEE07BFF288}"/>
          </ac:spMkLst>
        </pc:spChg>
        <pc:picChg chg="del">
          <ac:chgData name="Dipo Ajayi" userId="a89958894d1f690f" providerId="LiveId" clId="{164E9B11-6E9F-47DD-9D7B-975BFFC980B9}" dt="2022-09-07T10:33:24.367" v="209" actId="478"/>
          <ac:picMkLst>
            <pc:docMk/>
            <pc:sldMk cId="94225607" sldId="333"/>
            <ac:picMk id="4" creationId="{D61E1FB7-FA36-6812-FAF9-6F9D03F49D1F}"/>
          </ac:picMkLst>
        </pc:picChg>
        <pc:picChg chg="add mod">
          <ac:chgData name="Dipo Ajayi" userId="a89958894d1f690f" providerId="LiveId" clId="{164E9B11-6E9F-47DD-9D7B-975BFFC980B9}" dt="2022-09-07T10:33:27.370" v="211" actId="14100"/>
          <ac:picMkLst>
            <pc:docMk/>
            <pc:sldMk cId="94225607" sldId="333"/>
            <ac:picMk id="5" creationId="{3DFD9480-5DBE-29A7-A278-5A1CB2A6827C}"/>
          </ac:picMkLst>
        </pc:picChg>
      </pc:sldChg>
      <pc:sldChg chg="addSp delSp modSp add mod">
        <pc:chgData name="Dipo Ajayi" userId="a89958894d1f690f" providerId="LiveId" clId="{164E9B11-6E9F-47DD-9D7B-975BFFC980B9}" dt="2022-09-08T17:38:10.980" v="488"/>
        <pc:sldMkLst>
          <pc:docMk/>
          <pc:sldMk cId="951461387" sldId="334"/>
        </pc:sldMkLst>
        <pc:spChg chg="mod">
          <ac:chgData name="Dipo Ajayi" userId="a89958894d1f690f" providerId="LiveId" clId="{164E9B11-6E9F-47DD-9D7B-975BFFC980B9}" dt="2022-09-08T17:38:10.980" v="488"/>
          <ac:spMkLst>
            <pc:docMk/>
            <pc:sldMk cId="951461387" sldId="334"/>
            <ac:spMk id="2" creationId="{1FCA9745-3682-A280-4017-53512B26B4E5}"/>
          </ac:spMkLst>
        </pc:spChg>
        <pc:spChg chg="mod">
          <ac:chgData name="Dipo Ajayi" userId="a89958894d1f690f" providerId="LiveId" clId="{164E9B11-6E9F-47DD-9D7B-975BFFC980B9}" dt="2022-09-07T10:34:48.486" v="224" actId="113"/>
          <ac:spMkLst>
            <pc:docMk/>
            <pc:sldMk cId="951461387" sldId="334"/>
            <ac:spMk id="6" creationId="{A25A2BBA-0FA8-56BE-AA2A-9CEE07BFF288}"/>
          </ac:spMkLst>
        </pc:spChg>
        <pc:picChg chg="add mod">
          <ac:chgData name="Dipo Ajayi" userId="a89958894d1f690f" providerId="LiveId" clId="{164E9B11-6E9F-47DD-9D7B-975BFFC980B9}" dt="2022-09-07T10:34:45.011" v="223" actId="1076"/>
          <ac:picMkLst>
            <pc:docMk/>
            <pc:sldMk cId="951461387" sldId="334"/>
            <ac:picMk id="4" creationId="{8B80E288-71EC-C232-3349-0254CF544F14}"/>
          </ac:picMkLst>
        </pc:picChg>
        <pc:picChg chg="del">
          <ac:chgData name="Dipo Ajayi" userId="a89958894d1f690f" providerId="LiveId" clId="{164E9B11-6E9F-47DD-9D7B-975BFFC980B9}" dt="2022-09-07T10:34:27.367" v="219" actId="478"/>
          <ac:picMkLst>
            <pc:docMk/>
            <pc:sldMk cId="951461387" sldId="334"/>
            <ac:picMk id="5" creationId="{3DFD9480-5DBE-29A7-A278-5A1CB2A6827C}"/>
          </ac:picMkLst>
        </pc:picChg>
      </pc:sldChg>
      <pc:sldChg chg="addSp delSp modSp add mod">
        <pc:chgData name="Dipo Ajayi" userId="a89958894d1f690f" providerId="LiveId" clId="{164E9B11-6E9F-47DD-9D7B-975BFFC980B9}" dt="2022-09-08T17:38:13.554" v="489"/>
        <pc:sldMkLst>
          <pc:docMk/>
          <pc:sldMk cId="2185849887" sldId="335"/>
        </pc:sldMkLst>
        <pc:spChg chg="mod">
          <ac:chgData name="Dipo Ajayi" userId="a89958894d1f690f" providerId="LiveId" clId="{164E9B11-6E9F-47DD-9D7B-975BFFC980B9}" dt="2022-09-08T17:38:13.554" v="489"/>
          <ac:spMkLst>
            <pc:docMk/>
            <pc:sldMk cId="2185849887" sldId="335"/>
            <ac:spMk id="2" creationId="{1FCA9745-3682-A280-4017-53512B26B4E5}"/>
          </ac:spMkLst>
        </pc:spChg>
        <pc:spChg chg="mod">
          <ac:chgData name="Dipo Ajayi" userId="a89958894d1f690f" providerId="LiveId" clId="{164E9B11-6E9F-47DD-9D7B-975BFFC980B9}" dt="2022-09-07T10:35:32.365" v="231" actId="113"/>
          <ac:spMkLst>
            <pc:docMk/>
            <pc:sldMk cId="2185849887" sldId="335"/>
            <ac:spMk id="6" creationId="{A25A2BBA-0FA8-56BE-AA2A-9CEE07BFF288}"/>
          </ac:spMkLst>
        </pc:spChg>
        <pc:picChg chg="del">
          <ac:chgData name="Dipo Ajayi" userId="a89958894d1f690f" providerId="LiveId" clId="{164E9B11-6E9F-47DD-9D7B-975BFFC980B9}" dt="2022-09-07T10:35:02.408" v="226" actId="478"/>
          <ac:picMkLst>
            <pc:docMk/>
            <pc:sldMk cId="2185849887" sldId="335"/>
            <ac:picMk id="4" creationId="{8B80E288-71EC-C232-3349-0254CF544F14}"/>
          </ac:picMkLst>
        </pc:picChg>
        <pc:picChg chg="add mod">
          <ac:chgData name="Dipo Ajayi" userId="a89958894d1f690f" providerId="LiveId" clId="{164E9B11-6E9F-47DD-9D7B-975BFFC980B9}" dt="2022-09-07T10:35:04.653" v="228" actId="1076"/>
          <ac:picMkLst>
            <pc:docMk/>
            <pc:sldMk cId="2185849887" sldId="335"/>
            <ac:picMk id="5" creationId="{F992E52C-7D0E-B144-551A-16731D5D26E2}"/>
          </ac:picMkLst>
        </pc:picChg>
      </pc:sldChg>
      <pc:sldChg chg="addSp delSp modSp add mod">
        <pc:chgData name="Dipo Ajayi" userId="a89958894d1f690f" providerId="LiveId" clId="{164E9B11-6E9F-47DD-9D7B-975BFFC980B9}" dt="2022-09-08T17:38:16.180" v="490"/>
        <pc:sldMkLst>
          <pc:docMk/>
          <pc:sldMk cId="2029897239" sldId="336"/>
        </pc:sldMkLst>
        <pc:spChg chg="mod">
          <ac:chgData name="Dipo Ajayi" userId="a89958894d1f690f" providerId="LiveId" clId="{164E9B11-6E9F-47DD-9D7B-975BFFC980B9}" dt="2022-09-08T17:38:16.180" v="490"/>
          <ac:spMkLst>
            <pc:docMk/>
            <pc:sldMk cId="2029897239" sldId="336"/>
            <ac:spMk id="2" creationId="{1FCA9745-3682-A280-4017-53512B26B4E5}"/>
          </ac:spMkLst>
        </pc:spChg>
        <pc:spChg chg="mod">
          <ac:chgData name="Dipo Ajayi" userId="a89958894d1f690f" providerId="LiveId" clId="{164E9B11-6E9F-47DD-9D7B-975BFFC980B9}" dt="2022-09-07T10:36:17.540" v="244" actId="20577"/>
          <ac:spMkLst>
            <pc:docMk/>
            <pc:sldMk cId="2029897239" sldId="336"/>
            <ac:spMk id="6" creationId="{A25A2BBA-0FA8-56BE-AA2A-9CEE07BFF288}"/>
          </ac:spMkLst>
        </pc:spChg>
        <pc:picChg chg="add mod">
          <ac:chgData name="Dipo Ajayi" userId="a89958894d1f690f" providerId="LiveId" clId="{164E9B11-6E9F-47DD-9D7B-975BFFC980B9}" dt="2022-09-07T10:35:47.553" v="235" actId="1076"/>
          <ac:picMkLst>
            <pc:docMk/>
            <pc:sldMk cId="2029897239" sldId="336"/>
            <ac:picMk id="4" creationId="{025C8D59-DB72-B075-F274-BEB398D44E73}"/>
          </ac:picMkLst>
        </pc:picChg>
        <pc:picChg chg="del">
          <ac:chgData name="Dipo Ajayi" userId="a89958894d1f690f" providerId="LiveId" clId="{164E9B11-6E9F-47DD-9D7B-975BFFC980B9}" dt="2022-09-07T10:35:45.840" v="233" actId="478"/>
          <ac:picMkLst>
            <pc:docMk/>
            <pc:sldMk cId="2029897239" sldId="336"/>
            <ac:picMk id="5" creationId="{F992E52C-7D0E-B144-551A-16731D5D26E2}"/>
          </ac:picMkLst>
        </pc:picChg>
      </pc:sldChg>
      <pc:sldChg chg="addSp delSp modSp add mod">
        <pc:chgData name="Dipo Ajayi" userId="a89958894d1f690f" providerId="LiveId" clId="{164E9B11-6E9F-47DD-9D7B-975BFFC980B9}" dt="2022-09-08T17:38:18.818" v="491"/>
        <pc:sldMkLst>
          <pc:docMk/>
          <pc:sldMk cId="1922698759" sldId="337"/>
        </pc:sldMkLst>
        <pc:spChg chg="mod">
          <ac:chgData name="Dipo Ajayi" userId="a89958894d1f690f" providerId="LiveId" clId="{164E9B11-6E9F-47DD-9D7B-975BFFC980B9}" dt="2022-09-08T17:38:18.818" v="491"/>
          <ac:spMkLst>
            <pc:docMk/>
            <pc:sldMk cId="1922698759" sldId="337"/>
            <ac:spMk id="2" creationId="{1FCA9745-3682-A280-4017-53512B26B4E5}"/>
          </ac:spMkLst>
        </pc:spChg>
        <pc:spChg chg="mod">
          <ac:chgData name="Dipo Ajayi" userId="a89958894d1f690f" providerId="LiveId" clId="{164E9B11-6E9F-47DD-9D7B-975BFFC980B9}" dt="2022-09-07T10:37:28.480" v="252" actId="113"/>
          <ac:spMkLst>
            <pc:docMk/>
            <pc:sldMk cId="1922698759" sldId="337"/>
            <ac:spMk id="6" creationId="{A25A2BBA-0FA8-56BE-AA2A-9CEE07BFF288}"/>
          </ac:spMkLst>
        </pc:spChg>
        <pc:picChg chg="del">
          <ac:chgData name="Dipo Ajayi" userId="a89958894d1f690f" providerId="LiveId" clId="{164E9B11-6E9F-47DD-9D7B-975BFFC980B9}" dt="2022-09-07T10:36:35.546" v="246" actId="478"/>
          <ac:picMkLst>
            <pc:docMk/>
            <pc:sldMk cId="1922698759" sldId="337"/>
            <ac:picMk id="4" creationId="{025C8D59-DB72-B075-F274-BEB398D44E73}"/>
          </ac:picMkLst>
        </pc:picChg>
        <pc:picChg chg="add mod">
          <ac:chgData name="Dipo Ajayi" userId="a89958894d1f690f" providerId="LiveId" clId="{164E9B11-6E9F-47DD-9D7B-975BFFC980B9}" dt="2022-09-07T10:36:38.935" v="248" actId="14100"/>
          <ac:picMkLst>
            <pc:docMk/>
            <pc:sldMk cId="1922698759" sldId="337"/>
            <ac:picMk id="5" creationId="{5C0C70AC-0DAE-C5ED-7D2B-C7C897FD1F9D}"/>
          </ac:picMkLst>
        </pc:picChg>
      </pc:sldChg>
      <pc:sldChg chg="addSp delSp modSp add mod">
        <pc:chgData name="Dipo Ajayi" userId="a89958894d1f690f" providerId="LiveId" clId="{164E9B11-6E9F-47DD-9D7B-975BFFC980B9}" dt="2022-09-08T17:38:30.577" v="494" actId="20577"/>
        <pc:sldMkLst>
          <pc:docMk/>
          <pc:sldMk cId="615303421" sldId="338"/>
        </pc:sldMkLst>
        <pc:spChg chg="mod">
          <ac:chgData name="Dipo Ajayi" userId="a89958894d1f690f" providerId="LiveId" clId="{164E9B11-6E9F-47DD-9D7B-975BFFC980B9}" dt="2022-09-08T17:38:21.517" v="492"/>
          <ac:spMkLst>
            <pc:docMk/>
            <pc:sldMk cId="615303421" sldId="338"/>
            <ac:spMk id="2" creationId="{1FCA9745-3682-A280-4017-53512B26B4E5}"/>
          </ac:spMkLst>
        </pc:spChg>
        <pc:spChg chg="mod">
          <ac:chgData name="Dipo Ajayi" userId="a89958894d1f690f" providerId="LiveId" clId="{164E9B11-6E9F-47DD-9D7B-975BFFC980B9}" dt="2022-09-08T17:38:30.577" v="494" actId="20577"/>
          <ac:spMkLst>
            <pc:docMk/>
            <pc:sldMk cId="615303421" sldId="338"/>
            <ac:spMk id="6" creationId="{A25A2BBA-0FA8-56BE-AA2A-9CEE07BFF288}"/>
          </ac:spMkLst>
        </pc:spChg>
        <pc:picChg chg="add mod">
          <ac:chgData name="Dipo Ajayi" userId="a89958894d1f690f" providerId="LiveId" clId="{164E9B11-6E9F-47DD-9D7B-975BFFC980B9}" dt="2022-09-07T10:38:53.680" v="260" actId="1076"/>
          <ac:picMkLst>
            <pc:docMk/>
            <pc:sldMk cId="615303421" sldId="338"/>
            <ac:picMk id="4" creationId="{B96180F6-557A-9C9B-2240-FA497B636FBC}"/>
          </ac:picMkLst>
        </pc:picChg>
        <pc:picChg chg="del">
          <ac:chgData name="Dipo Ajayi" userId="a89958894d1f690f" providerId="LiveId" clId="{164E9B11-6E9F-47DD-9D7B-975BFFC980B9}" dt="2022-09-07T10:38:47.743" v="256" actId="478"/>
          <ac:picMkLst>
            <pc:docMk/>
            <pc:sldMk cId="615303421" sldId="338"/>
            <ac:picMk id="5" creationId="{5C0C70AC-0DAE-C5ED-7D2B-C7C897FD1F9D}"/>
          </ac:picMkLst>
        </pc:picChg>
      </pc:sldChg>
      <pc:sldChg chg="modSp add del mod">
        <pc:chgData name="Dipo Ajayi" userId="a89958894d1f690f" providerId="LiveId" clId="{164E9B11-6E9F-47DD-9D7B-975BFFC980B9}" dt="2022-09-07T10:42:04.263" v="319" actId="47"/>
        <pc:sldMkLst>
          <pc:docMk/>
          <pc:sldMk cId="1099249926" sldId="339"/>
        </pc:sldMkLst>
        <pc:spChg chg="mod">
          <ac:chgData name="Dipo Ajayi" userId="a89958894d1f690f" providerId="LiveId" clId="{164E9B11-6E9F-47DD-9D7B-975BFFC980B9}" dt="2022-09-07T10:41:24.015" v="312" actId="20577"/>
          <ac:spMkLst>
            <pc:docMk/>
            <pc:sldMk cId="1099249926" sldId="339"/>
            <ac:spMk id="2" creationId="{1FCA9745-3682-A280-4017-53512B26B4E5}"/>
          </ac:spMkLst>
        </pc:spChg>
        <pc:spChg chg="mod">
          <ac:chgData name="Dipo Ajayi" userId="a89958894d1f690f" providerId="LiveId" clId="{164E9B11-6E9F-47DD-9D7B-975BFFC980B9}" dt="2022-09-07T10:41:02.832" v="271" actId="21"/>
          <ac:spMkLst>
            <pc:docMk/>
            <pc:sldMk cId="1099249926" sldId="339"/>
            <ac:spMk id="3" creationId="{6784F9F9-78DB-A0C3-B87C-68ADC9A4241F}"/>
          </ac:spMkLst>
        </pc:spChg>
      </pc:sldChg>
      <pc:sldChg chg="addSp delSp modSp add mod ord">
        <pc:chgData name="Dipo Ajayi" userId="a89958894d1f690f" providerId="LiveId" clId="{164E9B11-6E9F-47DD-9D7B-975BFFC980B9}" dt="2022-09-08T18:36:01.867" v="1467" actId="14100"/>
        <pc:sldMkLst>
          <pc:docMk/>
          <pc:sldMk cId="3229043743" sldId="340"/>
        </pc:sldMkLst>
        <pc:spChg chg="mod">
          <ac:chgData name="Dipo Ajayi" userId="a89958894d1f690f" providerId="LiveId" clId="{164E9B11-6E9F-47DD-9D7B-975BFFC980B9}" dt="2022-09-08T18:36:01.867" v="1467" actId="14100"/>
          <ac:spMkLst>
            <pc:docMk/>
            <pc:sldMk cId="3229043743" sldId="340"/>
            <ac:spMk id="2" creationId="{1FCA9745-3682-A280-4017-53512B26B4E5}"/>
          </ac:spMkLst>
        </pc:spChg>
        <pc:spChg chg="del mod">
          <ac:chgData name="Dipo Ajayi" userId="a89958894d1f690f" providerId="LiveId" clId="{164E9B11-6E9F-47DD-9D7B-975BFFC980B9}" dt="2022-09-08T18:33:44.426" v="1426" actId="478"/>
          <ac:spMkLst>
            <pc:docMk/>
            <pc:sldMk cId="3229043743" sldId="340"/>
            <ac:spMk id="3" creationId="{6784F9F9-78DB-A0C3-B87C-68ADC9A4241F}"/>
          </ac:spMkLst>
        </pc:spChg>
        <pc:picChg chg="add mod">
          <ac:chgData name="Dipo Ajayi" userId="a89958894d1f690f" providerId="LiveId" clId="{164E9B11-6E9F-47DD-9D7B-975BFFC980B9}" dt="2022-09-08T18:33:47.300" v="1428" actId="1076"/>
          <ac:picMkLst>
            <pc:docMk/>
            <pc:sldMk cId="3229043743" sldId="340"/>
            <ac:picMk id="5" creationId="{424B1436-ED06-A917-ECEA-AD2184FDCFBF}"/>
          </ac:picMkLst>
        </pc:picChg>
      </pc:sldChg>
      <pc:sldChg chg="addSp delSp modSp new mod">
        <pc:chgData name="Dipo Ajayi" userId="a89958894d1f690f" providerId="LiveId" clId="{164E9B11-6E9F-47DD-9D7B-975BFFC980B9}" dt="2022-09-08T17:34:27.178" v="393"/>
        <pc:sldMkLst>
          <pc:docMk/>
          <pc:sldMk cId="3726811411" sldId="341"/>
        </pc:sldMkLst>
        <pc:spChg chg="mod">
          <ac:chgData name="Dipo Ajayi" userId="a89958894d1f690f" providerId="LiveId" clId="{164E9B11-6E9F-47DD-9D7B-975BFFC980B9}" dt="2022-09-08T17:33:23.899" v="372" actId="20577"/>
          <ac:spMkLst>
            <pc:docMk/>
            <pc:sldMk cId="3726811411" sldId="341"/>
            <ac:spMk id="2" creationId="{35ACE01E-FF3B-C486-D75A-161108DEE2CE}"/>
          </ac:spMkLst>
        </pc:spChg>
        <pc:spChg chg="del">
          <ac:chgData name="Dipo Ajayi" userId="a89958894d1f690f" providerId="LiveId" clId="{164E9B11-6E9F-47DD-9D7B-975BFFC980B9}" dt="2022-09-08T17:33:17.007" v="353" actId="478"/>
          <ac:spMkLst>
            <pc:docMk/>
            <pc:sldMk cId="3726811411" sldId="341"/>
            <ac:spMk id="3" creationId="{EA13804A-C6D9-3FC9-86FE-60968EA4DFEE}"/>
          </ac:spMkLst>
        </pc:spChg>
        <pc:spChg chg="add del mod">
          <ac:chgData name="Dipo Ajayi" userId="a89958894d1f690f" providerId="LiveId" clId="{164E9B11-6E9F-47DD-9D7B-975BFFC980B9}" dt="2022-09-08T17:34:27.178" v="393"/>
          <ac:spMkLst>
            <pc:docMk/>
            <pc:sldMk cId="3726811411" sldId="341"/>
            <ac:spMk id="6" creationId="{7A81DDAB-DC16-4A01-4D37-80505A41A675}"/>
          </ac:spMkLst>
        </pc:spChg>
        <pc:picChg chg="add mod">
          <ac:chgData name="Dipo Ajayi" userId="a89958894d1f690f" providerId="LiveId" clId="{164E9B11-6E9F-47DD-9D7B-975BFFC980B9}" dt="2022-09-08T17:33:30.568" v="374" actId="14100"/>
          <ac:picMkLst>
            <pc:docMk/>
            <pc:sldMk cId="3726811411" sldId="341"/>
            <ac:picMk id="5" creationId="{50AF4C38-C2F4-E9F1-DD52-33039FC8DCE4}"/>
          </ac:picMkLst>
        </pc:picChg>
      </pc:sldChg>
      <pc:sldChg chg="addSp delSp modSp add mod">
        <pc:chgData name="Dipo Ajayi" userId="a89958894d1f690f" providerId="LiveId" clId="{164E9B11-6E9F-47DD-9D7B-975BFFC980B9}" dt="2022-09-08T17:34:56.228" v="399" actId="1076"/>
        <pc:sldMkLst>
          <pc:docMk/>
          <pc:sldMk cId="3459482823" sldId="342"/>
        </pc:sldMkLst>
        <pc:picChg chg="add mod">
          <ac:chgData name="Dipo Ajayi" userId="a89958894d1f690f" providerId="LiveId" clId="{164E9B11-6E9F-47DD-9D7B-975BFFC980B9}" dt="2022-09-08T17:34:56.228" v="399" actId="1076"/>
          <ac:picMkLst>
            <pc:docMk/>
            <pc:sldMk cId="3459482823" sldId="342"/>
            <ac:picMk id="4" creationId="{4A14A0CD-DADA-22A1-26A4-6B3C0488255D}"/>
          </ac:picMkLst>
        </pc:picChg>
        <pc:picChg chg="del">
          <ac:chgData name="Dipo Ajayi" userId="a89958894d1f690f" providerId="LiveId" clId="{164E9B11-6E9F-47DD-9D7B-975BFFC980B9}" dt="2022-09-08T17:34:47.135" v="395" actId="478"/>
          <ac:picMkLst>
            <pc:docMk/>
            <pc:sldMk cId="3459482823" sldId="342"/>
            <ac:picMk id="5" creationId="{50AF4C38-C2F4-E9F1-DD52-33039FC8DCE4}"/>
          </ac:picMkLst>
        </pc:picChg>
      </pc:sldChg>
      <pc:sldChg chg="modSp new del mod ord">
        <pc:chgData name="Dipo Ajayi" userId="a89958894d1f690f" providerId="LiveId" clId="{164E9B11-6E9F-47DD-9D7B-975BFFC980B9}" dt="2022-09-08T18:28:09.247" v="1342" actId="47"/>
        <pc:sldMkLst>
          <pc:docMk/>
          <pc:sldMk cId="1639461111" sldId="343"/>
        </pc:sldMkLst>
        <pc:spChg chg="mod">
          <ac:chgData name="Dipo Ajayi" userId="a89958894d1f690f" providerId="LiveId" clId="{164E9B11-6E9F-47DD-9D7B-975BFFC980B9}" dt="2022-09-08T17:49:22.293" v="940"/>
          <ac:spMkLst>
            <pc:docMk/>
            <pc:sldMk cId="1639461111" sldId="343"/>
            <ac:spMk id="2" creationId="{943FAE50-A9D1-3555-D7C3-41E69237F3B5}"/>
          </ac:spMkLst>
        </pc:spChg>
      </pc:sldChg>
      <pc:sldChg chg="addSp modSp new mod ord">
        <pc:chgData name="Dipo Ajayi" userId="a89958894d1f690f" providerId="LiveId" clId="{164E9B11-6E9F-47DD-9D7B-975BFFC980B9}" dt="2022-09-08T18:06:57.796" v="1210" actId="1076"/>
        <pc:sldMkLst>
          <pc:docMk/>
          <pc:sldMk cId="1074096478" sldId="344"/>
        </pc:sldMkLst>
        <pc:spChg chg="mod">
          <ac:chgData name="Dipo Ajayi" userId="a89958894d1f690f" providerId="LiveId" clId="{164E9B11-6E9F-47DD-9D7B-975BFFC980B9}" dt="2022-09-08T17:50:48.106" v="996" actId="20577"/>
          <ac:spMkLst>
            <pc:docMk/>
            <pc:sldMk cId="1074096478" sldId="344"/>
            <ac:spMk id="2" creationId="{96713B1F-0BED-0276-E2E0-E38715CA64A4}"/>
          </ac:spMkLst>
        </pc:spChg>
        <pc:spChg chg="mod">
          <ac:chgData name="Dipo Ajayi" userId="a89958894d1f690f" providerId="LiveId" clId="{164E9B11-6E9F-47DD-9D7B-975BFFC980B9}" dt="2022-09-08T18:06:57.796" v="1210" actId="1076"/>
          <ac:spMkLst>
            <pc:docMk/>
            <pc:sldMk cId="1074096478" sldId="344"/>
            <ac:spMk id="3" creationId="{3AD8D7F4-5773-A9CF-1B52-720383ADD942}"/>
          </ac:spMkLst>
        </pc:spChg>
        <pc:picChg chg="add mod">
          <ac:chgData name="Dipo Ajayi" userId="a89958894d1f690f" providerId="LiveId" clId="{164E9B11-6E9F-47DD-9D7B-975BFFC980B9}" dt="2022-09-08T17:54:51.304" v="1009" actId="1076"/>
          <ac:picMkLst>
            <pc:docMk/>
            <pc:sldMk cId="1074096478" sldId="344"/>
            <ac:picMk id="1026" creationId="{7D8206D4-F1BC-5FFF-653C-F63B5D19DC76}"/>
          </ac:picMkLst>
        </pc:picChg>
      </pc:sldChg>
      <pc:sldChg chg="delSp modSp add mod">
        <pc:chgData name="Dipo Ajayi" userId="a89958894d1f690f" providerId="LiveId" clId="{164E9B11-6E9F-47DD-9D7B-975BFFC980B9}" dt="2022-09-08T18:02:14.876" v="1148" actId="313"/>
        <pc:sldMkLst>
          <pc:docMk/>
          <pc:sldMk cId="4152994504" sldId="345"/>
        </pc:sldMkLst>
        <pc:spChg chg="mod">
          <ac:chgData name="Dipo Ajayi" userId="a89958894d1f690f" providerId="LiveId" clId="{164E9B11-6E9F-47DD-9D7B-975BFFC980B9}" dt="2022-09-08T17:56:32.129" v="1075" actId="20577"/>
          <ac:spMkLst>
            <pc:docMk/>
            <pc:sldMk cId="4152994504" sldId="345"/>
            <ac:spMk id="2" creationId="{96713B1F-0BED-0276-E2E0-E38715CA64A4}"/>
          </ac:spMkLst>
        </pc:spChg>
        <pc:spChg chg="mod">
          <ac:chgData name="Dipo Ajayi" userId="a89958894d1f690f" providerId="LiveId" clId="{164E9B11-6E9F-47DD-9D7B-975BFFC980B9}" dt="2022-09-08T18:02:14.876" v="1148" actId="313"/>
          <ac:spMkLst>
            <pc:docMk/>
            <pc:sldMk cId="4152994504" sldId="345"/>
            <ac:spMk id="3" creationId="{3AD8D7F4-5773-A9CF-1B52-720383ADD942}"/>
          </ac:spMkLst>
        </pc:spChg>
        <pc:picChg chg="del">
          <ac:chgData name="Dipo Ajayi" userId="a89958894d1f690f" providerId="LiveId" clId="{164E9B11-6E9F-47DD-9D7B-975BFFC980B9}" dt="2022-09-08T17:56:35.021" v="1076" actId="478"/>
          <ac:picMkLst>
            <pc:docMk/>
            <pc:sldMk cId="4152994504" sldId="345"/>
            <ac:picMk id="1026" creationId="{7D8206D4-F1BC-5FFF-653C-F63B5D19DC76}"/>
          </ac:picMkLst>
        </pc:picChg>
      </pc:sldChg>
      <pc:sldChg chg="modSp add mod">
        <pc:chgData name="Dipo Ajayi" userId="a89958894d1f690f" providerId="LiveId" clId="{164E9B11-6E9F-47DD-9D7B-975BFFC980B9}" dt="2022-09-08T18:05:18.923" v="1174" actId="20577"/>
        <pc:sldMkLst>
          <pc:docMk/>
          <pc:sldMk cId="1576061343" sldId="346"/>
        </pc:sldMkLst>
        <pc:spChg chg="mod">
          <ac:chgData name="Dipo Ajayi" userId="a89958894d1f690f" providerId="LiveId" clId="{164E9B11-6E9F-47DD-9D7B-975BFFC980B9}" dt="2022-09-08T17:59:38.927" v="1108" actId="20577"/>
          <ac:spMkLst>
            <pc:docMk/>
            <pc:sldMk cId="1576061343" sldId="346"/>
            <ac:spMk id="2" creationId="{96713B1F-0BED-0276-E2E0-E38715CA64A4}"/>
          </ac:spMkLst>
        </pc:spChg>
        <pc:spChg chg="mod">
          <ac:chgData name="Dipo Ajayi" userId="a89958894d1f690f" providerId="LiveId" clId="{164E9B11-6E9F-47DD-9D7B-975BFFC980B9}" dt="2022-09-08T18:05:18.923" v="1174" actId="20577"/>
          <ac:spMkLst>
            <pc:docMk/>
            <pc:sldMk cId="1576061343" sldId="346"/>
            <ac:spMk id="3" creationId="{3AD8D7F4-5773-A9CF-1B52-720383ADD942}"/>
          </ac:spMkLst>
        </pc:spChg>
      </pc:sldChg>
      <pc:sldChg chg="modSp add del mod">
        <pc:chgData name="Dipo Ajayi" userId="a89958894d1f690f" providerId="LiveId" clId="{164E9B11-6E9F-47DD-9D7B-975BFFC980B9}" dt="2022-09-08T18:05:40.218" v="1175" actId="47"/>
        <pc:sldMkLst>
          <pc:docMk/>
          <pc:sldMk cId="988401933" sldId="347"/>
        </pc:sldMkLst>
        <pc:spChg chg="mod">
          <ac:chgData name="Dipo Ajayi" userId="a89958894d1f690f" providerId="LiveId" clId="{164E9B11-6E9F-47DD-9D7B-975BFFC980B9}" dt="2022-09-08T18:02:29.323" v="1152" actId="114"/>
          <ac:spMkLst>
            <pc:docMk/>
            <pc:sldMk cId="988401933" sldId="347"/>
            <ac:spMk id="3" creationId="{3AD8D7F4-5773-A9CF-1B52-720383ADD942}"/>
          </ac:spMkLst>
        </pc:spChg>
      </pc:sldChg>
      <pc:sldChg chg="modSp add mod">
        <pc:chgData name="Dipo Ajayi" userId="a89958894d1f690f" providerId="LiveId" clId="{164E9B11-6E9F-47DD-9D7B-975BFFC980B9}" dt="2022-09-08T18:27:03.778" v="1335" actId="1076"/>
        <pc:sldMkLst>
          <pc:docMk/>
          <pc:sldMk cId="3945727819" sldId="348"/>
        </pc:sldMkLst>
        <pc:spChg chg="mod">
          <ac:chgData name="Dipo Ajayi" userId="a89958894d1f690f" providerId="LiveId" clId="{164E9B11-6E9F-47DD-9D7B-975BFFC980B9}" dt="2022-09-08T18:27:03.778" v="1335" actId="1076"/>
          <ac:spMkLst>
            <pc:docMk/>
            <pc:sldMk cId="3945727819" sldId="348"/>
            <ac:spMk id="2" creationId="{96713B1F-0BED-0276-E2E0-E38715CA64A4}"/>
          </ac:spMkLst>
        </pc:spChg>
        <pc:spChg chg="mod">
          <ac:chgData name="Dipo Ajayi" userId="a89958894d1f690f" providerId="LiveId" clId="{164E9B11-6E9F-47DD-9D7B-975BFFC980B9}" dt="2022-09-08T18:04:10.105" v="1156" actId="20577"/>
          <ac:spMkLst>
            <pc:docMk/>
            <pc:sldMk cId="3945727819" sldId="348"/>
            <ac:spMk id="3" creationId="{3AD8D7F4-5773-A9CF-1B52-720383ADD942}"/>
          </ac:spMkLst>
        </pc:spChg>
      </pc:sldChg>
      <pc:sldChg chg="modSp add mod">
        <pc:chgData name="Dipo Ajayi" userId="a89958894d1f690f" providerId="LiveId" clId="{164E9B11-6E9F-47DD-9D7B-975BFFC980B9}" dt="2022-09-08T19:03:09.646" v="1678" actId="20577"/>
        <pc:sldMkLst>
          <pc:docMk/>
          <pc:sldMk cId="2834597038" sldId="349"/>
        </pc:sldMkLst>
        <pc:spChg chg="mod">
          <ac:chgData name="Dipo Ajayi" userId="a89958894d1f690f" providerId="LiveId" clId="{164E9B11-6E9F-47DD-9D7B-975BFFC980B9}" dt="2022-09-08T19:03:09.646" v="1678" actId="20577"/>
          <ac:spMkLst>
            <pc:docMk/>
            <pc:sldMk cId="2834597038" sldId="349"/>
            <ac:spMk id="3" creationId="{6784F9F9-78DB-A0C3-B87C-68ADC9A4241F}"/>
          </ac:spMkLst>
        </pc:spChg>
      </pc:sldChg>
      <pc:sldMasterChg chg="delSldLayout">
        <pc:chgData name="Dipo Ajayi" userId="a89958894d1f690f" providerId="LiveId" clId="{164E9B11-6E9F-47DD-9D7B-975BFFC980B9}" dt="2022-09-08T19:11:27.508" v="1681" actId="47"/>
        <pc:sldMasterMkLst>
          <pc:docMk/>
          <pc:sldMasterMk cId="0" sldId="2147483661"/>
        </pc:sldMasterMkLst>
        <pc:sldLayoutChg chg="del">
          <pc:chgData name="Dipo Ajayi" userId="a89958894d1f690f" providerId="LiveId" clId="{164E9B11-6E9F-47DD-9D7B-975BFFC980B9}" dt="2022-09-08T19:11:27.508" v="1681" actId="47"/>
          <pc:sldLayoutMkLst>
            <pc:docMk/>
            <pc:sldMasterMk cId="0" sldId="2147483661"/>
            <pc:sldLayoutMk cId="0" sldId="2147483662"/>
          </pc:sldLayoutMkLst>
        </pc:sldLayoutChg>
      </pc:sldMasterChg>
    </pc:docChg>
  </pc:docChgLst>
  <pc:docChgLst>
    <pc:chgData name="Dipo Ajayi" userId="a89958894d1f690f" providerId="Windows Live" clId="Web-{A6634CEB-3D94-4345-B739-62DAF579441F}"/>
    <pc:docChg chg="addSld delSld">
      <pc:chgData name="Dipo Ajayi" userId="a89958894d1f690f" providerId="Windows Live" clId="Web-{A6634CEB-3D94-4345-B739-62DAF579441F}" dt="2022-09-09T07:57:57.564" v="45"/>
      <pc:docMkLst>
        <pc:docMk/>
      </pc:docMkLst>
      <pc:sldChg chg="del">
        <pc:chgData name="Dipo Ajayi" userId="a89958894d1f690f" providerId="Windows Live" clId="Web-{A6634CEB-3D94-4345-B739-62DAF579441F}" dt="2022-09-09T07:57:57.518" v="7"/>
        <pc:sldMkLst>
          <pc:docMk/>
          <pc:sldMk cId="0" sldId="268"/>
        </pc:sldMkLst>
      </pc:sldChg>
      <pc:sldChg chg="del">
        <pc:chgData name="Dipo Ajayi" userId="a89958894d1f690f" providerId="Windows Live" clId="Web-{A6634CEB-3D94-4345-B739-62DAF579441F}" dt="2022-09-09T07:57:57.564" v="45"/>
        <pc:sldMkLst>
          <pc:docMk/>
          <pc:sldMk cId="1802893422" sldId="300"/>
        </pc:sldMkLst>
      </pc:sldChg>
      <pc:sldChg chg="del">
        <pc:chgData name="Dipo Ajayi" userId="a89958894d1f690f" providerId="Windows Live" clId="Web-{A6634CEB-3D94-4345-B739-62DAF579441F}" dt="2022-09-09T07:57:57.564" v="42"/>
        <pc:sldMkLst>
          <pc:docMk/>
          <pc:sldMk cId="3522653585" sldId="301"/>
        </pc:sldMkLst>
      </pc:sldChg>
      <pc:sldChg chg="del">
        <pc:chgData name="Dipo Ajayi" userId="a89958894d1f690f" providerId="Windows Live" clId="Web-{A6634CEB-3D94-4345-B739-62DAF579441F}" dt="2022-09-09T07:57:57.564" v="41"/>
        <pc:sldMkLst>
          <pc:docMk/>
          <pc:sldMk cId="1693611503" sldId="302"/>
        </pc:sldMkLst>
      </pc:sldChg>
      <pc:sldChg chg="del">
        <pc:chgData name="Dipo Ajayi" userId="a89958894d1f690f" providerId="Windows Live" clId="Web-{A6634CEB-3D94-4345-B739-62DAF579441F}" dt="2022-09-09T07:57:57.564" v="44"/>
        <pc:sldMkLst>
          <pc:docMk/>
          <pc:sldMk cId="3687727557" sldId="303"/>
        </pc:sldMkLst>
      </pc:sldChg>
      <pc:sldChg chg="del">
        <pc:chgData name="Dipo Ajayi" userId="a89958894d1f690f" providerId="Windows Live" clId="Web-{A6634CEB-3D94-4345-B739-62DAF579441F}" dt="2022-09-09T07:57:57.518" v="5"/>
        <pc:sldMkLst>
          <pc:docMk/>
          <pc:sldMk cId="1984996549" sldId="305"/>
        </pc:sldMkLst>
      </pc:sldChg>
      <pc:sldChg chg="del">
        <pc:chgData name="Dipo Ajayi" userId="a89958894d1f690f" providerId="Windows Live" clId="Web-{A6634CEB-3D94-4345-B739-62DAF579441F}" dt="2022-09-09T07:57:57.564" v="43"/>
        <pc:sldMkLst>
          <pc:docMk/>
          <pc:sldMk cId="3615963838" sldId="306"/>
        </pc:sldMkLst>
      </pc:sldChg>
      <pc:sldChg chg="del">
        <pc:chgData name="Dipo Ajayi" userId="a89958894d1f690f" providerId="Windows Live" clId="Web-{A6634CEB-3D94-4345-B739-62DAF579441F}" dt="2022-09-09T07:57:57.549" v="36"/>
        <pc:sldMkLst>
          <pc:docMk/>
          <pc:sldMk cId="3089165708" sldId="307"/>
        </pc:sldMkLst>
      </pc:sldChg>
      <pc:sldChg chg="del">
        <pc:chgData name="Dipo Ajayi" userId="a89958894d1f690f" providerId="Windows Live" clId="Web-{A6634CEB-3D94-4345-B739-62DAF579441F}" dt="2022-09-09T07:57:57.549" v="34"/>
        <pc:sldMkLst>
          <pc:docMk/>
          <pc:sldMk cId="2030653578" sldId="309"/>
        </pc:sldMkLst>
      </pc:sldChg>
      <pc:sldChg chg="del">
        <pc:chgData name="Dipo Ajayi" userId="a89958894d1f690f" providerId="Windows Live" clId="Web-{A6634CEB-3D94-4345-B739-62DAF579441F}" dt="2022-09-09T07:57:57.549" v="35"/>
        <pc:sldMkLst>
          <pc:docMk/>
          <pc:sldMk cId="37255145" sldId="311"/>
        </pc:sldMkLst>
      </pc:sldChg>
      <pc:sldChg chg="del">
        <pc:chgData name="Dipo Ajayi" userId="a89958894d1f690f" providerId="Windows Live" clId="Web-{A6634CEB-3D94-4345-B739-62DAF579441F}" dt="2022-09-09T07:57:57.549" v="33"/>
        <pc:sldMkLst>
          <pc:docMk/>
          <pc:sldMk cId="3781030243" sldId="313"/>
        </pc:sldMkLst>
      </pc:sldChg>
      <pc:sldChg chg="del">
        <pc:chgData name="Dipo Ajayi" userId="a89958894d1f690f" providerId="Windows Live" clId="Web-{A6634CEB-3D94-4345-B739-62DAF579441F}" dt="2022-09-09T07:57:57.549" v="32"/>
        <pc:sldMkLst>
          <pc:docMk/>
          <pc:sldMk cId="479846846" sldId="314"/>
        </pc:sldMkLst>
      </pc:sldChg>
      <pc:sldChg chg="del">
        <pc:chgData name="Dipo Ajayi" userId="a89958894d1f690f" providerId="Windows Live" clId="Web-{A6634CEB-3D94-4345-B739-62DAF579441F}" dt="2022-09-09T07:57:57.549" v="31"/>
        <pc:sldMkLst>
          <pc:docMk/>
          <pc:sldMk cId="696724705" sldId="315"/>
        </pc:sldMkLst>
      </pc:sldChg>
      <pc:sldChg chg="del">
        <pc:chgData name="Dipo Ajayi" userId="a89958894d1f690f" providerId="Windows Live" clId="Web-{A6634CEB-3D94-4345-B739-62DAF579441F}" dt="2022-09-09T07:57:57.549" v="30"/>
        <pc:sldMkLst>
          <pc:docMk/>
          <pc:sldMk cId="3583378804" sldId="316"/>
        </pc:sldMkLst>
      </pc:sldChg>
      <pc:sldChg chg="del">
        <pc:chgData name="Dipo Ajayi" userId="a89958894d1f690f" providerId="Windows Live" clId="Web-{A6634CEB-3D94-4345-B739-62DAF579441F}" dt="2022-09-09T07:57:57.549" v="29"/>
        <pc:sldMkLst>
          <pc:docMk/>
          <pc:sldMk cId="364755908" sldId="317"/>
        </pc:sldMkLst>
      </pc:sldChg>
      <pc:sldChg chg="del">
        <pc:chgData name="Dipo Ajayi" userId="a89958894d1f690f" providerId="Windows Live" clId="Web-{A6634CEB-3D94-4345-B739-62DAF579441F}" dt="2022-09-09T07:57:57.549" v="28"/>
        <pc:sldMkLst>
          <pc:docMk/>
          <pc:sldMk cId="3897472022" sldId="318"/>
        </pc:sldMkLst>
      </pc:sldChg>
      <pc:sldChg chg="del">
        <pc:chgData name="Dipo Ajayi" userId="a89958894d1f690f" providerId="Windows Live" clId="Web-{A6634CEB-3D94-4345-B739-62DAF579441F}" dt="2022-09-09T07:57:57.549" v="27"/>
        <pc:sldMkLst>
          <pc:docMk/>
          <pc:sldMk cId="2166684101" sldId="319"/>
        </pc:sldMkLst>
      </pc:sldChg>
      <pc:sldChg chg="del">
        <pc:chgData name="Dipo Ajayi" userId="a89958894d1f690f" providerId="Windows Live" clId="Web-{A6634CEB-3D94-4345-B739-62DAF579441F}" dt="2022-09-09T07:57:57.533" v="26"/>
        <pc:sldMkLst>
          <pc:docMk/>
          <pc:sldMk cId="2446058700" sldId="320"/>
        </pc:sldMkLst>
      </pc:sldChg>
      <pc:sldChg chg="del">
        <pc:chgData name="Dipo Ajayi" userId="a89958894d1f690f" providerId="Windows Live" clId="Web-{A6634CEB-3D94-4345-B739-62DAF579441F}" dt="2022-09-09T07:57:57.533" v="25"/>
        <pc:sldMkLst>
          <pc:docMk/>
          <pc:sldMk cId="2921252725" sldId="321"/>
        </pc:sldMkLst>
      </pc:sldChg>
      <pc:sldChg chg="del">
        <pc:chgData name="Dipo Ajayi" userId="a89958894d1f690f" providerId="Windows Live" clId="Web-{A6634CEB-3D94-4345-B739-62DAF579441F}" dt="2022-09-09T07:57:57.533" v="24"/>
        <pc:sldMkLst>
          <pc:docMk/>
          <pc:sldMk cId="221532550" sldId="322"/>
        </pc:sldMkLst>
      </pc:sldChg>
      <pc:sldChg chg="del">
        <pc:chgData name="Dipo Ajayi" userId="a89958894d1f690f" providerId="Windows Live" clId="Web-{A6634CEB-3D94-4345-B739-62DAF579441F}" dt="2022-09-09T07:57:57.533" v="23"/>
        <pc:sldMkLst>
          <pc:docMk/>
          <pc:sldMk cId="4284771958" sldId="323"/>
        </pc:sldMkLst>
      </pc:sldChg>
      <pc:sldChg chg="del">
        <pc:chgData name="Dipo Ajayi" userId="a89958894d1f690f" providerId="Windows Live" clId="Web-{A6634CEB-3D94-4345-B739-62DAF579441F}" dt="2022-09-09T07:57:57.533" v="22"/>
        <pc:sldMkLst>
          <pc:docMk/>
          <pc:sldMk cId="3476462641" sldId="324"/>
        </pc:sldMkLst>
      </pc:sldChg>
      <pc:sldChg chg="del">
        <pc:chgData name="Dipo Ajayi" userId="a89958894d1f690f" providerId="Windows Live" clId="Web-{A6634CEB-3D94-4345-B739-62DAF579441F}" dt="2022-09-09T07:57:57.533" v="21"/>
        <pc:sldMkLst>
          <pc:docMk/>
          <pc:sldMk cId="553352009" sldId="325"/>
        </pc:sldMkLst>
      </pc:sldChg>
      <pc:sldChg chg="del">
        <pc:chgData name="Dipo Ajayi" userId="a89958894d1f690f" providerId="Windows Live" clId="Web-{A6634CEB-3D94-4345-B739-62DAF579441F}" dt="2022-09-09T07:57:57.533" v="20"/>
        <pc:sldMkLst>
          <pc:docMk/>
          <pc:sldMk cId="10192315" sldId="326"/>
        </pc:sldMkLst>
      </pc:sldChg>
      <pc:sldChg chg="del">
        <pc:chgData name="Dipo Ajayi" userId="a89958894d1f690f" providerId="Windows Live" clId="Web-{A6634CEB-3D94-4345-B739-62DAF579441F}" dt="2022-09-09T07:57:57.533" v="19"/>
        <pc:sldMkLst>
          <pc:docMk/>
          <pc:sldMk cId="1201087162" sldId="327"/>
        </pc:sldMkLst>
      </pc:sldChg>
      <pc:sldChg chg="del">
        <pc:chgData name="Dipo Ajayi" userId="a89958894d1f690f" providerId="Windows Live" clId="Web-{A6634CEB-3D94-4345-B739-62DAF579441F}" dt="2022-09-09T07:57:57.533" v="18"/>
        <pc:sldMkLst>
          <pc:docMk/>
          <pc:sldMk cId="3151356226" sldId="328"/>
        </pc:sldMkLst>
      </pc:sldChg>
      <pc:sldChg chg="del">
        <pc:chgData name="Dipo Ajayi" userId="a89958894d1f690f" providerId="Windows Live" clId="Web-{A6634CEB-3D94-4345-B739-62DAF579441F}" dt="2022-09-09T07:57:57.533" v="17"/>
        <pc:sldMkLst>
          <pc:docMk/>
          <pc:sldMk cId="1136911452" sldId="329"/>
        </pc:sldMkLst>
      </pc:sldChg>
      <pc:sldChg chg="del">
        <pc:chgData name="Dipo Ajayi" userId="a89958894d1f690f" providerId="Windows Live" clId="Web-{A6634CEB-3D94-4345-B739-62DAF579441F}" dt="2022-09-09T07:57:57.533" v="16"/>
        <pc:sldMkLst>
          <pc:docMk/>
          <pc:sldMk cId="2494136445" sldId="330"/>
        </pc:sldMkLst>
      </pc:sldChg>
      <pc:sldChg chg="del">
        <pc:chgData name="Dipo Ajayi" userId="a89958894d1f690f" providerId="Windows Live" clId="Web-{A6634CEB-3D94-4345-B739-62DAF579441F}" dt="2022-09-09T07:57:57.533" v="15"/>
        <pc:sldMkLst>
          <pc:docMk/>
          <pc:sldMk cId="932503445" sldId="331"/>
        </pc:sldMkLst>
      </pc:sldChg>
      <pc:sldChg chg="del">
        <pc:chgData name="Dipo Ajayi" userId="a89958894d1f690f" providerId="Windows Live" clId="Web-{A6634CEB-3D94-4345-B739-62DAF579441F}" dt="2022-09-09T07:57:57.533" v="14"/>
        <pc:sldMkLst>
          <pc:docMk/>
          <pc:sldMk cId="3892520719" sldId="332"/>
        </pc:sldMkLst>
      </pc:sldChg>
      <pc:sldChg chg="del">
        <pc:chgData name="Dipo Ajayi" userId="a89958894d1f690f" providerId="Windows Live" clId="Web-{A6634CEB-3D94-4345-B739-62DAF579441F}" dt="2022-09-09T07:57:57.533" v="13"/>
        <pc:sldMkLst>
          <pc:docMk/>
          <pc:sldMk cId="94225607" sldId="333"/>
        </pc:sldMkLst>
      </pc:sldChg>
      <pc:sldChg chg="del">
        <pc:chgData name="Dipo Ajayi" userId="a89958894d1f690f" providerId="Windows Live" clId="Web-{A6634CEB-3D94-4345-B739-62DAF579441F}" dt="2022-09-09T07:57:57.533" v="12"/>
        <pc:sldMkLst>
          <pc:docMk/>
          <pc:sldMk cId="951461387" sldId="334"/>
        </pc:sldMkLst>
      </pc:sldChg>
      <pc:sldChg chg="del">
        <pc:chgData name="Dipo Ajayi" userId="a89958894d1f690f" providerId="Windows Live" clId="Web-{A6634CEB-3D94-4345-B739-62DAF579441F}" dt="2022-09-09T07:57:57.533" v="11"/>
        <pc:sldMkLst>
          <pc:docMk/>
          <pc:sldMk cId="2185849887" sldId="335"/>
        </pc:sldMkLst>
      </pc:sldChg>
      <pc:sldChg chg="del">
        <pc:chgData name="Dipo Ajayi" userId="a89958894d1f690f" providerId="Windows Live" clId="Web-{A6634CEB-3D94-4345-B739-62DAF579441F}" dt="2022-09-09T07:57:57.518" v="10"/>
        <pc:sldMkLst>
          <pc:docMk/>
          <pc:sldMk cId="2029897239" sldId="336"/>
        </pc:sldMkLst>
      </pc:sldChg>
      <pc:sldChg chg="del">
        <pc:chgData name="Dipo Ajayi" userId="a89958894d1f690f" providerId="Windows Live" clId="Web-{A6634CEB-3D94-4345-B739-62DAF579441F}" dt="2022-09-09T07:57:57.518" v="9"/>
        <pc:sldMkLst>
          <pc:docMk/>
          <pc:sldMk cId="1922698759" sldId="337"/>
        </pc:sldMkLst>
      </pc:sldChg>
      <pc:sldChg chg="del">
        <pc:chgData name="Dipo Ajayi" userId="a89958894d1f690f" providerId="Windows Live" clId="Web-{A6634CEB-3D94-4345-B739-62DAF579441F}" dt="2022-09-09T07:57:57.518" v="8"/>
        <pc:sldMkLst>
          <pc:docMk/>
          <pc:sldMk cId="615303421" sldId="338"/>
        </pc:sldMkLst>
      </pc:sldChg>
      <pc:sldChg chg="del">
        <pc:chgData name="Dipo Ajayi" userId="a89958894d1f690f" providerId="Windows Live" clId="Web-{A6634CEB-3D94-4345-B739-62DAF579441F}" dt="2022-09-09T07:57:57.518" v="6"/>
        <pc:sldMkLst>
          <pc:docMk/>
          <pc:sldMk cId="3229043743" sldId="340"/>
        </pc:sldMkLst>
      </pc:sldChg>
      <pc:sldChg chg="add del">
        <pc:chgData name="Dipo Ajayi" userId="a89958894d1f690f" providerId="Windows Live" clId="Web-{A6634CEB-3D94-4345-B739-62DAF579441F}" dt="2022-09-09T07:57:49.861" v="2"/>
        <pc:sldMkLst>
          <pc:docMk/>
          <pc:sldMk cId="3726811411" sldId="341"/>
        </pc:sldMkLst>
      </pc:sldChg>
      <pc:sldChg chg="add del">
        <pc:chgData name="Dipo Ajayi" userId="a89958894d1f690f" providerId="Windows Live" clId="Web-{A6634CEB-3D94-4345-B739-62DAF579441F}" dt="2022-09-09T07:57:49.892" v="3"/>
        <pc:sldMkLst>
          <pc:docMk/>
          <pc:sldMk cId="3459482823" sldId="342"/>
        </pc:sldMkLst>
      </pc:sldChg>
      <pc:sldChg chg="del">
        <pc:chgData name="Dipo Ajayi" userId="a89958894d1f690f" providerId="Windows Live" clId="Web-{A6634CEB-3D94-4345-B739-62DAF579441F}" dt="2022-09-09T07:57:57.564" v="40"/>
        <pc:sldMkLst>
          <pc:docMk/>
          <pc:sldMk cId="1074096478" sldId="344"/>
        </pc:sldMkLst>
      </pc:sldChg>
      <pc:sldChg chg="del">
        <pc:chgData name="Dipo Ajayi" userId="a89958894d1f690f" providerId="Windows Live" clId="Web-{A6634CEB-3D94-4345-B739-62DAF579441F}" dt="2022-09-09T07:57:57.549" v="39"/>
        <pc:sldMkLst>
          <pc:docMk/>
          <pc:sldMk cId="4152994504" sldId="345"/>
        </pc:sldMkLst>
      </pc:sldChg>
      <pc:sldChg chg="del">
        <pc:chgData name="Dipo Ajayi" userId="a89958894d1f690f" providerId="Windows Live" clId="Web-{A6634CEB-3D94-4345-B739-62DAF579441F}" dt="2022-09-09T07:57:57.549" v="38"/>
        <pc:sldMkLst>
          <pc:docMk/>
          <pc:sldMk cId="1576061343" sldId="346"/>
        </pc:sldMkLst>
      </pc:sldChg>
      <pc:sldChg chg="del">
        <pc:chgData name="Dipo Ajayi" userId="a89958894d1f690f" providerId="Windows Live" clId="Web-{A6634CEB-3D94-4345-B739-62DAF579441F}" dt="2022-09-09T07:57:57.549" v="37"/>
        <pc:sldMkLst>
          <pc:docMk/>
          <pc:sldMk cId="3945727819" sldId="348"/>
        </pc:sldMkLst>
      </pc:sldChg>
      <pc:sldChg chg="del">
        <pc:chgData name="Dipo Ajayi" userId="a89958894d1f690f" providerId="Windows Live" clId="Web-{A6634CEB-3D94-4345-B739-62DAF579441F}" dt="2022-09-09T07:57:57.518" v="4"/>
        <pc:sldMkLst>
          <pc:docMk/>
          <pc:sldMk cId="2834597038" sldId="349"/>
        </pc:sldMkLst>
      </pc:sldChg>
    </pc:docChg>
  </pc:docChgLst>
  <pc:docChgLst>
    <pc:chgData name="Dipo Ajayi" userId="a89958894d1f690f" providerId="Windows Live" clId="Web-{05F660C2-B475-46E9-811C-E56A0DF032B3}"/>
    <pc:docChg chg="delSld modSld">
      <pc:chgData name="Dipo Ajayi" userId="a89958894d1f690f" providerId="Windows Live" clId="Web-{05F660C2-B475-46E9-811C-E56A0DF032B3}" dt="2022-09-15T23:24:40.606" v="422" actId="14100"/>
      <pc:docMkLst>
        <pc:docMk/>
      </pc:docMkLst>
      <pc:sldChg chg="addSp delSp modSp">
        <pc:chgData name="Dipo Ajayi" userId="a89958894d1f690f" providerId="Windows Live" clId="Web-{05F660C2-B475-46E9-811C-E56A0DF032B3}" dt="2022-09-15T23:24:06.839" v="417" actId="20577"/>
        <pc:sldMkLst>
          <pc:docMk/>
          <pc:sldMk cId="1049387333" sldId="299"/>
        </pc:sldMkLst>
        <pc:spChg chg="mod">
          <ac:chgData name="Dipo Ajayi" userId="a89958894d1f690f" providerId="Windows Live" clId="Web-{05F660C2-B475-46E9-811C-E56A0DF032B3}" dt="2022-09-15T22:28:14.060" v="17"/>
          <ac:spMkLst>
            <pc:docMk/>
            <pc:sldMk cId="1049387333" sldId="299"/>
            <ac:spMk id="2" creationId="{353B02FC-3A5B-97E6-D59C-A5DADCFA7C3E}"/>
          </ac:spMkLst>
        </pc:spChg>
        <pc:spChg chg="mod ord">
          <ac:chgData name="Dipo Ajayi" userId="a89958894d1f690f" providerId="Windows Live" clId="Web-{05F660C2-B475-46E9-811C-E56A0DF032B3}" dt="2022-09-15T23:24:06.839" v="417" actId="20577"/>
          <ac:spMkLst>
            <pc:docMk/>
            <pc:sldMk cId="1049387333" sldId="299"/>
            <ac:spMk id="3" creationId="{03707DDB-4CE6-131A-5E68-A96A1E4FE3FD}"/>
          </ac:spMkLst>
        </pc:spChg>
        <pc:spChg chg="add del">
          <ac:chgData name="Dipo Ajayi" userId="a89958894d1f690f" providerId="Windows Live" clId="Web-{05F660C2-B475-46E9-811C-E56A0DF032B3}" dt="2022-09-15T22:28:14.060" v="17"/>
          <ac:spMkLst>
            <pc:docMk/>
            <pc:sldMk cId="1049387333" sldId="299"/>
            <ac:spMk id="9" creationId="{F13C74B1-5B17-4795-BED0-7140497B445A}"/>
          </ac:spMkLst>
        </pc:spChg>
        <pc:spChg chg="add del">
          <ac:chgData name="Dipo Ajayi" userId="a89958894d1f690f" providerId="Windows Live" clId="Web-{05F660C2-B475-46E9-811C-E56A0DF032B3}" dt="2022-09-15T22:28:14.060" v="17"/>
          <ac:spMkLst>
            <pc:docMk/>
            <pc:sldMk cId="1049387333" sldId="299"/>
            <ac:spMk id="11" creationId="{D4974D33-8DC5-464E-8C6D-BE58F0669C17}"/>
          </ac:spMkLst>
        </pc:spChg>
        <pc:spChg chg="add del">
          <ac:chgData name="Dipo Ajayi" userId="a89958894d1f690f" providerId="Windows Live" clId="Web-{05F660C2-B475-46E9-811C-E56A0DF032B3}" dt="2022-09-15T22:27:39.841" v="12"/>
          <ac:spMkLst>
            <pc:docMk/>
            <pc:sldMk cId="1049387333" sldId="299"/>
            <ac:spMk id="16" creationId="{04812C46-200A-4DEB-A05E-3ED6C68C2387}"/>
          </ac:spMkLst>
        </pc:spChg>
        <pc:spChg chg="add del">
          <ac:chgData name="Dipo Ajayi" userId="a89958894d1f690f" providerId="Windows Live" clId="Web-{05F660C2-B475-46E9-811C-E56A0DF032B3}" dt="2022-09-15T22:27:39.841" v="12"/>
          <ac:spMkLst>
            <pc:docMk/>
            <pc:sldMk cId="1049387333" sldId="299"/>
            <ac:spMk id="18" creationId="{D1EA859B-E555-4109-94F3-6700E046E008}"/>
          </ac:spMkLst>
        </pc:spChg>
        <pc:spChg chg="add del">
          <ac:chgData name="Dipo Ajayi" userId="a89958894d1f690f" providerId="Windows Live" clId="Web-{05F660C2-B475-46E9-811C-E56A0DF032B3}" dt="2022-09-15T22:27:55.200" v="14"/>
          <ac:spMkLst>
            <pc:docMk/>
            <pc:sldMk cId="1049387333" sldId="299"/>
            <ac:spMk id="20" creationId="{F13C74B1-5B17-4795-BED0-7140497B445A}"/>
          </ac:spMkLst>
        </pc:spChg>
        <pc:spChg chg="add del">
          <ac:chgData name="Dipo Ajayi" userId="a89958894d1f690f" providerId="Windows Live" clId="Web-{05F660C2-B475-46E9-811C-E56A0DF032B3}" dt="2022-09-15T22:27:55.200" v="14"/>
          <ac:spMkLst>
            <pc:docMk/>
            <pc:sldMk cId="1049387333" sldId="299"/>
            <ac:spMk id="21" creationId="{D4974D33-8DC5-464E-8C6D-BE58F0669C17}"/>
          </ac:spMkLst>
        </pc:spChg>
        <pc:spChg chg="add del">
          <ac:chgData name="Dipo Ajayi" userId="a89958894d1f690f" providerId="Windows Live" clId="Web-{05F660C2-B475-46E9-811C-E56A0DF032B3}" dt="2022-09-15T22:28:14.045" v="16"/>
          <ac:spMkLst>
            <pc:docMk/>
            <pc:sldMk cId="1049387333" sldId="299"/>
            <ac:spMk id="22" creationId="{1453BF6C-B012-48B7-B4E8-6D7AC7C27D02}"/>
          </ac:spMkLst>
        </pc:spChg>
        <pc:spChg chg="add del">
          <ac:chgData name="Dipo Ajayi" userId="a89958894d1f690f" providerId="Windows Live" clId="Web-{05F660C2-B475-46E9-811C-E56A0DF032B3}" dt="2022-09-15T22:28:14.045" v="16"/>
          <ac:spMkLst>
            <pc:docMk/>
            <pc:sldMk cId="1049387333" sldId="299"/>
            <ac:spMk id="23" creationId="{327D73B4-9F5C-4A64-A179-51B9500CB8B5}"/>
          </ac:spMkLst>
        </pc:spChg>
        <pc:spChg chg="add del">
          <ac:chgData name="Dipo Ajayi" userId="a89958894d1f690f" providerId="Windows Live" clId="Web-{05F660C2-B475-46E9-811C-E56A0DF032B3}" dt="2022-09-15T22:28:14.045" v="16"/>
          <ac:spMkLst>
            <pc:docMk/>
            <pc:sldMk cId="1049387333" sldId="299"/>
            <ac:spMk id="24" creationId="{E3020543-B24B-4EC4-8FFC-8DD88EEA91A8}"/>
          </ac:spMkLst>
        </pc:spChg>
        <pc:spChg chg="add del">
          <ac:chgData name="Dipo Ajayi" userId="a89958894d1f690f" providerId="Windows Live" clId="Web-{05F660C2-B475-46E9-811C-E56A0DF032B3}" dt="2022-09-15T22:28:14.045" v="16"/>
          <ac:spMkLst>
            <pc:docMk/>
            <pc:sldMk cId="1049387333" sldId="299"/>
            <ac:spMk id="25" creationId="{C1F06963-6374-4B48-844F-071A9BAAAE02}"/>
          </ac:spMkLst>
        </pc:spChg>
        <pc:spChg chg="add del">
          <ac:chgData name="Dipo Ajayi" userId="a89958894d1f690f" providerId="Windows Live" clId="Web-{05F660C2-B475-46E9-811C-E56A0DF032B3}" dt="2022-09-15T22:28:14.045" v="16"/>
          <ac:spMkLst>
            <pc:docMk/>
            <pc:sldMk cId="1049387333" sldId="299"/>
            <ac:spMk id="27" creationId="{6CB927A4-E432-4310-9CD5-E89FF5063179}"/>
          </ac:spMkLst>
        </pc:spChg>
        <pc:spChg chg="add">
          <ac:chgData name="Dipo Ajayi" userId="a89958894d1f690f" providerId="Windows Live" clId="Web-{05F660C2-B475-46E9-811C-E56A0DF032B3}" dt="2022-09-15T22:28:14.060" v="17"/>
          <ac:spMkLst>
            <pc:docMk/>
            <pc:sldMk cId="1049387333" sldId="299"/>
            <ac:spMk id="29" creationId="{4F7EBAE4-9945-4473-9E34-B2C66EA0F03D}"/>
          </ac:spMkLst>
        </pc:spChg>
        <pc:spChg chg="add">
          <ac:chgData name="Dipo Ajayi" userId="a89958894d1f690f" providerId="Windows Live" clId="Web-{05F660C2-B475-46E9-811C-E56A0DF032B3}" dt="2022-09-15T22:28:14.060" v="17"/>
          <ac:spMkLst>
            <pc:docMk/>
            <pc:sldMk cId="1049387333" sldId="299"/>
            <ac:spMk id="30" creationId="{70BEB1E7-2F88-40BC-B73D-42E5B6F80BFC}"/>
          </ac:spMkLst>
        </pc:spChg>
        <pc:spChg chg="add">
          <ac:chgData name="Dipo Ajayi" userId="a89958894d1f690f" providerId="Windows Live" clId="Web-{05F660C2-B475-46E9-811C-E56A0DF032B3}" dt="2022-09-15T22:28:14.060" v="17"/>
          <ac:spMkLst>
            <pc:docMk/>
            <pc:sldMk cId="1049387333" sldId="299"/>
            <ac:spMk id="31" creationId="{A7B99495-F43F-4D80-A44F-2CB4764EB90B}"/>
          </ac:spMkLst>
        </pc:spChg>
        <pc:picChg chg="del">
          <ac:chgData name="Dipo Ajayi" userId="a89958894d1f690f" providerId="Windows Live" clId="Web-{05F660C2-B475-46E9-811C-E56A0DF032B3}" dt="2022-09-15T22:20:33.499" v="1"/>
          <ac:picMkLst>
            <pc:docMk/>
            <pc:sldMk cId="1049387333" sldId="299"/>
            <ac:picMk id="4" creationId="{811DDFBD-3494-CF5E-56BC-843B21AAC8EC}"/>
          </ac:picMkLst>
        </pc:picChg>
        <pc:picChg chg="add mod ord">
          <ac:chgData name="Dipo Ajayi" userId="a89958894d1f690f" providerId="Windows Live" clId="Web-{05F660C2-B475-46E9-811C-E56A0DF032B3}" dt="2022-09-15T22:28:14.060" v="17"/>
          <ac:picMkLst>
            <pc:docMk/>
            <pc:sldMk cId="1049387333" sldId="299"/>
            <ac:picMk id="5" creationId="{63CF80E7-BBA7-5906-6B18-C8B2514305D0}"/>
          </ac:picMkLst>
        </pc:picChg>
        <pc:cxnChg chg="add del">
          <ac:chgData name="Dipo Ajayi" userId="a89958894d1f690f" providerId="Windows Live" clId="Web-{05F660C2-B475-46E9-811C-E56A0DF032B3}" dt="2022-09-15T22:28:14.045" v="16"/>
          <ac:cxnSpMkLst>
            <pc:docMk/>
            <pc:sldMk cId="1049387333" sldId="299"/>
            <ac:cxnSpMk id="26" creationId="{C49DA8F6-BCC1-4447-B54C-57856834B94B}"/>
          </ac:cxnSpMkLst>
        </pc:cxnChg>
      </pc:sldChg>
      <pc:sldChg chg="modSp del">
        <pc:chgData name="Dipo Ajayi" userId="a89958894d1f690f" providerId="Windows Live" clId="Web-{05F660C2-B475-46E9-811C-E56A0DF032B3}" dt="2022-09-15T23:22:15.273" v="403"/>
        <pc:sldMkLst>
          <pc:docMk/>
          <pc:sldMk cId="3726811411" sldId="341"/>
        </pc:sldMkLst>
        <pc:picChg chg="mod">
          <ac:chgData name="Dipo Ajayi" userId="a89958894d1f690f" providerId="Windows Live" clId="Web-{05F660C2-B475-46E9-811C-E56A0DF032B3}" dt="2022-09-15T23:21:09.098" v="381" actId="1076"/>
          <ac:picMkLst>
            <pc:docMk/>
            <pc:sldMk cId="3726811411" sldId="341"/>
            <ac:picMk id="5" creationId="{50AF4C38-C2F4-E9F1-DD52-33039FC8DCE4}"/>
          </ac:picMkLst>
        </pc:picChg>
      </pc:sldChg>
      <pc:sldChg chg="del">
        <pc:chgData name="Dipo Ajayi" userId="a89958894d1f690f" providerId="Windows Live" clId="Web-{05F660C2-B475-46E9-811C-E56A0DF032B3}" dt="2022-09-15T23:22:15.273" v="402"/>
        <pc:sldMkLst>
          <pc:docMk/>
          <pc:sldMk cId="3459482823" sldId="342"/>
        </pc:sldMkLst>
      </pc:sldChg>
      <pc:sldChg chg="addSp delSp modSp mod setBg">
        <pc:chgData name="Dipo Ajayi" userId="a89958894d1f690f" providerId="Windows Live" clId="Web-{05F660C2-B475-46E9-811C-E56A0DF032B3}" dt="2022-09-15T23:24:40.606" v="422" actId="14100"/>
        <pc:sldMkLst>
          <pc:docMk/>
          <pc:sldMk cId="2860464880" sldId="343"/>
        </pc:sldMkLst>
        <pc:spChg chg="mod">
          <ac:chgData name="Dipo Ajayi" userId="a89958894d1f690f" providerId="Windows Live" clId="Web-{05F660C2-B475-46E9-811C-E56A0DF032B3}" dt="2022-09-15T23:24:31.730" v="420"/>
          <ac:spMkLst>
            <pc:docMk/>
            <pc:sldMk cId="2860464880" sldId="343"/>
            <ac:spMk id="2" creationId="{B626359F-8583-99C6-6BEF-0EA3C9743FAB}"/>
          </ac:spMkLst>
        </pc:spChg>
        <pc:spChg chg="del mod ord">
          <ac:chgData name="Dipo Ajayi" userId="a89958894d1f690f" providerId="Windows Live" clId="Web-{05F660C2-B475-46E9-811C-E56A0DF032B3}" dt="2022-09-15T22:29:29.828" v="25"/>
          <ac:spMkLst>
            <pc:docMk/>
            <pc:sldMk cId="2860464880" sldId="343"/>
            <ac:spMk id="3" creationId="{4D19527B-D4C2-7EB4-EC01-60944FD6A398}"/>
          </ac:spMkLst>
        </pc:spChg>
        <pc:spChg chg="add del">
          <ac:chgData name="Dipo Ajayi" userId="a89958894d1f690f" providerId="Windows Live" clId="Web-{05F660C2-B475-46E9-811C-E56A0DF032B3}" dt="2022-09-15T22:29:21.281" v="23"/>
          <ac:spMkLst>
            <pc:docMk/>
            <pc:sldMk cId="2860464880" sldId="343"/>
            <ac:spMk id="2055" creationId="{0288C6B4-AFC3-407F-A595-EFFD38D4CCAF}"/>
          </ac:spMkLst>
        </pc:spChg>
        <pc:spChg chg="add del">
          <ac:chgData name="Dipo Ajayi" userId="a89958894d1f690f" providerId="Windows Live" clId="Web-{05F660C2-B475-46E9-811C-E56A0DF032B3}" dt="2022-09-15T22:29:21.281" v="23"/>
          <ac:spMkLst>
            <pc:docMk/>
            <pc:sldMk cId="2860464880" sldId="343"/>
            <ac:spMk id="2057" creationId="{CF236821-17FE-429B-8D2C-08E13A64EA40}"/>
          </ac:spMkLst>
        </pc:spChg>
        <pc:spChg chg="add del">
          <ac:chgData name="Dipo Ajayi" userId="a89958894d1f690f" providerId="Windows Live" clId="Web-{05F660C2-B475-46E9-811C-E56A0DF032B3}" dt="2022-09-15T22:29:21.281" v="23"/>
          <ac:spMkLst>
            <pc:docMk/>
            <pc:sldMk cId="2860464880" sldId="343"/>
            <ac:spMk id="2059" creationId="{C0BDBCD2-E081-43AB-9119-C55465E59757}"/>
          </ac:spMkLst>
        </pc:spChg>
        <pc:spChg chg="add del">
          <ac:chgData name="Dipo Ajayi" userId="a89958894d1f690f" providerId="Windows Live" clId="Web-{05F660C2-B475-46E9-811C-E56A0DF032B3}" dt="2022-09-15T22:29:21.281" v="23"/>
          <ac:spMkLst>
            <pc:docMk/>
            <pc:sldMk cId="2860464880" sldId="343"/>
            <ac:spMk id="2061" creationId="{98E79BE4-34FE-485A-98A5-92CE8F7C4743}"/>
          </ac:spMkLst>
        </pc:spChg>
        <pc:spChg chg="add del">
          <ac:chgData name="Dipo Ajayi" userId="a89958894d1f690f" providerId="Windows Live" clId="Web-{05F660C2-B475-46E9-811C-E56A0DF032B3}" dt="2022-09-15T22:29:21.281" v="23"/>
          <ac:spMkLst>
            <pc:docMk/>
            <pc:sldMk cId="2860464880" sldId="343"/>
            <ac:spMk id="2063" creationId="{7A5F0580-5EE9-419F-96EE-B6529EF6E7D0}"/>
          </ac:spMkLst>
        </pc:spChg>
        <pc:spChg chg="add del">
          <ac:chgData name="Dipo Ajayi" userId="a89958894d1f690f" providerId="Windows Live" clId="Web-{05F660C2-B475-46E9-811C-E56A0DF032B3}" dt="2022-09-15T22:29:55.195" v="28"/>
          <ac:spMkLst>
            <pc:docMk/>
            <pc:sldMk cId="2860464880" sldId="343"/>
            <ac:spMk id="2065" creationId="{1825AC39-5F85-4CAA-8A81-A1287086B2B6}"/>
          </ac:spMkLst>
        </pc:spChg>
        <pc:spChg chg="add del">
          <ac:chgData name="Dipo Ajayi" userId="a89958894d1f690f" providerId="Windows Live" clId="Web-{05F660C2-B475-46E9-811C-E56A0DF032B3}" dt="2022-09-15T22:29:55.195" v="28"/>
          <ac:spMkLst>
            <pc:docMk/>
            <pc:sldMk cId="2860464880" sldId="343"/>
            <ac:spMk id="2066" creationId="{95DA4D23-37FC-4B90-8188-F0377C5FF44B}"/>
          </ac:spMkLst>
        </pc:spChg>
        <pc:spChg chg="add del">
          <ac:chgData name="Dipo Ajayi" userId="a89958894d1f690f" providerId="Windows Live" clId="Web-{05F660C2-B475-46E9-811C-E56A0DF032B3}" dt="2022-09-15T22:29:55.195" v="28"/>
          <ac:spMkLst>
            <pc:docMk/>
            <pc:sldMk cId="2860464880" sldId="343"/>
            <ac:spMk id="2067" creationId="{A7A4B465-FBCC-4CD4-89A1-82992A7B47FF}"/>
          </ac:spMkLst>
        </pc:spChg>
        <pc:spChg chg="add del">
          <ac:chgData name="Dipo Ajayi" userId="a89958894d1f690f" providerId="Windows Live" clId="Web-{05F660C2-B475-46E9-811C-E56A0DF032B3}" dt="2022-09-15T22:29:55.195" v="28"/>
          <ac:spMkLst>
            <pc:docMk/>
            <pc:sldMk cId="2860464880" sldId="343"/>
            <ac:spMk id="2068" creationId="{909E572F-9CDC-4214-9D42-FF0017649590}"/>
          </ac:spMkLst>
        </pc:spChg>
        <pc:spChg chg="add del">
          <ac:chgData name="Dipo Ajayi" userId="a89958894d1f690f" providerId="Windows Live" clId="Web-{05F660C2-B475-46E9-811C-E56A0DF032B3}" dt="2022-09-15T23:24:31.730" v="420"/>
          <ac:spMkLst>
            <pc:docMk/>
            <pc:sldMk cId="2860464880" sldId="343"/>
            <ac:spMk id="2073" creationId="{3C54F4CE-85F0-46ED-80DA-9518C9251AD1}"/>
          </ac:spMkLst>
        </pc:spChg>
        <pc:spChg chg="add del">
          <ac:chgData name="Dipo Ajayi" userId="a89958894d1f690f" providerId="Windows Live" clId="Web-{05F660C2-B475-46E9-811C-E56A0DF032B3}" dt="2022-09-15T23:24:31.730" v="420"/>
          <ac:spMkLst>
            <pc:docMk/>
            <pc:sldMk cId="2860464880" sldId="343"/>
            <ac:spMk id="2075" creationId="{DADD1FCA-8ACB-4958-81DD-4CDD6D3E1921}"/>
          </ac:spMkLst>
        </pc:spChg>
        <pc:spChg chg="add del">
          <ac:chgData name="Dipo Ajayi" userId="a89958894d1f690f" providerId="Windows Live" clId="Web-{05F660C2-B475-46E9-811C-E56A0DF032B3}" dt="2022-09-15T23:24:31.730" v="419"/>
          <ac:spMkLst>
            <pc:docMk/>
            <pc:sldMk cId="2860464880" sldId="343"/>
            <ac:spMk id="2080" creationId="{5DCB5928-DC7D-4612-9922-441966E15627}"/>
          </ac:spMkLst>
        </pc:spChg>
        <pc:spChg chg="add del">
          <ac:chgData name="Dipo Ajayi" userId="a89958894d1f690f" providerId="Windows Live" clId="Web-{05F660C2-B475-46E9-811C-E56A0DF032B3}" dt="2022-09-15T23:24:31.730" v="419"/>
          <ac:spMkLst>
            <pc:docMk/>
            <pc:sldMk cId="2860464880" sldId="343"/>
            <ac:spMk id="2082" creationId="{682C1161-1736-45EC-99B7-33F3CAE9D517}"/>
          </ac:spMkLst>
        </pc:spChg>
        <pc:spChg chg="add del">
          <ac:chgData name="Dipo Ajayi" userId="a89958894d1f690f" providerId="Windows Live" clId="Web-{05F660C2-B475-46E9-811C-E56A0DF032B3}" dt="2022-09-15T23:24:31.730" v="419"/>
          <ac:spMkLst>
            <pc:docMk/>
            <pc:sldMk cId="2860464880" sldId="343"/>
            <ac:spMk id="2084" creationId="{84D4DDB8-B68F-45B0-9F62-C4279996F672}"/>
          </ac:spMkLst>
        </pc:spChg>
        <pc:spChg chg="add del">
          <ac:chgData name="Dipo Ajayi" userId="a89958894d1f690f" providerId="Windows Live" clId="Web-{05F660C2-B475-46E9-811C-E56A0DF032B3}" dt="2022-09-15T23:24:31.730" v="419"/>
          <ac:spMkLst>
            <pc:docMk/>
            <pc:sldMk cId="2860464880" sldId="343"/>
            <ac:spMk id="2086" creationId="{AF2F604E-43BE-4DC3-B983-E071523364F8}"/>
          </ac:spMkLst>
        </pc:spChg>
        <pc:spChg chg="add del">
          <ac:chgData name="Dipo Ajayi" userId="a89958894d1f690f" providerId="Windows Live" clId="Web-{05F660C2-B475-46E9-811C-E56A0DF032B3}" dt="2022-09-15T23:24:31.730" v="419"/>
          <ac:spMkLst>
            <pc:docMk/>
            <pc:sldMk cId="2860464880" sldId="343"/>
            <ac:spMk id="2088" creationId="{08C9B587-E65E-4B52-B37C-ABEBB6E87928}"/>
          </ac:spMkLst>
        </pc:spChg>
        <pc:spChg chg="add">
          <ac:chgData name="Dipo Ajayi" userId="a89958894d1f690f" providerId="Windows Live" clId="Web-{05F660C2-B475-46E9-811C-E56A0DF032B3}" dt="2022-09-15T23:24:31.730" v="420"/>
          <ac:spMkLst>
            <pc:docMk/>
            <pc:sldMk cId="2860464880" sldId="343"/>
            <ac:spMk id="2090" creationId="{665DBBEF-238B-476B-96AB-8AAC3224ECEA}"/>
          </ac:spMkLst>
        </pc:spChg>
        <pc:spChg chg="add">
          <ac:chgData name="Dipo Ajayi" userId="a89958894d1f690f" providerId="Windows Live" clId="Web-{05F660C2-B475-46E9-811C-E56A0DF032B3}" dt="2022-09-15T23:24:31.730" v="420"/>
          <ac:spMkLst>
            <pc:docMk/>
            <pc:sldMk cId="2860464880" sldId="343"/>
            <ac:spMk id="2091" creationId="{3FCFB1DE-0B7E-48CC-BA90-B2AB0889F9D6}"/>
          </ac:spMkLst>
        </pc:spChg>
        <pc:picChg chg="mod">
          <ac:chgData name="Dipo Ajayi" userId="a89958894d1f690f" providerId="Windows Live" clId="Web-{05F660C2-B475-46E9-811C-E56A0DF032B3}" dt="2022-09-15T23:24:40.606" v="422" actId="14100"/>
          <ac:picMkLst>
            <pc:docMk/>
            <pc:sldMk cId="2860464880" sldId="343"/>
            <ac:picMk id="2050" creationId="{4E3B1528-AE21-89E4-7D5B-76419C51A52D}"/>
          </ac:picMkLst>
        </pc:picChg>
      </pc:sldChg>
      <pc:sldChg chg="delSp del">
        <pc:chgData name="Dipo Ajayi" userId="a89958894d1f690f" providerId="Windows Live" clId="Web-{05F660C2-B475-46E9-811C-E56A0DF032B3}" dt="2022-09-15T22:28:52.655" v="21"/>
        <pc:sldMkLst>
          <pc:docMk/>
          <pc:sldMk cId="2865915241" sldId="344"/>
        </pc:sldMkLst>
        <pc:picChg chg="del">
          <ac:chgData name="Dipo Ajayi" userId="a89958894d1f690f" providerId="Windows Live" clId="Web-{05F660C2-B475-46E9-811C-E56A0DF032B3}" dt="2022-09-15T22:20:33.483" v="0"/>
          <ac:picMkLst>
            <pc:docMk/>
            <pc:sldMk cId="2865915241" sldId="344"/>
            <ac:picMk id="1026" creationId="{7089DD9D-9621-C832-3A67-65823C4627B3}"/>
          </ac:picMkLst>
        </pc:picChg>
      </pc:sldChg>
      <pc:sldChg chg="addSp delSp modSp mod setBg setClrOvrMap">
        <pc:chgData name="Dipo Ajayi" userId="a89958894d1f690f" providerId="Windows Live" clId="Web-{05F660C2-B475-46E9-811C-E56A0DF032B3}" dt="2022-09-15T22:38:27.680" v="108"/>
        <pc:sldMkLst>
          <pc:docMk/>
          <pc:sldMk cId="904813736" sldId="345"/>
        </pc:sldMkLst>
        <pc:spChg chg="mod">
          <ac:chgData name="Dipo Ajayi" userId="a89958894d1f690f" providerId="Windows Live" clId="Web-{05F660C2-B475-46E9-811C-E56A0DF032B3}" dt="2022-09-15T22:38:27.680" v="108"/>
          <ac:spMkLst>
            <pc:docMk/>
            <pc:sldMk cId="904813736" sldId="345"/>
            <ac:spMk id="2" creationId="{B626359F-8583-99C6-6BEF-0EA3C9743FAB}"/>
          </ac:spMkLst>
        </pc:spChg>
        <pc:spChg chg="add del mod">
          <ac:chgData name="Dipo Ajayi" userId="a89958894d1f690f" providerId="Windows Live" clId="Web-{05F660C2-B475-46E9-811C-E56A0DF032B3}" dt="2022-09-15T22:38:27.680" v="108"/>
          <ac:spMkLst>
            <pc:docMk/>
            <pc:sldMk cId="904813736" sldId="345"/>
            <ac:spMk id="3" creationId="{4D19527B-D4C2-7EB4-EC01-60944FD6A398}"/>
          </ac:spMkLst>
        </pc:spChg>
        <pc:spChg chg="add del">
          <ac:chgData name="Dipo Ajayi" userId="a89958894d1f690f" providerId="Windows Live" clId="Web-{05F660C2-B475-46E9-811C-E56A0DF032B3}" dt="2022-09-15T22:38:27.617" v="107"/>
          <ac:spMkLst>
            <pc:docMk/>
            <pc:sldMk cId="904813736" sldId="345"/>
            <ac:spMk id="8" creationId="{1709F1D5-B0F1-4714-A239-E5B61C161915}"/>
          </ac:spMkLst>
        </pc:spChg>
        <pc:spChg chg="add del">
          <ac:chgData name="Dipo Ajayi" userId="a89958894d1f690f" providerId="Windows Live" clId="Web-{05F660C2-B475-46E9-811C-E56A0DF032B3}" dt="2022-09-15T22:38:13.695" v="103"/>
          <ac:spMkLst>
            <pc:docMk/>
            <pc:sldMk cId="904813736" sldId="345"/>
            <ac:spMk id="9" creationId="{2C61293E-6EBE-43EF-A52C-9BEBFD7679D4}"/>
          </ac:spMkLst>
        </pc:spChg>
        <pc:spChg chg="add del">
          <ac:chgData name="Dipo Ajayi" userId="a89958894d1f690f" providerId="Windows Live" clId="Web-{05F660C2-B475-46E9-811C-E56A0DF032B3}" dt="2022-09-15T22:38:27.617" v="107"/>
          <ac:spMkLst>
            <pc:docMk/>
            <pc:sldMk cId="904813736" sldId="345"/>
            <ac:spMk id="10" creationId="{228FB460-D3FF-4440-A020-05982A09E517}"/>
          </ac:spMkLst>
        </pc:spChg>
        <pc:spChg chg="add del">
          <ac:chgData name="Dipo Ajayi" userId="a89958894d1f690f" providerId="Windows Live" clId="Web-{05F660C2-B475-46E9-811C-E56A0DF032B3}" dt="2022-09-15T22:38:13.695" v="103"/>
          <ac:spMkLst>
            <pc:docMk/>
            <pc:sldMk cId="904813736" sldId="345"/>
            <ac:spMk id="11" creationId="{21540236-BFD5-4A9D-8840-4703E7F76825}"/>
          </ac:spMkLst>
        </pc:spChg>
        <pc:spChg chg="add del">
          <ac:chgData name="Dipo Ajayi" userId="a89958894d1f690f" providerId="Windows Live" clId="Web-{05F660C2-B475-46E9-811C-E56A0DF032B3}" dt="2022-09-15T22:38:27.617" v="107"/>
          <ac:spMkLst>
            <pc:docMk/>
            <pc:sldMk cId="904813736" sldId="345"/>
            <ac:spMk id="12" creationId="{14847E93-7DC1-4D4B-8829-B19AA7137C50}"/>
          </ac:spMkLst>
        </pc:spChg>
        <pc:spChg chg="add del">
          <ac:chgData name="Dipo Ajayi" userId="a89958894d1f690f" providerId="Windows Live" clId="Web-{05F660C2-B475-46E9-811C-E56A0DF032B3}" dt="2022-09-15T22:38:23.758" v="105"/>
          <ac:spMkLst>
            <pc:docMk/>
            <pc:sldMk cId="904813736" sldId="345"/>
            <ac:spMk id="13" creationId="{E49CC64F-7275-4E33-961B-0C5CDC439875}"/>
          </ac:spMkLst>
        </pc:spChg>
        <pc:spChg chg="add del">
          <ac:chgData name="Dipo Ajayi" userId="a89958894d1f690f" providerId="Windows Live" clId="Web-{05F660C2-B475-46E9-811C-E56A0DF032B3}" dt="2022-09-15T22:38:27.617" v="107"/>
          <ac:spMkLst>
            <pc:docMk/>
            <pc:sldMk cId="904813736" sldId="345"/>
            <ac:spMk id="16" creationId="{9F835A99-04AC-494A-A572-AFE8413CC938}"/>
          </ac:spMkLst>
        </pc:spChg>
        <pc:spChg chg="add del">
          <ac:chgData name="Dipo Ajayi" userId="a89958894d1f690f" providerId="Windows Live" clId="Web-{05F660C2-B475-46E9-811C-E56A0DF032B3}" dt="2022-09-15T22:38:27.617" v="107"/>
          <ac:spMkLst>
            <pc:docMk/>
            <pc:sldMk cId="904813736" sldId="345"/>
            <ac:spMk id="17" creationId="{5566D6E1-03A1-4D73-A4E0-35D74D568A04}"/>
          </ac:spMkLst>
        </pc:spChg>
        <pc:spChg chg="add del">
          <ac:chgData name="Dipo Ajayi" userId="a89958894d1f690f" providerId="Windows Live" clId="Web-{05F660C2-B475-46E9-811C-E56A0DF032B3}" dt="2022-09-15T22:38:27.617" v="107"/>
          <ac:spMkLst>
            <pc:docMk/>
            <pc:sldMk cId="904813736" sldId="345"/>
            <ac:spMk id="18" creationId="{7B786209-1B0B-4CA9-9BDD-F7327066A84D}"/>
          </ac:spMkLst>
        </pc:spChg>
        <pc:spChg chg="add del">
          <ac:chgData name="Dipo Ajayi" userId="a89958894d1f690f" providerId="Windows Live" clId="Web-{05F660C2-B475-46E9-811C-E56A0DF032B3}" dt="2022-09-15T22:38:27.617" v="107"/>
          <ac:spMkLst>
            <pc:docMk/>
            <pc:sldMk cId="904813736" sldId="345"/>
            <ac:spMk id="19" creationId="{4D19527B-D4C2-7EB4-EC01-60944FD6A398}"/>
          </ac:spMkLst>
        </pc:spChg>
        <pc:spChg chg="add del">
          <ac:chgData name="Dipo Ajayi" userId="a89958894d1f690f" providerId="Windows Live" clId="Web-{05F660C2-B475-46E9-811C-E56A0DF032B3}" dt="2022-09-15T22:38:27.617" v="107"/>
          <ac:spMkLst>
            <pc:docMk/>
            <pc:sldMk cId="904813736" sldId="345"/>
            <ac:spMk id="20" creationId="{2D2964BB-484D-45AE-AD66-D407D0629652}"/>
          </ac:spMkLst>
        </pc:spChg>
        <pc:spChg chg="add del">
          <ac:chgData name="Dipo Ajayi" userId="a89958894d1f690f" providerId="Windows Live" clId="Web-{05F660C2-B475-46E9-811C-E56A0DF032B3}" dt="2022-09-15T22:38:27.617" v="107"/>
          <ac:spMkLst>
            <pc:docMk/>
            <pc:sldMk cId="904813736" sldId="345"/>
            <ac:spMk id="22" creationId="{6691AC69-A76E-4DAB-B565-468B6B87ACF3}"/>
          </ac:spMkLst>
        </pc:spChg>
        <pc:spChg chg="add">
          <ac:chgData name="Dipo Ajayi" userId="a89958894d1f690f" providerId="Windows Live" clId="Web-{05F660C2-B475-46E9-811C-E56A0DF032B3}" dt="2022-09-15T22:38:27.680" v="108"/>
          <ac:spMkLst>
            <pc:docMk/>
            <pc:sldMk cId="904813736" sldId="345"/>
            <ac:spMk id="24" creationId="{E49CC64F-7275-4E33-961B-0C5CDC439875}"/>
          </ac:spMkLst>
        </pc:spChg>
        <pc:picChg chg="add del">
          <ac:chgData name="Dipo Ajayi" userId="a89958894d1f690f" providerId="Windows Live" clId="Web-{05F660C2-B475-46E9-811C-E56A0DF032B3}" dt="2022-09-15T22:38:13.695" v="103"/>
          <ac:picMkLst>
            <pc:docMk/>
            <pc:sldMk cId="904813736" sldId="345"/>
            <ac:picMk id="5" creationId="{44373396-33B3-90CE-37A2-796757343716}"/>
          </ac:picMkLst>
        </pc:picChg>
        <pc:picChg chg="add del">
          <ac:chgData name="Dipo Ajayi" userId="a89958894d1f690f" providerId="Windows Live" clId="Web-{05F660C2-B475-46E9-811C-E56A0DF032B3}" dt="2022-09-15T22:38:23.758" v="105"/>
          <ac:picMkLst>
            <pc:docMk/>
            <pc:sldMk cId="904813736" sldId="345"/>
            <ac:picMk id="14" creationId="{69883DC5-8856-3D69-C8D0-E03BE98B03D0}"/>
          </ac:picMkLst>
        </pc:picChg>
        <pc:picChg chg="add">
          <ac:chgData name="Dipo Ajayi" userId="a89958894d1f690f" providerId="Windows Live" clId="Web-{05F660C2-B475-46E9-811C-E56A0DF032B3}" dt="2022-09-15T22:38:27.680" v="108"/>
          <ac:picMkLst>
            <pc:docMk/>
            <pc:sldMk cId="904813736" sldId="345"/>
            <ac:picMk id="25" creationId="{69883DC5-8856-3D69-C8D0-E03BE98B03D0}"/>
          </ac:picMkLst>
        </pc:picChg>
      </pc:sldChg>
      <pc:sldChg chg="addSp modSp mod setBg">
        <pc:chgData name="Dipo Ajayi" userId="a89958894d1f690f" providerId="Windows Live" clId="Web-{05F660C2-B475-46E9-811C-E56A0DF032B3}" dt="2022-09-15T23:10:06.446" v="275" actId="14100"/>
        <pc:sldMkLst>
          <pc:docMk/>
          <pc:sldMk cId="3990300221" sldId="346"/>
        </pc:sldMkLst>
        <pc:spChg chg="mod">
          <ac:chgData name="Dipo Ajayi" userId="a89958894d1f690f" providerId="Windows Live" clId="Web-{05F660C2-B475-46E9-811C-E56A0DF032B3}" dt="2022-09-15T23:09:53.024" v="273"/>
          <ac:spMkLst>
            <pc:docMk/>
            <pc:sldMk cId="3990300221" sldId="346"/>
            <ac:spMk id="2" creationId="{B626359F-8583-99C6-6BEF-0EA3C9743FAB}"/>
          </ac:spMkLst>
        </pc:spChg>
        <pc:spChg chg="mod">
          <ac:chgData name="Dipo Ajayi" userId="a89958894d1f690f" providerId="Windows Live" clId="Web-{05F660C2-B475-46E9-811C-E56A0DF032B3}" dt="2022-09-15T23:09:53.024" v="273"/>
          <ac:spMkLst>
            <pc:docMk/>
            <pc:sldMk cId="3990300221" sldId="346"/>
            <ac:spMk id="4" creationId="{21F9BF0A-83FF-57A6-3283-F9F0F475167A}"/>
          </ac:spMkLst>
        </pc:spChg>
        <pc:spChg chg="add">
          <ac:chgData name="Dipo Ajayi" userId="a89958894d1f690f" providerId="Windows Live" clId="Web-{05F660C2-B475-46E9-811C-E56A0DF032B3}" dt="2022-09-15T23:09:53.024" v="273"/>
          <ac:spMkLst>
            <pc:docMk/>
            <pc:sldMk cId="3990300221" sldId="346"/>
            <ac:spMk id="11271" creationId="{743AA782-23D1-4521-8CAD-47662984AA08}"/>
          </ac:spMkLst>
        </pc:spChg>
        <pc:spChg chg="add">
          <ac:chgData name="Dipo Ajayi" userId="a89958894d1f690f" providerId="Windows Live" clId="Web-{05F660C2-B475-46E9-811C-E56A0DF032B3}" dt="2022-09-15T23:09:53.024" v="273"/>
          <ac:spMkLst>
            <pc:docMk/>
            <pc:sldMk cId="3990300221" sldId="346"/>
            <ac:spMk id="11273" creationId="{71877DBC-BB60-40F0-AC93-2ACDBAAE60CE}"/>
          </ac:spMkLst>
        </pc:spChg>
        <pc:picChg chg="mod ord">
          <ac:chgData name="Dipo Ajayi" userId="a89958894d1f690f" providerId="Windows Live" clId="Web-{05F660C2-B475-46E9-811C-E56A0DF032B3}" dt="2022-09-15T23:10:06.446" v="275" actId="14100"/>
          <ac:picMkLst>
            <pc:docMk/>
            <pc:sldMk cId="3990300221" sldId="346"/>
            <ac:picMk id="11266" creationId="{F81FA55D-3C8C-3EA1-DA4F-11F5802C4CD0}"/>
          </ac:picMkLst>
        </pc:picChg>
      </pc:sldChg>
      <pc:sldChg chg="addSp delSp modSp mod setBg setClrOvrMap">
        <pc:chgData name="Dipo Ajayi" userId="a89958894d1f690f" providerId="Windows Live" clId="Web-{05F660C2-B475-46E9-811C-E56A0DF032B3}" dt="2022-09-15T23:11:20.642" v="282" actId="20577"/>
        <pc:sldMkLst>
          <pc:docMk/>
          <pc:sldMk cId="3498891059" sldId="347"/>
        </pc:sldMkLst>
        <pc:spChg chg="mod">
          <ac:chgData name="Dipo Ajayi" userId="a89958894d1f690f" providerId="Windows Live" clId="Web-{05F660C2-B475-46E9-811C-E56A0DF032B3}" dt="2022-09-15T23:11:20.642" v="282" actId="20577"/>
          <ac:spMkLst>
            <pc:docMk/>
            <pc:sldMk cId="3498891059" sldId="347"/>
            <ac:spMk id="2" creationId="{B626359F-8583-99C6-6BEF-0EA3C9743FAB}"/>
          </ac:spMkLst>
        </pc:spChg>
        <pc:spChg chg="del">
          <ac:chgData name="Dipo Ajayi" userId="a89958894d1f690f" providerId="Windows Live" clId="Web-{05F660C2-B475-46E9-811C-E56A0DF032B3}" dt="2022-09-15T23:10:48.875" v="279"/>
          <ac:spMkLst>
            <pc:docMk/>
            <pc:sldMk cId="3498891059" sldId="347"/>
            <ac:spMk id="3" creationId="{4D19527B-D4C2-7EB4-EC01-60944FD6A398}"/>
          </ac:spMkLst>
        </pc:spChg>
        <pc:spChg chg="add">
          <ac:chgData name="Dipo Ajayi" userId="a89958894d1f690f" providerId="Windows Live" clId="Web-{05F660C2-B475-46E9-811C-E56A0DF032B3}" dt="2022-09-15T23:10:48.875" v="279"/>
          <ac:spMkLst>
            <pc:docMk/>
            <pc:sldMk cId="3498891059" sldId="347"/>
            <ac:spMk id="9" creationId="{E49CC64F-7275-4E33-961B-0C5CDC439875}"/>
          </ac:spMkLst>
        </pc:spChg>
        <pc:picChg chg="add">
          <ac:chgData name="Dipo Ajayi" userId="a89958894d1f690f" providerId="Windows Live" clId="Web-{05F660C2-B475-46E9-811C-E56A0DF032B3}" dt="2022-09-15T23:10:48.875" v="279"/>
          <ac:picMkLst>
            <pc:docMk/>
            <pc:sldMk cId="3498891059" sldId="347"/>
            <ac:picMk id="5" creationId="{31E1BB0B-C61C-A1C3-BF3C-CDC73A20A7FB}"/>
          </ac:picMkLst>
        </pc:picChg>
      </pc:sldChg>
      <pc:sldChg chg="addSp delSp modSp mod setBg setClrOvrMap">
        <pc:chgData name="Dipo Ajayi" userId="a89958894d1f690f" providerId="Windows Live" clId="Web-{05F660C2-B475-46E9-811C-E56A0DF032B3}" dt="2022-09-15T23:23:42.698" v="410" actId="20577"/>
        <pc:sldMkLst>
          <pc:docMk/>
          <pc:sldMk cId="2039001328" sldId="348"/>
        </pc:sldMkLst>
        <pc:spChg chg="mod">
          <ac:chgData name="Dipo Ajayi" userId="a89958894d1f690f" providerId="Windows Live" clId="Web-{05F660C2-B475-46E9-811C-E56A0DF032B3}" dt="2022-09-15T23:23:42.698" v="410" actId="20577"/>
          <ac:spMkLst>
            <pc:docMk/>
            <pc:sldMk cId="2039001328" sldId="348"/>
            <ac:spMk id="2" creationId="{B626359F-8583-99C6-6BEF-0EA3C9743FAB}"/>
          </ac:spMkLst>
        </pc:spChg>
        <pc:spChg chg="mod">
          <ac:chgData name="Dipo Ajayi" userId="a89958894d1f690f" providerId="Windows Live" clId="Web-{05F660C2-B475-46E9-811C-E56A0DF032B3}" dt="2022-09-15T23:23:42.104" v="408" actId="20577"/>
          <ac:spMkLst>
            <pc:docMk/>
            <pc:sldMk cId="2039001328" sldId="348"/>
            <ac:spMk id="3" creationId="{4D19527B-D4C2-7EB4-EC01-60944FD6A398}"/>
          </ac:spMkLst>
        </pc:spChg>
        <pc:spChg chg="add del">
          <ac:chgData name="Dipo Ajayi" userId="a89958894d1f690f" providerId="Windows Live" clId="Web-{05F660C2-B475-46E9-811C-E56A0DF032B3}" dt="2022-09-15T23:20:48.410" v="379"/>
          <ac:spMkLst>
            <pc:docMk/>
            <pc:sldMk cId="2039001328" sldId="348"/>
            <ac:spMk id="8" creationId="{777A147A-9ED8-46B4-8660-1B3C2AA880B5}"/>
          </ac:spMkLst>
        </pc:spChg>
        <pc:spChg chg="add del">
          <ac:chgData name="Dipo Ajayi" userId="a89958894d1f690f" providerId="Windows Live" clId="Web-{05F660C2-B475-46E9-811C-E56A0DF032B3}" dt="2022-09-15T23:20:48.410" v="379"/>
          <ac:spMkLst>
            <pc:docMk/>
            <pc:sldMk cId="2039001328" sldId="348"/>
            <ac:spMk id="10" creationId="{5D6C15A0-C087-4593-8414-2B4EC1CDC3DE}"/>
          </ac:spMkLst>
        </pc:spChg>
        <pc:spChg chg="add">
          <ac:chgData name="Dipo Ajayi" userId="a89958894d1f690f" providerId="Windows Live" clId="Web-{05F660C2-B475-46E9-811C-E56A0DF032B3}" dt="2022-09-15T23:20:48.426" v="380"/>
          <ac:spMkLst>
            <pc:docMk/>
            <pc:sldMk cId="2039001328" sldId="348"/>
            <ac:spMk id="12" creationId="{4508C0C5-2268-42B5-B3C8-4D0899E05F8C}"/>
          </ac:spMkLst>
        </pc:spChg>
        <pc:spChg chg="add">
          <ac:chgData name="Dipo Ajayi" userId="a89958894d1f690f" providerId="Windows Live" clId="Web-{05F660C2-B475-46E9-811C-E56A0DF032B3}" dt="2022-09-15T23:20:48.426" v="380"/>
          <ac:spMkLst>
            <pc:docMk/>
            <pc:sldMk cId="2039001328" sldId="348"/>
            <ac:spMk id="13" creationId="{46D6306C-ED4F-4AAE-B4A5-EEA6AFAD726E}"/>
          </ac:spMkLst>
        </pc:spChg>
        <pc:spChg chg="add">
          <ac:chgData name="Dipo Ajayi" userId="a89958894d1f690f" providerId="Windows Live" clId="Web-{05F660C2-B475-46E9-811C-E56A0DF032B3}" dt="2022-09-15T23:20:48.426" v="380"/>
          <ac:spMkLst>
            <pc:docMk/>
            <pc:sldMk cId="2039001328" sldId="348"/>
            <ac:spMk id="14" creationId="{141ACBDB-38F8-4B34-8183-BD95B4E55A62}"/>
          </ac:spMkLst>
        </pc:spChg>
        <pc:spChg chg="add">
          <ac:chgData name="Dipo Ajayi" userId="a89958894d1f690f" providerId="Windows Live" clId="Web-{05F660C2-B475-46E9-811C-E56A0DF032B3}" dt="2022-09-15T23:20:48.426" v="380"/>
          <ac:spMkLst>
            <pc:docMk/>
            <pc:sldMk cId="2039001328" sldId="348"/>
            <ac:spMk id="15" creationId="{0EC5361D-F897-4856-B945-0455A365EB24}"/>
          </ac:spMkLst>
        </pc:spChg>
        <pc:spChg chg="add">
          <ac:chgData name="Dipo Ajayi" userId="a89958894d1f690f" providerId="Windows Live" clId="Web-{05F660C2-B475-46E9-811C-E56A0DF032B3}" dt="2022-09-15T23:20:48.426" v="380"/>
          <ac:spMkLst>
            <pc:docMk/>
            <pc:sldMk cId="2039001328" sldId="348"/>
            <ac:spMk id="16" creationId="{DE00DB52-3455-4E2F-867B-A6D0516E175B}"/>
          </ac:spMkLst>
        </pc:spChg>
        <pc:spChg chg="add">
          <ac:chgData name="Dipo Ajayi" userId="a89958894d1f690f" providerId="Windows Live" clId="Web-{05F660C2-B475-46E9-811C-E56A0DF032B3}" dt="2022-09-15T23:20:48.426" v="380"/>
          <ac:spMkLst>
            <pc:docMk/>
            <pc:sldMk cId="2039001328" sldId="348"/>
            <ac:spMk id="18" creationId="{9E914C83-E0D8-4953-92D5-169D28CB43AE}"/>
          </ac:spMkLst>
        </pc:spChg>
        <pc:spChg chg="add">
          <ac:chgData name="Dipo Ajayi" userId="a89958894d1f690f" providerId="Windows Live" clId="Web-{05F660C2-B475-46E9-811C-E56A0DF032B3}" dt="2022-09-15T23:20:48.426" v="380"/>
          <ac:spMkLst>
            <pc:docMk/>
            <pc:sldMk cId="2039001328" sldId="348"/>
            <ac:spMk id="20" creationId="{3512E083-F550-46AF-8490-767ECFD00CB7}"/>
          </ac:spMkLst>
        </pc:spChg>
        <pc:picChg chg="add del mod">
          <ac:chgData name="Dipo Ajayi" userId="a89958894d1f690f" providerId="Windows Live" clId="Web-{05F660C2-B475-46E9-811C-E56A0DF032B3}" dt="2022-09-15T23:21:35.646" v="391"/>
          <ac:picMkLst>
            <pc:docMk/>
            <pc:sldMk cId="2039001328" sldId="348"/>
            <ac:picMk id="5" creationId="{3B92B068-C295-7253-84A6-E6265FA258A5}"/>
          </ac:picMkLst>
        </pc:picChg>
        <pc:picChg chg="add mod">
          <ac:chgData name="Dipo Ajayi" userId="a89958894d1f690f" providerId="Windows Live" clId="Web-{05F660C2-B475-46E9-811C-E56A0DF032B3}" dt="2022-09-15T23:21:43.788" v="394" actId="14100"/>
          <ac:picMkLst>
            <pc:docMk/>
            <pc:sldMk cId="2039001328" sldId="348"/>
            <ac:picMk id="6" creationId="{C94886D5-9C01-BFE5-36C9-A65CFB30FBC5}"/>
          </ac:picMkLst>
        </pc:picChg>
        <pc:picChg chg="add mod">
          <ac:chgData name="Dipo Ajayi" userId="a89958894d1f690f" providerId="Windows Live" clId="Web-{05F660C2-B475-46E9-811C-E56A0DF032B3}" dt="2022-09-15T23:22:06.757" v="401" actId="14100"/>
          <ac:picMkLst>
            <pc:docMk/>
            <pc:sldMk cId="2039001328" sldId="348"/>
            <ac:picMk id="9" creationId="{EC77D4FD-D95D-8DC2-A68A-A386ADE25703}"/>
          </ac:picMkLst>
        </pc:picChg>
      </pc:sldChg>
      <pc:sldChg chg="addSp delSp modSp mod setBg setClrOvrMap">
        <pc:chgData name="Dipo Ajayi" userId="a89958894d1f690f" providerId="Windows Live" clId="Web-{05F660C2-B475-46E9-811C-E56A0DF032B3}" dt="2022-09-15T22:35:17.611" v="66" actId="14100"/>
        <pc:sldMkLst>
          <pc:docMk/>
          <pc:sldMk cId="1368227013" sldId="349"/>
        </pc:sldMkLst>
        <pc:spChg chg="mod">
          <ac:chgData name="Dipo Ajayi" userId="a89958894d1f690f" providerId="Windows Live" clId="Web-{05F660C2-B475-46E9-811C-E56A0DF032B3}" dt="2022-09-15T22:35:17.611" v="66" actId="14100"/>
          <ac:spMkLst>
            <pc:docMk/>
            <pc:sldMk cId="1368227013" sldId="349"/>
            <ac:spMk id="2" creationId="{B626359F-8583-99C6-6BEF-0EA3C9743FAB}"/>
          </ac:spMkLst>
        </pc:spChg>
        <pc:spChg chg="mod ord">
          <ac:chgData name="Dipo Ajayi" userId="a89958894d1f690f" providerId="Windows Live" clId="Web-{05F660C2-B475-46E9-811C-E56A0DF032B3}" dt="2022-09-15T22:34:25.281" v="62"/>
          <ac:spMkLst>
            <pc:docMk/>
            <pc:sldMk cId="1368227013" sldId="349"/>
            <ac:spMk id="3" creationId="{4D19527B-D4C2-7EB4-EC01-60944FD6A398}"/>
          </ac:spMkLst>
        </pc:spChg>
        <pc:spChg chg="add del">
          <ac:chgData name="Dipo Ajayi" userId="a89958894d1f690f" providerId="Windows Live" clId="Web-{05F660C2-B475-46E9-811C-E56A0DF032B3}" dt="2022-09-15T22:30:39.931" v="32"/>
          <ac:spMkLst>
            <pc:docMk/>
            <pc:sldMk cId="1368227013" sldId="349"/>
            <ac:spMk id="4105" creationId="{0B9EE3F3-89B7-43C3-8651-C4C96830993D}"/>
          </ac:spMkLst>
        </pc:spChg>
        <pc:spChg chg="add del">
          <ac:chgData name="Dipo Ajayi" userId="a89958894d1f690f" providerId="Windows Live" clId="Web-{05F660C2-B475-46E9-811C-E56A0DF032B3}" dt="2022-09-15T22:30:39.931" v="32"/>
          <ac:spMkLst>
            <pc:docMk/>
            <pc:sldMk cId="1368227013" sldId="349"/>
            <ac:spMk id="4107" creationId="{33AE4636-AEEC-45D6-84D4-7AC2DA48ECF8}"/>
          </ac:spMkLst>
        </pc:spChg>
        <pc:spChg chg="add del">
          <ac:chgData name="Dipo Ajayi" userId="a89958894d1f690f" providerId="Windows Live" clId="Web-{05F660C2-B475-46E9-811C-E56A0DF032B3}" dt="2022-09-15T22:30:39.931" v="32"/>
          <ac:spMkLst>
            <pc:docMk/>
            <pc:sldMk cId="1368227013" sldId="349"/>
            <ac:spMk id="4109" creationId="{8D9CE0F4-2EB2-4F1F-8AAC-DB3571D9FE10}"/>
          </ac:spMkLst>
        </pc:spChg>
        <pc:spChg chg="add del">
          <ac:chgData name="Dipo Ajayi" userId="a89958894d1f690f" providerId="Windows Live" clId="Web-{05F660C2-B475-46E9-811C-E56A0DF032B3}" dt="2022-09-15T22:30:46.946" v="34"/>
          <ac:spMkLst>
            <pc:docMk/>
            <pc:sldMk cId="1368227013" sldId="349"/>
            <ac:spMk id="4111" creationId="{743AA782-23D1-4521-8CAD-47662984AA08}"/>
          </ac:spMkLst>
        </pc:spChg>
        <pc:spChg chg="add del">
          <ac:chgData name="Dipo Ajayi" userId="a89958894d1f690f" providerId="Windows Live" clId="Web-{05F660C2-B475-46E9-811C-E56A0DF032B3}" dt="2022-09-15T22:30:46.946" v="34"/>
          <ac:spMkLst>
            <pc:docMk/>
            <pc:sldMk cId="1368227013" sldId="349"/>
            <ac:spMk id="4112" creationId="{71877DBC-BB60-40F0-AC93-2ACDBAAE60CE}"/>
          </ac:spMkLst>
        </pc:spChg>
        <pc:spChg chg="add del">
          <ac:chgData name="Dipo Ajayi" userId="a89958894d1f690f" providerId="Windows Live" clId="Web-{05F660C2-B475-46E9-811C-E56A0DF032B3}" dt="2022-09-15T22:34:25.281" v="62"/>
          <ac:spMkLst>
            <pc:docMk/>
            <pc:sldMk cId="1368227013" sldId="349"/>
            <ac:spMk id="4114" creationId="{45D37F4E-DDB4-456B-97E0-9937730A039F}"/>
          </ac:spMkLst>
        </pc:spChg>
        <pc:spChg chg="add del">
          <ac:chgData name="Dipo Ajayi" userId="a89958894d1f690f" providerId="Windows Live" clId="Web-{05F660C2-B475-46E9-811C-E56A0DF032B3}" dt="2022-09-15T22:34:25.281" v="62"/>
          <ac:spMkLst>
            <pc:docMk/>
            <pc:sldMk cId="1368227013" sldId="349"/>
            <ac:spMk id="4115" creationId="{B2DD41CD-8F47-4F56-AD12-4E2FF7696987}"/>
          </ac:spMkLst>
        </pc:spChg>
        <pc:spChg chg="add">
          <ac:chgData name="Dipo Ajayi" userId="a89958894d1f690f" providerId="Windows Live" clId="Web-{05F660C2-B475-46E9-811C-E56A0DF032B3}" dt="2022-09-15T22:34:25.281" v="62"/>
          <ac:spMkLst>
            <pc:docMk/>
            <pc:sldMk cId="1368227013" sldId="349"/>
            <ac:spMk id="4120" creationId="{2B566528-1B12-4246-9431-5C2D7D081168}"/>
          </ac:spMkLst>
        </pc:spChg>
        <pc:grpChg chg="add">
          <ac:chgData name="Dipo Ajayi" userId="a89958894d1f690f" providerId="Windows Live" clId="Web-{05F660C2-B475-46E9-811C-E56A0DF032B3}" dt="2022-09-15T22:34:25.281" v="62"/>
          <ac:grpSpMkLst>
            <pc:docMk/>
            <pc:sldMk cId="1368227013" sldId="349"/>
            <ac:grpSpMk id="4122" creationId="{4724F874-E407-41A5-918C-1CF5DF5269E1}"/>
          </ac:grpSpMkLst>
        </pc:grpChg>
        <pc:grpChg chg="add">
          <ac:chgData name="Dipo Ajayi" userId="a89958894d1f690f" providerId="Windows Live" clId="Web-{05F660C2-B475-46E9-811C-E56A0DF032B3}" dt="2022-09-15T22:34:25.281" v="62"/>
          <ac:grpSpMkLst>
            <pc:docMk/>
            <pc:sldMk cId="1368227013" sldId="349"/>
            <ac:grpSpMk id="4126" creationId="{DC8D6E3B-FFED-480F-941D-FE376375B8B7}"/>
          </ac:grpSpMkLst>
        </pc:grpChg>
        <pc:picChg chg="mod">
          <ac:chgData name="Dipo Ajayi" userId="a89958894d1f690f" providerId="Windows Live" clId="Web-{05F660C2-B475-46E9-811C-E56A0DF032B3}" dt="2022-09-15T22:34:25.281" v="62"/>
          <ac:picMkLst>
            <pc:docMk/>
            <pc:sldMk cId="1368227013" sldId="349"/>
            <ac:picMk id="4100" creationId="{6BC597CF-D861-F2A9-D361-DAE652B06C72}"/>
          </ac:picMkLst>
        </pc:picChg>
      </pc:sldChg>
      <pc:sldChg chg="addSp delSp modSp mod setBg setClrOvrMap">
        <pc:chgData name="Dipo Ajayi" userId="a89958894d1f690f" providerId="Windows Live" clId="Web-{05F660C2-B475-46E9-811C-E56A0DF032B3}" dt="2022-09-15T22:37:01.115" v="96" actId="20577"/>
        <pc:sldMkLst>
          <pc:docMk/>
          <pc:sldMk cId="3430411571" sldId="350"/>
        </pc:sldMkLst>
        <pc:spChg chg="mod">
          <ac:chgData name="Dipo Ajayi" userId="a89958894d1f690f" providerId="Windows Live" clId="Web-{05F660C2-B475-46E9-811C-E56A0DF032B3}" dt="2022-09-15T22:36:01.081" v="80"/>
          <ac:spMkLst>
            <pc:docMk/>
            <pc:sldMk cId="3430411571" sldId="350"/>
            <ac:spMk id="2" creationId="{B626359F-8583-99C6-6BEF-0EA3C9743FAB}"/>
          </ac:spMkLst>
        </pc:spChg>
        <pc:spChg chg="mod ord">
          <ac:chgData name="Dipo Ajayi" userId="a89958894d1f690f" providerId="Windows Live" clId="Web-{05F660C2-B475-46E9-811C-E56A0DF032B3}" dt="2022-09-15T22:37:01.115" v="96" actId="20577"/>
          <ac:spMkLst>
            <pc:docMk/>
            <pc:sldMk cId="3430411571" sldId="350"/>
            <ac:spMk id="3" creationId="{4D19527B-D4C2-7EB4-EC01-60944FD6A398}"/>
          </ac:spMkLst>
        </pc:spChg>
        <pc:spChg chg="add">
          <ac:chgData name="Dipo Ajayi" userId="a89958894d1f690f" providerId="Windows Live" clId="Web-{05F660C2-B475-46E9-811C-E56A0DF032B3}" dt="2022-09-15T22:36:01.081" v="80"/>
          <ac:spMkLst>
            <pc:docMk/>
            <pc:sldMk cId="3430411571" sldId="350"/>
            <ac:spMk id="3080" creationId="{2B566528-1B12-4246-9431-5C2D7D081168}"/>
          </ac:spMkLst>
        </pc:spChg>
        <pc:spChg chg="add del">
          <ac:chgData name="Dipo Ajayi" userId="a89958894d1f690f" providerId="Windows Live" clId="Web-{05F660C2-B475-46E9-811C-E56A0DF032B3}" dt="2022-09-15T22:32:34.903" v="41"/>
          <ac:spMkLst>
            <pc:docMk/>
            <pc:sldMk cId="3430411571" sldId="350"/>
            <ac:spMk id="3083" creationId="{2EB492CD-616E-47F8-933B-5E2D952A0593}"/>
          </ac:spMkLst>
        </pc:spChg>
        <pc:spChg chg="add del">
          <ac:chgData name="Dipo Ajayi" userId="a89958894d1f690f" providerId="Windows Live" clId="Web-{05F660C2-B475-46E9-811C-E56A0DF032B3}" dt="2022-09-15T22:32:34.903" v="41"/>
          <ac:spMkLst>
            <pc:docMk/>
            <pc:sldMk cId="3430411571" sldId="350"/>
            <ac:spMk id="3085" creationId="{59383CF9-23B5-4335-9B21-1791C4CF1C75}"/>
          </ac:spMkLst>
        </pc:spChg>
        <pc:spChg chg="add del">
          <ac:chgData name="Dipo Ajayi" userId="a89958894d1f690f" providerId="Windows Live" clId="Web-{05F660C2-B475-46E9-811C-E56A0DF032B3}" dt="2022-09-15T22:32:34.903" v="41"/>
          <ac:spMkLst>
            <pc:docMk/>
            <pc:sldMk cId="3430411571" sldId="350"/>
            <ac:spMk id="3087" creationId="{0007FE00-9498-4706-B255-6437B0252C02}"/>
          </ac:spMkLst>
        </pc:spChg>
        <pc:grpChg chg="add">
          <ac:chgData name="Dipo Ajayi" userId="a89958894d1f690f" providerId="Windows Live" clId="Web-{05F660C2-B475-46E9-811C-E56A0DF032B3}" dt="2022-09-15T22:36:01.081" v="80"/>
          <ac:grpSpMkLst>
            <pc:docMk/>
            <pc:sldMk cId="3430411571" sldId="350"/>
            <ac:grpSpMk id="3081" creationId="{828A5161-06F1-46CF-8AD7-844680A59E13}"/>
          </ac:grpSpMkLst>
        </pc:grpChg>
        <pc:grpChg chg="add">
          <ac:chgData name="Dipo Ajayi" userId="a89958894d1f690f" providerId="Windows Live" clId="Web-{05F660C2-B475-46E9-811C-E56A0DF032B3}" dt="2022-09-15T22:36:01.081" v="80"/>
          <ac:grpSpMkLst>
            <pc:docMk/>
            <pc:sldMk cId="3430411571" sldId="350"/>
            <ac:grpSpMk id="3089" creationId="{5995D10D-E9C9-47DB-AE7E-801FEF38F5C9}"/>
          </ac:grpSpMkLst>
        </pc:grpChg>
        <pc:picChg chg="mod">
          <ac:chgData name="Dipo Ajayi" userId="a89958894d1f690f" providerId="Windows Live" clId="Web-{05F660C2-B475-46E9-811C-E56A0DF032B3}" dt="2022-09-15T22:36:31.192" v="87" actId="1076"/>
          <ac:picMkLst>
            <pc:docMk/>
            <pc:sldMk cId="3430411571" sldId="350"/>
            <ac:picMk id="3078" creationId="{69F99CE2-A3B8-3C28-C9ED-5FADF3DA5DE4}"/>
          </ac:picMkLst>
        </pc:picChg>
      </pc:sldChg>
      <pc:sldChg chg="addSp delSp modSp mod setBg setClrOvrMap">
        <pc:chgData name="Dipo Ajayi" userId="a89958894d1f690f" providerId="Windows Live" clId="Web-{05F660C2-B475-46E9-811C-E56A0DF032B3}" dt="2022-09-15T22:37:44.241" v="101" actId="14100"/>
        <pc:sldMkLst>
          <pc:docMk/>
          <pc:sldMk cId="1698801413" sldId="352"/>
        </pc:sldMkLst>
        <pc:spChg chg="del mod">
          <ac:chgData name="Dipo Ajayi" userId="a89958894d1f690f" providerId="Windows Live" clId="Web-{05F660C2-B475-46E9-811C-E56A0DF032B3}" dt="2022-09-15T22:37:39.459" v="100"/>
          <ac:spMkLst>
            <pc:docMk/>
            <pc:sldMk cId="1698801413" sldId="352"/>
            <ac:spMk id="2" creationId="{4FF86718-9813-D0FD-2CD3-8EB02314E34C}"/>
          </ac:spMkLst>
        </pc:spChg>
        <pc:spChg chg="mod ord">
          <ac:chgData name="Dipo Ajayi" userId="a89958894d1f690f" providerId="Windows Live" clId="Web-{05F660C2-B475-46E9-811C-E56A0DF032B3}" dt="2022-09-15T22:37:44.241" v="101" actId="14100"/>
          <ac:spMkLst>
            <pc:docMk/>
            <pc:sldMk cId="1698801413" sldId="352"/>
            <ac:spMk id="3" creationId="{0B99AAA2-2C92-B46B-2647-5F5F084F25A1}"/>
          </ac:spMkLst>
        </pc:spChg>
        <pc:spChg chg="add del">
          <ac:chgData name="Dipo Ajayi" userId="a89958894d1f690f" providerId="Windows Live" clId="Web-{05F660C2-B475-46E9-811C-E56A0DF032B3}" dt="2022-09-15T22:37:33.600" v="98"/>
          <ac:spMkLst>
            <pc:docMk/>
            <pc:sldMk cId="1698801413" sldId="352"/>
            <ac:spMk id="10" creationId="{2B566528-1B12-4246-9431-5C2D7D081168}"/>
          </ac:spMkLst>
        </pc:spChg>
        <pc:spChg chg="add">
          <ac:chgData name="Dipo Ajayi" userId="a89958894d1f690f" providerId="Windows Live" clId="Web-{05F660C2-B475-46E9-811C-E56A0DF032B3}" dt="2022-09-15T22:37:33.600" v="99"/>
          <ac:spMkLst>
            <pc:docMk/>
            <pc:sldMk cId="1698801413" sldId="352"/>
            <ac:spMk id="14" creationId="{1E547BA6-BAE0-43BB-A7CA-60F69CE252F0}"/>
          </ac:spMkLst>
        </pc:spChg>
        <pc:spChg chg="add">
          <ac:chgData name="Dipo Ajayi" userId="a89958894d1f690f" providerId="Windows Live" clId="Web-{05F660C2-B475-46E9-811C-E56A0DF032B3}" dt="2022-09-15T22:37:33.600" v="99"/>
          <ac:spMkLst>
            <pc:docMk/>
            <pc:sldMk cId="1698801413" sldId="352"/>
            <ac:spMk id="20" creationId="{2B566528-1B12-4246-9431-5C2D7D081168}"/>
          </ac:spMkLst>
        </pc:spChg>
        <pc:spChg chg="add">
          <ac:chgData name="Dipo Ajayi" userId="a89958894d1f690f" providerId="Windows Live" clId="Web-{05F660C2-B475-46E9-811C-E56A0DF032B3}" dt="2022-09-15T22:37:33.600" v="99"/>
          <ac:spMkLst>
            <pc:docMk/>
            <pc:sldMk cId="1698801413" sldId="352"/>
            <ac:spMk id="21" creationId="{D3F51FEB-38FB-4F6C-9F7B-2F2AFAB65463}"/>
          </ac:spMkLst>
        </pc:spChg>
        <pc:grpChg chg="add del">
          <ac:chgData name="Dipo Ajayi" userId="a89958894d1f690f" providerId="Windows Live" clId="Web-{05F660C2-B475-46E9-811C-E56A0DF032B3}" dt="2022-09-15T22:37:33.600" v="98"/>
          <ac:grpSpMkLst>
            <pc:docMk/>
            <pc:sldMk cId="1698801413" sldId="352"/>
            <ac:grpSpMk id="12" creationId="{4724F874-E407-41A5-918C-1CF5DF5269E1}"/>
          </ac:grpSpMkLst>
        </pc:grpChg>
        <pc:grpChg chg="add del">
          <ac:chgData name="Dipo Ajayi" userId="a89958894d1f690f" providerId="Windows Live" clId="Web-{05F660C2-B475-46E9-811C-E56A0DF032B3}" dt="2022-09-15T22:37:33.600" v="98"/>
          <ac:grpSpMkLst>
            <pc:docMk/>
            <pc:sldMk cId="1698801413" sldId="352"/>
            <ac:grpSpMk id="16" creationId="{DC8D6E3B-FFED-480F-941D-FE376375B8B7}"/>
          </ac:grpSpMkLst>
        </pc:grpChg>
        <pc:grpChg chg="add">
          <ac:chgData name="Dipo Ajayi" userId="a89958894d1f690f" providerId="Windows Live" clId="Web-{05F660C2-B475-46E9-811C-E56A0DF032B3}" dt="2022-09-15T22:37:33.600" v="99"/>
          <ac:grpSpMkLst>
            <pc:docMk/>
            <pc:sldMk cId="1698801413" sldId="352"/>
            <ac:grpSpMk id="22" creationId="{15CBE6EC-46EF-45D9-8E16-DCDC5917CA31}"/>
          </ac:grpSpMkLst>
        </pc:grpChg>
        <pc:picChg chg="mod">
          <ac:chgData name="Dipo Ajayi" userId="a89958894d1f690f" providerId="Windows Live" clId="Web-{05F660C2-B475-46E9-811C-E56A0DF032B3}" dt="2022-09-15T22:37:33.600" v="99"/>
          <ac:picMkLst>
            <pc:docMk/>
            <pc:sldMk cId="1698801413" sldId="352"/>
            <ac:picMk id="5" creationId="{09A17470-3953-2495-6925-40E39B7BA7CB}"/>
          </ac:picMkLst>
        </pc:picChg>
      </pc:sldChg>
      <pc:sldChg chg="addSp delSp modSp mod setBg setClrOvrMap">
        <pc:chgData name="Dipo Ajayi" userId="a89958894d1f690f" providerId="Windows Live" clId="Web-{05F660C2-B475-46E9-811C-E56A0DF032B3}" dt="2022-09-15T22:35:09.252" v="64" actId="14100"/>
        <pc:sldMkLst>
          <pc:docMk/>
          <pc:sldMk cId="243248890" sldId="353"/>
        </pc:sldMkLst>
        <pc:spChg chg="mod">
          <ac:chgData name="Dipo Ajayi" userId="a89958894d1f690f" providerId="Windows Live" clId="Web-{05F660C2-B475-46E9-811C-E56A0DF032B3}" dt="2022-09-15T22:35:09.252" v="64" actId="14100"/>
          <ac:spMkLst>
            <pc:docMk/>
            <pc:sldMk cId="243248890" sldId="353"/>
            <ac:spMk id="2" creationId="{B626359F-8583-99C6-6BEF-0EA3C9743FAB}"/>
          </ac:spMkLst>
        </pc:spChg>
        <pc:spChg chg="mod ord">
          <ac:chgData name="Dipo Ajayi" userId="a89958894d1f690f" providerId="Windows Live" clId="Web-{05F660C2-B475-46E9-811C-E56A0DF032B3}" dt="2022-09-15T22:34:57.892" v="63"/>
          <ac:spMkLst>
            <pc:docMk/>
            <pc:sldMk cId="243248890" sldId="353"/>
            <ac:spMk id="3" creationId="{4D19527B-D4C2-7EB4-EC01-60944FD6A398}"/>
          </ac:spMkLst>
        </pc:spChg>
        <pc:spChg chg="add del">
          <ac:chgData name="Dipo Ajayi" userId="a89958894d1f690f" providerId="Windows Live" clId="Web-{05F660C2-B475-46E9-811C-E56A0DF032B3}" dt="2022-09-15T22:34:57.892" v="63"/>
          <ac:spMkLst>
            <pc:docMk/>
            <pc:sldMk cId="243248890" sldId="353"/>
            <ac:spMk id="4105" creationId="{45D37F4E-DDB4-456B-97E0-9937730A039F}"/>
          </ac:spMkLst>
        </pc:spChg>
        <pc:spChg chg="add del">
          <ac:chgData name="Dipo Ajayi" userId="a89958894d1f690f" providerId="Windows Live" clId="Web-{05F660C2-B475-46E9-811C-E56A0DF032B3}" dt="2022-09-15T22:34:57.892" v="63"/>
          <ac:spMkLst>
            <pc:docMk/>
            <pc:sldMk cId="243248890" sldId="353"/>
            <ac:spMk id="4107" creationId="{B2DD41CD-8F47-4F56-AD12-4E2FF7696987}"/>
          </ac:spMkLst>
        </pc:spChg>
        <pc:spChg chg="add">
          <ac:chgData name="Dipo Ajayi" userId="a89958894d1f690f" providerId="Windows Live" clId="Web-{05F660C2-B475-46E9-811C-E56A0DF032B3}" dt="2022-09-15T22:34:57.892" v="63"/>
          <ac:spMkLst>
            <pc:docMk/>
            <pc:sldMk cId="243248890" sldId="353"/>
            <ac:spMk id="4112" creationId="{2B566528-1B12-4246-9431-5C2D7D081168}"/>
          </ac:spMkLst>
        </pc:spChg>
        <pc:grpChg chg="add">
          <ac:chgData name="Dipo Ajayi" userId="a89958894d1f690f" providerId="Windows Live" clId="Web-{05F660C2-B475-46E9-811C-E56A0DF032B3}" dt="2022-09-15T22:34:57.892" v="63"/>
          <ac:grpSpMkLst>
            <pc:docMk/>
            <pc:sldMk cId="243248890" sldId="353"/>
            <ac:grpSpMk id="4114" creationId="{4724F874-E407-41A5-918C-1CF5DF5269E1}"/>
          </ac:grpSpMkLst>
        </pc:grpChg>
        <pc:grpChg chg="add">
          <ac:chgData name="Dipo Ajayi" userId="a89958894d1f690f" providerId="Windows Live" clId="Web-{05F660C2-B475-46E9-811C-E56A0DF032B3}" dt="2022-09-15T22:34:57.892" v="63"/>
          <ac:grpSpMkLst>
            <pc:docMk/>
            <pc:sldMk cId="243248890" sldId="353"/>
            <ac:grpSpMk id="4118" creationId="{DC8D6E3B-FFED-480F-941D-FE376375B8B7}"/>
          </ac:grpSpMkLst>
        </pc:grpChg>
        <pc:picChg chg="mod">
          <ac:chgData name="Dipo Ajayi" userId="a89958894d1f690f" providerId="Windows Live" clId="Web-{05F660C2-B475-46E9-811C-E56A0DF032B3}" dt="2022-09-15T22:34:57.892" v="63"/>
          <ac:picMkLst>
            <pc:docMk/>
            <pc:sldMk cId="243248890" sldId="353"/>
            <ac:picMk id="4100" creationId="{6BC597CF-D861-F2A9-D361-DAE652B06C72}"/>
          </ac:picMkLst>
        </pc:picChg>
      </pc:sldChg>
      <pc:sldChg chg="addSp modSp mod setBg addAnim delAnim modAnim">
        <pc:chgData name="Dipo Ajayi" userId="a89958894d1f690f" providerId="Windows Live" clId="Web-{05F660C2-B475-46E9-811C-E56A0DF032B3}" dt="2022-09-15T22:40:23.262" v="118"/>
        <pc:sldMkLst>
          <pc:docMk/>
          <pc:sldMk cId="3027030752" sldId="354"/>
        </pc:sldMkLst>
        <pc:spChg chg="mod">
          <ac:chgData name="Dipo Ajayi" userId="a89958894d1f690f" providerId="Windows Live" clId="Web-{05F660C2-B475-46E9-811C-E56A0DF032B3}" dt="2022-09-15T22:39:36.244" v="111" actId="20577"/>
          <ac:spMkLst>
            <pc:docMk/>
            <pc:sldMk cId="3027030752" sldId="354"/>
            <ac:spMk id="2" creationId="{B626359F-8583-99C6-6BEF-0EA3C9743FAB}"/>
          </ac:spMkLst>
        </pc:spChg>
        <pc:spChg chg="add">
          <ac:chgData name="Dipo Ajayi" userId="a89958894d1f690f" providerId="Windows Live" clId="Web-{05F660C2-B475-46E9-811C-E56A0DF032B3}" dt="2022-09-15T22:39:15.431" v="109"/>
          <ac:spMkLst>
            <pc:docMk/>
            <pc:sldMk cId="3027030752" sldId="354"/>
            <ac:spMk id="5127" creationId="{665DBBEF-238B-476B-96AB-8AAC3224ECEA}"/>
          </ac:spMkLst>
        </pc:spChg>
        <pc:spChg chg="add">
          <ac:chgData name="Dipo Ajayi" userId="a89958894d1f690f" providerId="Windows Live" clId="Web-{05F660C2-B475-46E9-811C-E56A0DF032B3}" dt="2022-09-15T22:39:15.431" v="109"/>
          <ac:spMkLst>
            <pc:docMk/>
            <pc:sldMk cId="3027030752" sldId="354"/>
            <ac:spMk id="5129" creationId="{3FCFB1DE-0B7E-48CC-BA90-B2AB0889F9D6}"/>
          </ac:spMkLst>
        </pc:spChg>
        <pc:picChg chg="mod">
          <ac:chgData name="Dipo Ajayi" userId="a89958894d1f690f" providerId="Windows Live" clId="Web-{05F660C2-B475-46E9-811C-E56A0DF032B3}" dt="2022-09-15T22:39:15.431" v="109"/>
          <ac:picMkLst>
            <pc:docMk/>
            <pc:sldMk cId="3027030752" sldId="354"/>
            <ac:picMk id="5122" creationId="{05514FC7-0E26-A7E0-E24A-B29BBE3F9EDB}"/>
          </ac:picMkLst>
        </pc:picChg>
      </pc:sldChg>
      <pc:sldChg chg="addSp modSp mod setBg addAnim modAnim">
        <pc:chgData name="Dipo Ajayi" userId="a89958894d1f690f" providerId="Windows Live" clId="Web-{05F660C2-B475-46E9-811C-E56A0DF032B3}" dt="2022-09-15T22:41:22.373" v="128"/>
        <pc:sldMkLst>
          <pc:docMk/>
          <pc:sldMk cId="76719465" sldId="356"/>
        </pc:sldMkLst>
        <pc:spChg chg="mod">
          <ac:chgData name="Dipo Ajayi" userId="a89958894d1f690f" providerId="Windows Live" clId="Web-{05F660C2-B475-46E9-811C-E56A0DF032B3}" dt="2022-09-15T22:41:13.419" v="124" actId="20577"/>
          <ac:spMkLst>
            <pc:docMk/>
            <pc:sldMk cId="76719465" sldId="356"/>
            <ac:spMk id="2" creationId="{B626359F-8583-99C6-6BEF-0EA3C9743FAB}"/>
          </ac:spMkLst>
        </pc:spChg>
        <pc:spChg chg="add">
          <ac:chgData name="Dipo Ajayi" userId="a89958894d1f690f" providerId="Windows Live" clId="Web-{05F660C2-B475-46E9-811C-E56A0DF032B3}" dt="2022-09-15T22:40:57.622" v="119"/>
          <ac:spMkLst>
            <pc:docMk/>
            <pc:sldMk cId="76719465" sldId="356"/>
            <ac:spMk id="6151" creationId="{665DBBEF-238B-476B-96AB-8AAC3224ECEA}"/>
          </ac:spMkLst>
        </pc:spChg>
        <pc:spChg chg="add">
          <ac:chgData name="Dipo Ajayi" userId="a89958894d1f690f" providerId="Windows Live" clId="Web-{05F660C2-B475-46E9-811C-E56A0DF032B3}" dt="2022-09-15T22:40:57.622" v="119"/>
          <ac:spMkLst>
            <pc:docMk/>
            <pc:sldMk cId="76719465" sldId="356"/>
            <ac:spMk id="6153" creationId="{3FCFB1DE-0B7E-48CC-BA90-B2AB0889F9D6}"/>
          </ac:spMkLst>
        </pc:spChg>
        <pc:picChg chg="mod">
          <ac:chgData name="Dipo Ajayi" userId="a89958894d1f690f" providerId="Windows Live" clId="Web-{05F660C2-B475-46E9-811C-E56A0DF032B3}" dt="2022-09-15T22:40:57.622" v="119"/>
          <ac:picMkLst>
            <pc:docMk/>
            <pc:sldMk cId="76719465" sldId="356"/>
            <ac:picMk id="6146" creationId="{82882FCF-CEBF-0D08-572A-78B327012645}"/>
          </ac:picMkLst>
        </pc:picChg>
      </pc:sldChg>
      <pc:sldChg chg="addSp modSp mod setBg addAnim modAnim">
        <pc:chgData name="Dipo Ajayi" userId="a89958894d1f690f" providerId="Windows Live" clId="Web-{05F660C2-B475-46E9-811C-E56A0DF032B3}" dt="2022-09-15T22:42:17.781" v="139"/>
        <pc:sldMkLst>
          <pc:docMk/>
          <pc:sldMk cId="1099617431" sldId="357"/>
        </pc:sldMkLst>
        <pc:spChg chg="mod">
          <ac:chgData name="Dipo Ajayi" userId="a89958894d1f690f" providerId="Windows Live" clId="Web-{05F660C2-B475-46E9-811C-E56A0DF032B3}" dt="2022-09-15T22:42:04.952" v="133" actId="1076"/>
          <ac:spMkLst>
            <pc:docMk/>
            <pc:sldMk cId="1099617431" sldId="357"/>
            <ac:spMk id="2" creationId="{B626359F-8583-99C6-6BEF-0EA3C9743FAB}"/>
          </ac:spMkLst>
        </pc:spChg>
        <pc:spChg chg="add">
          <ac:chgData name="Dipo Ajayi" userId="a89958894d1f690f" providerId="Windows Live" clId="Web-{05F660C2-B475-46E9-811C-E56A0DF032B3}" dt="2022-09-15T22:41:42.920" v="129"/>
          <ac:spMkLst>
            <pc:docMk/>
            <pc:sldMk cId="1099617431" sldId="357"/>
            <ac:spMk id="7177" creationId="{99ED5833-B85B-4103-8A3B-CAB0308E6C15}"/>
          </ac:spMkLst>
        </pc:spChg>
        <pc:picChg chg="mod ord">
          <ac:chgData name="Dipo Ajayi" userId="a89958894d1f690f" providerId="Windows Live" clId="Web-{05F660C2-B475-46E9-811C-E56A0DF032B3}" dt="2022-09-15T22:41:42.920" v="129"/>
          <ac:picMkLst>
            <pc:docMk/>
            <pc:sldMk cId="1099617431" sldId="357"/>
            <ac:picMk id="7170" creationId="{A31D5B86-5B41-75C6-14F9-F2F7D9D37A5D}"/>
          </ac:picMkLst>
        </pc:picChg>
        <pc:picChg chg="mod">
          <ac:chgData name="Dipo Ajayi" userId="a89958894d1f690f" providerId="Windows Live" clId="Web-{05F660C2-B475-46E9-811C-E56A0DF032B3}" dt="2022-09-15T22:41:55.202" v="131" actId="14100"/>
          <ac:picMkLst>
            <pc:docMk/>
            <pc:sldMk cId="1099617431" sldId="357"/>
            <ac:picMk id="7172" creationId="{0C50E8AB-E988-F307-B6AF-DD069405F7E0}"/>
          </ac:picMkLst>
        </pc:picChg>
      </pc:sldChg>
      <pc:sldChg chg="addSp modSp mod setBg addAnim modAnim">
        <pc:chgData name="Dipo Ajayi" userId="a89958894d1f690f" providerId="Windows Live" clId="Web-{05F660C2-B475-46E9-811C-E56A0DF032B3}" dt="2022-09-15T22:46:49.711" v="163" actId="20577"/>
        <pc:sldMkLst>
          <pc:docMk/>
          <pc:sldMk cId="4151007170" sldId="358"/>
        </pc:sldMkLst>
        <pc:spChg chg="mod">
          <ac:chgData name="Dipo Ajayi" userId="a89958894d1f690f" providerId="Windows Live" clId="Web-{05F660C2-B475-46E9-811C-E56A0DF032B3}" dt="2022-09-15T22:46:49.711" v="163" actId="20577"/>
          <ac:spMkLst>
            <pc:docMk/>
            <pc:sldMk cId="4151007170" sldId="358"/>
            <ac:spMk id="2" creationId="{B626359F-8583-99C6-6BEF-0EA3C9743FAB}"/>
          </ac:spMkLst>
        </pc:spChg>
        <pc:spChg chg="add">
          <ac:chgData name="Dipo Ajayi" userId="a89958894d1f690f" providerId="Windows Live" clId="Web-{05F660C2-B475-46E9-811C-E56A0DF032B3}" dt="2022-09-15T22:45:25.724" v="150"/>
          <ac:spMkLst>
            <pc:docMk/>
            <pc:sldMk cId="4151007170" sldId="358"/>
            <ac:spMk id="8199" creationId="{665DBBEF-238B-476B-96AB-8AAC3224ECEA}"/>
          </ac:spMkLst>
        </pc:spChg>
        <pc:spChg chg="add">
          <ac:chgData name="Dipo Ajayi" userId="a89958894d1f690f" providerId="Windows Live" clId="Web-{05F660C2-B475-46E9-811C-E56A0DF032B3}" dt="2022-09-15T22:45:25.724" v="150"/>
          <ac:spMkLst>
            <pc:docMk/>
            <pc:sldMk cId="4151007170" sldId="358"/>
            <ac:spMk id="8201" creationId="{3FCFB1DE-0B7E-48CC-BA90-B2AB0889F9D6}"/>
          </ac:spMkLst>
        </pc:spChg>
        <pc:picChg chg="mod">
          <ac:chgData name="Dipo Ajayi" userId="a89958894d1f690f" providerId="Windows Live" clId="Web-{05F660C2-B475-46E9-811C-E56A0DF032B3}" dt="2022-09-15T22:45:25.724" v="150"/>
          <ac:picMkLst>
            <pc:docMk/>
            <pc:sldMk cId="4151007170" sldId="358"/>
            <ac:picMk id="8194" creationId="{9DB5555B-8C14-3E85-3791-0EF76D946009}"/>
          </ac:picMkLst>
        </pc:picChg>
      </pc:sldChg>
      <pc:sldChg chg="addSp modSp mod setBg addAnim modAnim">
        <pc:chgData name="Dipo Ajayi" userId="a89958894d1f690f" providerId="Windows Live" clId="Web-{05F660C2-B475-46E9-811C-E56A0DF032B3}" dt="2022-09-15T22:47:25.009" v="172"/>
        <pc:sldMkLst>
          <pc:docMk/>
          <pc:sldMk cId="2076025193" sldId="359"/>
        </pc:sldMkLst>
        <pc:spChg chg="mod">
          <ac:chgData name="Dipo Ajayi" userId="a89958894d1f690f" providerId="Windows Live" clId="Web-{05F660C2-B475-46E9-811C-E56A0DF032B3}" dt="2022-09-15T22:47:14.853" v="168" actId="20577"/>
          <ac:spMkLst>
            <pc:docMk/>
            <pc:sldMk cId="2076025193" sldId="359"/>
            <ac:spMk id="2" creationId="{B626359F-8583-99C6-6BEF-0EA3C9743FAB}"/>
          </ac:spMkLst>
        </pc:spChg>
        <pc:spChg chg="add">
          <ac:chgData name="Dipo Ajayi" userId="a89958894d1f690f" providerId="Windows Live" clId="Web-{05F660C2-B475-46E9-811C-E56A0DF032B3}" dt="2022-09-15T22:47:01.696" v="164"/>
          <ac:spMkLst>
            <pc:docMk/>
            <pc:sldMk cId="2076025193" sldId="359"/>
            <ac:spMk id="9223" creationId="{665DBBEF-238B-476B-96AB-8AAC3224ECEA}"/>
          </ac:spMkLst>
        </pc:spChg>
        <pc:spChg chg="add">
          <ac:chgData name="Dipo Ajayi" userId="a89958894d1f690f" providerId="Windows Live" clId="Web-{05F660C2-B475-46E9-811C-E56A0DF032B3}" dt="2022-09-15T22:47:01.696" v="164"/>
          <ac:spMkLst>
            <pc:docMk/>
            <pc:sldMk cId="2076025193" sldId="359"/>
            <ac:spMk id="9225" creationId="{3FCFB1DE-0B7E-48CC-BA90-B2AB0889F9D6}"/>
          </ac:spMkLst>
        </pc:spChg>
        <pc:picChg chg="mod">
          <ac:chgData name="Dipo Ajayi" userId="a89958894d1f690f" providerId="Windows Live" clId="Web-{05F660C2-B475-46E9-811C-E56A0DF032B3}" dt="2022-09-15T22:47:01.696" v="164"/>
          <ac:picMkLst>
            <pc:docMk/>
            <pc:sldMk cId="2076025193" sldId="359"/>
            <ac:picMk id="9218" creationId="{23F709C1-13EE-93D4-B0EF-EE784BDB2954}"/>
          </ac:picMkLst>
        </pc:picChg>
      </pc:sldChg>
      <pc:sldChg chg="addSp delSp modSp mod setBg addAnim modAnim">
        <pc:chgData name="Dipo Ajayi" userId="a89958894d1f690f" providerId="Windows Live" clId="Web-{05F660C2-B475-46E9-811C-E56A0DF032B3}" dt="2022-09-15T22:53:43.459" v="252"/>
        <pc:sldMkLst>
          <pc:docMk/>
          <pc:sldMk cId="1713445071" sldId="360"/>
        </pc:sldMkLst>
        <pc:spChg chg="mod ord">
          <ac:chgData name="Dipo Ajayi" userId="a89958894d1f690f" providerId="Windows Live" clId="Web-{05F660C2-B475-46E9-811C-E56A0DF032B3}" dt="2022-09-15T22:48:13.261" v="182"/>
          <ac:spMkLst>
            <pc:docMk/>
            <pc:sldMk cId="1713445071" sldId="360"/>
            <ac:spMk id="2" creationId="{B626359F-8583-99C6-6BEF-0EA3C9743FAB}"/>
          </ac:spMkLst>
        </pc:spChg>
        <pc:spChg chg="add del">
          <ac:chgData name="Dipo Ajayi" userId="a89958894d1f690f" providerId="Windows Live" clId="Web-{05F660C2-B475-46E9-811C-E56A0DF032B3}" dt="2022-09-15T22:47:42.166" v="174"/>
          <ac:spMkLst>
            <pc:docMk/>
            <pc:sldMk cId="1713445071" sldId="360"/>
            <ac:spMk id="10247" creationId="{1574D71B-7917-4BD7-887C-1D652DB0DFC4}"/>
          </ac:spMkLst>
        </pc:spChg>
        <pc:spChg chg="add del">
          <ac:chgData name="Dipo Ajayi" userId="a89958894d1f690f" providerId="Windows Live" clId="Web-{05F660C2-B475-46E9-811C-E56A0DF032B3}" dt="2022-09-15T22:47:42.166" v="174"/>
          <ac:spMkLst>
            <pc:docMk/>
            <pc:sldMk cId="1713445071" sldId="360"/>
            <ac:spMk id="10249" creationId="{99413ED5-9ED4-4772-BCE4-2BCAE6B12E35}"/>
          </ac:spMkLst>
        </pc:spChg>
        <pc:spChg chg="add del">
          <ac:chgData name="Dipo Ajayi" userId="a89958894d1f690f" providerId="Windows Live" clId="Web-{05F660C2-B475-46E9-811C-E56A0DF032B3}" dt="2022-09-15T22:47:42.166" v="174"/>
          <ac:spMkLst>
            <pc:docMk/>
            <pc:sldMk cId="1713445071" sldId="360"/>
            <ac:spMk id="10251" creationId="{04357C93-F0CB-4A1C-8F77-4E9063789819}"/>
          </ac:spMkLst>
        </pc:spChg>
        <pc:spChg chg="add del">
          <ac:chgData name="Dipo Ajayi" userId="a89958894d1f690f" providerId="Windows Live" clId="Web-{05F660C2-B475-46E9-811C-E56A0DF032B3}" dt="2022-09-15T22:47:42.166" v="174"/>
          <ac:spMkLst>
            <pc:docMk/>
            <pc:sldMk cId="1713445071" sldId="360"/>
            <ac:spMk id="10253" creationId="{6CF143E5-57C3-46A3-91A2-EDAA7A8E6A75}"/>
          </ac:spMkLst>
        </pc:spChg>
        <pc:spChg chg="add del">
          <ac:chgData name="Dipo Ajayi" userId="a89958894d1f690f" providerId="Windows Live" clId="Web-{05F660C2-B475-46E9-811C-E56A0DF032B3}" dt="2022-09-15T22:48:13.261" v="182"/>
          <ac:spMkLst>
            <pc:docMk/>
            <pc:sldMk cId="1713445071" sldId="360"/>
            <ac:spMk id="10255" creationId="{8930EBA3-4D2E-42E8-B828-834555328D85}"/>
          </ac:spMkLst>
        </pc:spChg>
        <pc:spChg chg="add del">
          <ac:chgData name="Dipo Ajayi" userId="a89958894d1f690f" providerId="Windows Live" clId="Web-{05F660C2-B475-46E9-811C-E56A0DF032B3}" dt="2022-09-15T22:48:13.261" v="182"/>
          <ac:spMkLst>
            <pc:docMk/>
            <pc:sldMk cId="1713445071" sldId="360"/>
            <ac:spMk id="10256" creationId="{E58B2195-5055-402F-A3E7-53FF0E4980C3}"/>
          </ac:spMkLst>
        </pc:spChg>
        <pc:spChg chg="add del">
          <ac:chgData name="Dipo Ajayi" userId="a89958894d1f690f" providerId="Windows Live" clId="Web-{05F660C2-B475-46E9-811C-E56A0DF032B3}" dt="2022-09-15T22:48:13.261" v="182"/>
          <ac:spMkLst>
            <pc:docMk/>
            <pc:sldMk cId="1713445071" sldId="360"/>
            <ac:spMk id="10257" creationId="{528AA953-F4F9-4DC5-97C7-491F4AF937DC}"/>
          </ac:spMkLst>
        </pc:spChg>
        <pc:spChg chg="add">
          <ac:chgData name="Dipo Ajayi" userId="a89958894d1f690f" providerId="Windows Live" clId="Web-{05F660C2-B475-46E9-811C-E56A0DF032B3}" dt="2022-09-15T22:48:13.261" v="182"/>
          <ac:spMkLst>
            <pc:docMk/>
            <pc:sldMk cId="1713445071" sldId="360"/>
            <ac:spMk id="10262" creationId="{665DBBEF-238B-476B-96AB-8AAC3224ECEA}"/>
          </ac:spMkLst>
        </pc:spChg>
        <pc:spChg chg="add">
          <ac:chgData name="Dipo Ajayi" userId="a89958894d1f690f" providerId="Windows Live" clId="Web-{05F660C2-B475-46E9-811C-E56A0DF032B3}" dt="2022-09-15T22:48:13.261" v="182"/>
          <ac:spMkLst>
            <pc:docMk/>
            <pc:sldMk cId="1713445071" sldId="360"/>
            <ac:spMk id="10264" creationId="{3FCFB1DE-0B7E-48CC-BA90-B2AB0889F9D6}"/>
          </ac:spMkLst>
        </pc:spChg>
        <pc:picChg chg="mod ord">
          <ac:chgData name="Dipo Ajayi" userId="a89958894d1f690f" providerId="Windows Live" clId="Web-{05F660C2-B475-46E9-811C-E56A0DF032B3}" dt="2022-09-15T22:48:13.261" v="182"/>
          <ac:picMkLst>
            <pc:docMk/>
            <pc:sldMk cId="1713445071" sldId="360"/>
            <ac:picMk id="10242" creationId="{17F4C191-9450-217D-78CF-3122BBAC4051}"/>
          </ac:picMkLst>
        </pc:picChg>
      </pc:sldChg>
      <pc:sldChg chg="addSp delSp modSp mod setBg addAnim">
        <pc:chgData name="Dipo Ajayi" userId="a89958894d1f690f" providerId="Windows Live" clId="Web-{05F660C2-B475-46E9-811C-E56A0DF032B3}" dt="2022-09-15T22:51:44.142" v="226" actId="20577"/>
        <pc:sldMkLst>
          <pc:docMk/>
          <pc:sldMk cId="1079096449" sldId="361"/>
        </pc:sldMkLst>
        <pc:spChg chg="mod ord">
          <ac:chgData name="Dipo Ajayi" userId="a89958894d1f690f" providerId="Windows Live" clId="Web-{05F660C2-B475-46E9-811C-E56A0DF032B3}" dt="2022-09-15T22:51:44.142" v="226" actId="20577"/>
          <ac:spMkLst>
            <pc:docMk/>
            <pc:sldMk cId="1079096449" sldId="361"/>
            <ac:spMk id="2" creationId="{B626359F-8583-99C6-6BEF-0EA3C9743FAB}"/>
          </ac:spMkLst>
        </pc:spChg>
        <pc:spChg chg="add mod">
          <ac:chgData name="Dipo Ajayi" userId="a89958894d1f690f" providerId="Windows Live" clId="Web-{05F660C2-B475-46E9-811C-E56A0DF032B3}" dt="2022-09-15T22:51:20.517" v="224" actId="14100"/>
          <ac:spMkLst>
            <pc:docMk/>
            <pc:sldMk cId="1079096449" sldId="361"/>
            <ac:spMk id="3" creationId="{14066E4F-4E30-C8D4-D16B-C17FD42D3D85}"/>
          </ac:spMkLst>
        </pc:spChg>
        <pc:spChg chg="add del">
          <ac:chgData name="Dipo Ajayi" userId="a89958894d1f690f" providerId="Windows Live" clId="Web-{05F660C2-B475-46E9-811C-E56A0DF032B3}" dt="2022-09-15T22:48:34.762" v="184"/>
          <ac:spMkLst>
            <pc:docMk/>
            <pc:sldMk cId="1079096449" sldId="361"/>
            <ac:spMk id="5" creationId="{06DA9DF9-31F7-4056-B42E-878CC92417B8}"/>
          </ac:spMkLst>
        </pc:spChg>
        <pc:spChg chg="add del">
          <ac:chgData name="Dipo Ajayi" userId="a89958894d1f690f" providerId="Windows Live" clId="Web-{05F660C2-B475-46E9-811C-E56A0DF032B3}" dt="2022-09-15T22:49:37.217" v="191"/>
          <ac:spMkLst>
            <pc:docMk/>
            <pc:sldMk cId="1079096449" sldId="361"/>
            <ac:spMk id="9" creationId="{DCD9C319-51C4-4B3F-AEB3-47BB3616FF6F}"/>
          </ac:spMkLst>
        </pc:spChg>
        <pc:spChg chg="add del">
          <ac:chgData name="Dipo Ajayi" userId="a89958894d1f690f" providerId="Windows Live" clId="Web-{05F660C2-B475-46E9-811C-E56A0DF032B3}" dt="2022-09-15T22:50:33.093" v="209"/>
          <ac:spMkLst>
            <pc:docMk/>
            <pc:sldMk cId="1079096449" sldId="361"/>
            <ac:spMk id="15" creationId="{C0A1ED06-4733-4020-9C60-81D4D801408D}"/>
          </ac:spMkLst>
        </pc:spChg>
        <pc:spChg chg="add del">
          <ac:chgData name="Dipo Ajayi" userId="a89958894d1f690f" providerId="Windows Live" clId="Web-{05F660C2-B475-46E9-811C-E56A0DF032B3}" dt="2022-09-15T22:50:33.093" v="209"/>
          <ac:spMkLst>
            <pc:docMk/>
            <pc:sldMk cId="1079096449" sldId="361"/>
            <ac:spMk id="17" creationId="{B0CA3509-3AF9-45FE-93ED-57BB5D5E8E07}"/>
          </ac:spMkLst>
        </pc:spChg>
        <pc:spChg chg="add">
          <ac:chgData name="Dipo Ajayi" userId="a89958894d1f690f" providerId="Windows Live" clId="Web-{05F660C2-B475-46E9-811C-E56A0DF032B3}" dt="2022-09-15T22:50:33.093" v="209"/>
          <ac:spMkLst>
            <pc:docMk/>
            <pc:sldMk cId="1079096449" sldId="361"/>
            <ac:spMk id="22" creationId="{D009D6D5-DAC2-4A8B-A17A-E206B9012D09}"/>
          </ac:spMkLst>
        </pc:spChg>
        <pc:picChg chg="add del">
          <ac:chgData name="Dipo Ajayi" userId="a89958894d1f690f" providerId="Windows Live" clId="Web-{05F660C2-B475-46E9-811C-E56A0DF032B3}" dt="2022-09-15T22:48:34.762" v="184"/>
          <ac:picMkLst>
            <pc:docMk/>
            <pc:sldMk cId="1079096449" sldId="361"/>
            <ac:picMk id="7" creationId="{C5C191F7-2704-4EF6-DB27-7EEA5FD36A10}"/>
          </ac:picMkLst>
        </pc:picChg>
        <pc:picChg chg="add mod ord">
          <ac:chgData name="Dipo Ajayi" userId="a89958894d1f690f" providerId="Windows Live" clId="Web-{05F660C2-B475-46E9-811C-E56A0DF032B3}" dt="2022-09-15T22:50:33.093" v="209"/>
          <ac:picMkLst>
            <pc:docMk/>
            <pc:sldMk cId="1079096449" sldId="361"/>
            <ac:picMk id="10" creationId="{C7B65F7B-0EB7-DD1C-C834-37D663B5DBE8}"/>
          </ac:picMkLst>
        </pc:picChg>
      </pc:sldChg>
      <pc:sldChg chg="addSp modSp mod setBg">
        <pc:chgData name="Dipo Ajayi" userId="a89958894d1f690f" providerId="Windows Live" clId="Web-{05F660C2-B475-46E9-811C-E56A0DF032B3}" dt="2022-09-15T22:52:44.816" v="238" actId="20577"/>
        <pc:sldMkLst>
          <pc:docMk/>
          <pc:sldMk cId="2146138496" sldId="362"/>
        </pc:sldMkLst>
        <pc:spChg chg="mod">
          <ac:chgData name="Dipo Ajayi" userId="a89958894d1f690f" providerId="Windows Live" clId="Web-{05F660C2-B475-46E9-811C-E56A0DF032B3}" dt="2022-09-15T22:52:44.816" v="238" actId="20577"/>
          <ac:spMkLst>
            <pc:docMk/>
            <pc:sldMk cId="2146138496" sldId="362"/>
            <ac:spMk id="2" creationId="{B626359F-8583-99C6-6BEF-0EA3C9743FAB}"/>
          </ac:spMkLst>
        </pc:spChg>
        <pc:spChg chg="add">
          <ac:chgData name="Dipo Ajayi" userId="a89958894d1f690f" providerId="Windows Live" clId="Web-{05F660C2-B475-46E9-811C-E56A0DF032B3}" dt="2022-09-15T22:51:58.487" v="227"/>
          <ac:spMkLst>
            <pc:docMk/>
            <pc:sldMk cId="2146138496" sldId="362"/>
            <ac:spMk id="11" creationId="{9B7AD9F6-8CE7-4299-8FC6-328F4DCD3FF9}"/>
          </ac:spMkLst>
        </pc:spChg>
        <pc:spChg chg="add">
          <ac:chgData name="Dipo Ajayi" userId="a89958894d1f690f" providerId="Windows Live" clId="Web-{05F660C2-B475-46E9-811C-E56A0DF032B3}" dt="2022-09-15T22:51:58.487" v="227"/>
          <ac:spMkLst>
            <pc:docMk/>
            <pc:sldMk cId="2146138496" sldId="362"/>
            <ac:spMk id="13" creationId="{F49775AF-8896-43EE-92C6-83497D6DC56F}"/>
          </ac:spMkLst>
        </pc:spChg>
        <pc:picChg chg="mod">
          <ac:chgData name="Dipo Ajayi" userId="a89958894d1f690f" providerId="Windows Live" clId="Web-{05F660C2-B475-46E9-811C-E56A0DF032B3}" dt="2022-09-15T22:51:58.487" v="227"/>
          <ac:picMkLst>
            <pc:docMk/>
            <pc:sldMk cId="2146138496" sldId="362"/>
            <ac:picMk id="6" creationId="{A5784704-9B3D-3026-ED1C-EA11A0DE6521}"/>
          </ac:picMkLst>
        </pc:picChg>
      </pc:sldChg>
      <pc:sldChg chg="addSp modSp mod setBg addAnim modAnim">
        <pc:chgData name="Dipo Ajayi" userId="a89958894d1f690f" providerId="Windows Live" clId="Web-{05F660C2-B475-46E9-811C-E56A0DF032B3}" dt="2022-09-15T22:54:05.334" v="256"/>
        <pc:sldMkLst>
          <pc:docMk/>
          <pc:sldMk cId="1287146495" sldId="363"/>
        </pc:sldMkLst>
        <pc:spChg chg="mod">
          <ac:chgData name="Dipo Ajayi" userId="a89958894d1f690f" providerId="Windows Live" clId="Web-{05F660C2-B475-46E9-811C-E56A0DF032B3}" dt="2022-09-15T22:53:29.380" v="248" actId="14100"/>
          <ac:spMkLst>
            <pc:docMk/>
            <pc:sldMk cId="1287146495" sldId="363"/>
            <ac:spMk id="2" creationId="{B626359F-8583-99C6-6BEF-0EA3C9743FAB}"/>
          </ac:spMkLst>
        </pc:spChg>
        <pc:spChg chg="add">
          <ac:chgData name="Dipo Ajayi" userId="a89958894d1f690f" providerId="Windows Live" clId="Web-{05F660C2-B475-46E9-811C-E56A0DF032B3}" dt="2022-09-15T22:53:00.989" v="239"/>
          <ac:spMkLst>
            <pc:docMk/>
            <pc:sldMk cId="1287146495" sldId="363"/>
            <ac:spMk id="9" creationId="{5DCB5928-DC7D-4612-9922-441966E15627}"/>
          </ac:spMkLst>
        </pc:spChg>
        <pc:spChg chg="add">
          <ac:chgData name="Dipo Ajayi" userId="a89958894d1f690f" providerId="Windows Live" clId="Web-{05F660C2-B475-46E9-811C-E56A0DF032B3}" dt="2022-09-15T22:53:00.989" v="239"/>
          <ac:spMkLst>
            <pc:docMk/>
            <pc:sldMk cId="1287146495" sldId="363"/>
            <ac:spMk id="11" creationId="{682C1161-1736-45EC-99B7-33F3CAE9D517}"/>
          </ac:spMkLst>
        </pc:spChg>
        <pc:spChg chg="add">
          <ac:chgData name="Dipo Ajayi" userId="a89958894d1f690f" providerId="Windows Live" clId="Web-{05F660C2-B475-46E9-811C-E56A0DF032B3}" dt="2022-09-15T22:53:00.989" v="239"/>
          <ac:spMkLst>
            <pc:docMk/>
            <pc:sldMk cId="1287146495" sldId="363"/>
            <ac:spMk id="13" creationId="{84D4DDB8-B68F-45B0-9F62-C4279996F672}"/>
          </ac:spMkLst>
        </pc:spChg>
        <pc:spChg chg="add">
          <ac:chgData name="Dipo Ajayi" userId="a89958894d1f690f" providerId="Windows Live" clId="Web-{05F660C2-B475-46E9-811C-E56A0DF032B3}" dt="2022-09-15T22:53:00.989" v="239"/>
          <ac:spMkLst>
            <pc:docMk/>
            <pc:sldMk cId="1287146495" sldId="363"/>
            <ac:spMk id="15" creationId="{AF2F604E-43BE-4DC3-B983-E071523364F8}"/>
          </ac:spMkLst>
        </pc:spChg>
        <pc:spChg chg="add">
          <ac:chgData name="Dipo Ajayi" userId="a89958894d1f690f" providerId="Windows Live" clId="Web-{05F660C2-B475-46E9-811C-E56A0DF032B3}" dt="2022-09-15T22:53:00.989" v="239"/>
          <ac:spMkLst>
            <pc:docMk/>
            <pc:sldMk cId="1287146495" sldId="363"/>
            <ac:spMk id="17" creationId="{08C9B587-E65E-4B52-B37C-ABEBB6E87928}"/>
          </ac:spMkLst>
        </pc:spChg>
        <pc:picChg chg="mod">
          <ac:chgData name="Dipo Ajayi" userId="a89958894d1f690f" providerId="Windows Live" clId="Web-{05F660C2-B475-46E9-811C-E56A0DF032B3}" dt="2022-09-15T22:53:00.989" v="239"/>
          <ac:picMkLst>
            <pc:docMk/>
            <pc:sldMk cId="1287146495" sldId="363"/>
            <ac:picMk id="4" creationId="{8D40274E-B0BE-F185-7397-AECE4DC9F9A1}"/>
          </ac:picMkLst>
        </pc:picChg>
      </pc:sldChg>
      <pc:sldChg chg="addSp delSp modSp mod setBg">
        <pc:chgData name="Dipo Ajayi" userId="a89958894d1f690f" providerId="Windows Live" clId="Web-{05F660C2-B475-46E9-811C-E56A0DF032B3}" dt="2022-09-15T22:55:27.993" v="272" actId="20577"/>
        <pc:sldMkLst>
          <pc:docMk/>
          <pc:sldMk cId="2770278194" sldId="364"/>
        </pc:sldMkLst>
        <pc:spChg chg="mod">
          <ac:chgData name="Dipo Ajayi" userId="a89958894d1f690f" providerId="Windows Live" clId="Web-{05F660C2-B475-46E9-811C-E56A0DF032B3}" dt="2022-09-15T22:55:27.993" v="272" actId="20577"/>
          <ac:spMkLst>
            <pc:docMk/>
            <pc:sldMk cId="2770278194" sldId="364"/>
            <ac:spMk id="2" creationId="{B626359F-8583-99C6-6BEF-0EA3C9743FAB}"/>
          </ac:spMkLst>
        </pc:spChg>
        <pc:spChg chg="add del">
          <ac:chgData name="Dipo Ajayi" userId="a89958894d1f690f" providerId="Windows Live" clId="Web-{05F660C2-B475-46E9-811C-E56A0DF032B3}" dt="2022-09-15T22:54:36.476" v="258"/>
          <ac:spMkLst>
            <pc:docMk/>
            <pc:sldMk cId="2770278194" sldId="364"/>
            <ac:spMk id="10" creationId="{5DCB5928-DC7D-4612-9922-441966E15627}"/>
          </ac:spMkLst>
        </pc:spChg>
        <pc:spChg chg="add del">
          <ac:chgData name="Dipo Ajayi" userId="a89958894d1f690f" providerId="Windows Live" clId="Web-{05F660C2-B475-46E9-811C-E56A0DF032B3}" dt="2022-09-15T22:54:36.476" v="258"/>
          <ac:spMkLst>
            <pc:docMk/>
            <pc:sldMk cId="2770278194" sldId="364"/>
            <ac:spMk id="12" creationId="{682C1161-1736-45EC-99B7-33F3CAE9D517}"/>
          </ac:spMkLst>
        </pc:spChg>
        <pc:spChg chg="add del">
          <ac:chgData name="Dipo Ajayi" userId="a89958894d1f690f" providerId="Windows Live" clId="Web-{05F660C2-B475-46E9-811C-E56A0DF032B3}" dt="2022-09-15T22:54:36.476" v="258"/>
          <ac:spMkLst>
            <pc:docMk/>
            <pc:sldMk cId="2770278194" sldId="364"/>
            <ac:spMk id="14" creationId="{84D4DDB8-B68F-45B0-9F62-C4279996F672}"/>
          </ac:spMkLst>
        </pc:spChg>
        <pc:spChg chg="add del">
          <ac:chgData name="Dipo Ajayi" userId="a89958894d1f690f" providerId="Windows Live" clId="Web-{05F660C2-B475-46E9-811C-E56A0DF032B3}" dt="2022-09-15T22:54:36.476" v="258"/>
          <ac:spMkLst>
            <pc:docMk/>
            <pc:sldMk cId="2770278194" sldId="364"/>
            <ac:spMk id="16" creationId="{AF2F604E-43BE-4DC3-B983-E071523364F8}"/>
          </ac:spMkLst>
        </pc:spChg>
        <pc:spChg chg="add del">
          <ac:chgData name="Dipo Ajayi" userId="a89958894d1f690f" providerId="Windows Live" clId="Web-{05F660C2-B475-46E9-811C-E56A0DF032B3}" dt="2022-09-15T22:54:36.476" v="258"/>
          <ac:spMkLst>
            <pc:docMk/>
            <pc:sldMk cId="2770278194" sldId="364"/>
            <ac:spMk id="18" creationId="{08C9B587-E65E-4B52-B37C-ABEBB6E87928}"/>
          </ac:spMkLst>
        </pc:spChg>
        <pc:spChg chg="add del">
          <ac:chgData name="Dipo Ajayi" userId="a89958894d1f690f" providerId="Windows Live" clId="Web-{05F660C2-B475-46E9-811C-E56A0DF032B3}" dt="2022-09-15T22:54:44.054" v="260"/>
          <ac:spMkLst>
            <pc:docMk/>
            <pc:sldMk cId="2770278194" sldId="364"/>
            <ac:spMk id="20" creationId="{68AF5748-FED8-45BA-8631-26D1D10F3246}"/>
          </ac:spMkLst>
        </pc:spChg>
        <pc:spChg chg="add del">
          <ac:chgData name="Dipo Ajayi" userId="a89958894d1f690f" providerId="Windows Live" clId="Web-{05F660C2-B475-46E9-811C-E56A0DF032B3}" dt="2022-09-15T22:54:44.054" v="260"/>
          <ac:spMkLst>
            <pc:docMk/>
            <pc:sldMk cId="2770278194" sldId="364"/>
            <ac:spMk id="21" creationId="{AF2F604E-43BE-4DC3-B983-E071523364F8}"/>
          </ac:spMkLst>
        </pc:spChg>
        <pc:spChg chg="add del">
          <ac:chgData name="Dipo Ajayi" userId="a89958894d1f690f" providerId="Windows Live" clId="Web-{05F660C2-B475-46E9-811C-E56A0DF032B3}" dt="2022-09-15T22:54:44.054" v="260"/>
          <ac:spMkLst>
            <pc:docMk/>
            <pc:sldMk cId="2770278194" sldId="364"/>
            <ac:spMk id="22" creationId="{08C9B587-E65E-4B52-B37C-ABEBB6E87928}"/>
          </ac:spMkLst>
        </pc:spChg>
        <pc:spChg chg="add">
          <ac:chgData name="Dipo Ajayi" userId="a89958894d1f690f" providerId="Windows Live" clId="Web-{05F660C2-B475-46E9-811C-E56A0DF032B3}" dt="2022-09-15T22:54:44.054" v="261"/>
          <ac:spMkLst>
            <pc:docMk/>
            <pc:sldMk cId="2770278194" sldId="364"/>
            <ac:spMk id="24" creationId="{9389D3E0-BA02-41D3-B2AC-8FD6AA893902}"/>
          </ac:spMkLst>
        </pc:spChg>
        <pc:picChg chg="mod">
          <ac:chgData name="Dipo Ajayi" userId="a89958894d1f690f" providerId="Windows Live" clId="Web-{05F660C2-B475-46E9-811C-E56A0DF032B3}" dt="2022-09-15T22:54:44.054" v="261"/>
          <ac:picMkLst>
            <pc:docMk/>
            <pc:sldMk cId="2770278194" sldId="364"/>
            <ac:picMk id="5" creationId="{26BF42C7-7844-617A-297A-FC255BB2A596}"/>
          </ac:picMkLst>
        </pc:picChg>
      </pc:sldChg>
      <pc:sldChg chg="addSp modSp mod setBg">
        <pc:chgData name="Dipo Ajayi" userId="a89958894d1f690f" providerId="Windows Live" clId="Web-{05F660C2-B475-46E9-811C-E56A0DF032B3}" dt="2022-09-15T23:10:23" v="277" actId="14100"/>
        <pc:sldMkLst>
          <pc:docMk/>
          <pc:sldMk cId="2396402329" sldId="365"/>
        </pc:sldMkLst>
        <pc:spChg chg="mod">
          <ac:chgData name="Dipo Ajayi" userId="a89958894d1f690f" providerId="Windows Live" clId="Web-{05F660C2-B475-46E9-811C-E56A0DF032B3}" dt="2022-09-15T23:10:14.171" v="276"/>
          <ac:spMkLst>
            <pc:docMk/>
            <pc:sldMk cId="2396402329" sldId="365"/>
            <ac:spMk id="2" creationId="{B626359F-8583-99C6-6BEF-0EA3C9743FAB}"/>
          </ac:spMkLst>
        </pc:spChg>
        <pc:spChg chg="add">
          <ac:chgData name="Dipo Ajayi" userId="a89958894d1f690f" providerId="Windows Live" clId="Web-{05F660C2-B475-46E9-811C-E56A0DF032B3}" dt="2022-09-15T23:10:14.171" v="276"/>
          <ac:spMkLst>
            <pc:docMk/>
            <pc:sldMk cId="2396402329" sldId="365"/>
            <ac:spMk id="11271" creationId="{665DBBEF-238B-476B-96AB-8AAC3224ECEA}"/>
          </ac:spMkLst>
        </pc:spChg>
        <pc:spChg chg="add">
          <ac:chgData name="Dipo Ajayi" userId="a89958894d1f690f" providerId="Windows Live" clId="Web-{05F660C2-B475-46E9-811C-E56A0DF032B3}" dt="2022-09-15T23:10:14.171" v="276"/>
          <ac:spMkLst>
            <pc:docMk/>
            <pc:sldMk cId="2396402329" sldId="365"/>
            <ac:spMk id="11273" creationId="{3FCFB1DE-0B7E-48CC-BA90-B2AB0889F9D6}"/>
          </ac:spMkLst>
        </pc:spChg>
        <pc:picChg chg="mod">
          <ac:chgData name="Dipo Ajayi" userId="a89958894d1f690f" providerId="Windows Live" clId="Web-{05F660C2-B475-46E9-811C-E56A0DF032B3}" dt="2022-09-15T23:10:23" v="277" actId="14100"/>
          <ac:picMkLst>
            <pc:docMk/>
            <pc:sldMk cId="2396402329" sldId="365"/>
            <ac:picMk id="11266" creationId="{F81FA55D-3C8C-3EA1-DA4F-11F5802C4CD0}"/>
          </ac:picMkLst>
        </pc:picChg>
      </pc:sldChg>
      <pc:sldChg chg="addSp modSp mod setBg">
        <pc:chgData name="Dipo Ajayi" userId="a89958894d1f690f" providerId="Windows Live" clId="Web-{05F660C2-B475-46E9-811C-E56A0DF032B3}" dt="2022-09-15T23:10:30.515" v="278"/>
        <pc:sldMkLst>
          <pc:docMk/>
          <pc:sldMk cId="3917023314" sldId="366"/>
        </pc:sldMkLst>
        <pc:spChg chg="mod">
          <ac:chgData name="Dipo Ajayi" userId="a89958894d1f690f" providerId="Windows Live" clId="Web-{05F660C2-B475-46E9-811C-E56A0DF032B3}" dt="2022-09-15T23:10:30.515" v="278"/>
          <ac:spMkLst>
            <pc:docMk/>
            <pc:sldMk cId="3917023314" sldId="366"/>
            <ac:spMk id="2" creationId="{B626359F-8583-99C6-6BEF-0EA3C9743FAB}"/>
          </ac:spMkLst>
        </pc:spChg>
        <pc:spChg chg="add">
          <ac:chgData name="Dipo Ajayi" userId="a89958894d1f690f" providerId="Windows Live" clId="Web-{05F660C2-B475-46E9-811C-E56A0DF032B3}" dt="2022-09-15T23:10:30.515" v="278"/>
          <ac:spMkLst>
            <pc:docMk/>
            <pc:sldMk cId="3917023314" sldId="366"/>
            <ac:spMk id="11271" creationId="{665DBBEF-238B-476B-96AB-8AAC3224ECEA}"/>
          </ac:spMkLst>
        </pc:spChg>
        <pc:spChg chg="add">
          <ac:chgData name="Dipo Ajayi" userId="a89958894d1f690f" providerId="Windows Live" clId="Web-{05F660C2-B475-46E9-811C-E56A0DF032B3}" dt="2022-09-15T23:10:30.515" v="278"/>
          <ac:spMkLst>
            <pc:docMk/>
            <pc:sldMk cId="3917023314" sldId="366"/>
            <ac:spMk id="11273" creationId="{3FCFB1DE-0B7E-48CC-BA90-B2AB0889F9D6}"/>
          </ac:spMkLst>
        </pc:spChg>
        <pc:picChg chg="mod">
          <ac:chgData name="Dipo Ajayi" userId="a89958894d1f690f" providerId="Windows Live" clId="Web-{05F660C2-B475-46E9-811C-E56A0DF032B3}" dt="2022-09-15T23:10:30.515" v="278"/>
          <ac:picMkLst>
            <pc:docMk/>
            <pc:sldMk cId="3917023314" sldId="366"/>
            <ac:picMk id="11266" creationId="{F81FA55D-3C8C-3EA1-DA4F-11F5802C4CD0}"/>
          </ac:picMkLst>
        </pc:picChg>
      </pc:sldChg>
      <pc:sldChg chg="addSp modSp mod setBg">
        <pc:chgData name="Dipo Ajayi" userId="a89958894d1f690f" providerId="Windows Live" clId="Web-{05F660C2-B475-46E9-811C-E56A0DF032B3}" dt="2022-09-15T23:23:56.026" v="411" actId="14100"/>
        <pc:sldMkLst>
          <pc:docMk/>
          <pc:sldMk cId="2205037820" sldId="367"/>
        </pc:sldMkLst>
        <pc:spChg chg="mod">
          <ac:chgData name="Dipo Ajayi" userId="a89958894d1f690f" providerId="Windows Live" clId="Web-{05F660C2-B475-46E9-811C-E56A0DF032B3}" dt="2022-09-15T23:11:35.236" v="283"/>
          <ac:spMkLst>
            <pc:docMk/>
            <pc:sldMk cId="2205037820" sldId="367"/>
            <ac:spMk id="2" creationId="{B626359F-8583-99C6-6BEF-0EA3C9743FAB}"/>
          </ac:spMkLst>
        </pc:spChg>
        <pc:spChg chg="mod">
          <ac:chgData name="Dipo Ajayi" userId="a89958894d1f690f" providerId="Windows Live" clId="Web-{05F660C2-B475-46E9-811C-E56A0DF032B3}" dt="2022-09-15T23:23:56.026" v="411" actId="14100"/>
          <ac:spMkLst>
            <pc:docMk/>
            <pc:sldMk cId="2205037820" sldId="367"/>
            <ac:spMk id="3" creationId="{4D19527B-D4C2-7EB4-EC01-60944FD6A398}"/>
          </ac:spMkLst>
        </pc:spChg>
        <pc:spChg chg="add">
          <ac:chgData name="Dipo Ajayi" userId="a89958894d1f690f" providerId="Windows Live" clId="Web-{05F660C2-B475-46E9-811C-E56A0DF032B3}" dt="2022-09-15T23:11:35.236" v="283"/>
          <ac:spMkLst>
            <pc:docMk/>
            <pc:sldMk cId="2205037820" sldId="367"/>
            <ac:spMk id="9" creationId="{F13C74B1-5B17-4795-BED0-7140497B445A}"/>
          </ac:spMkLst>
        </pc:spChg>
        <pc:spChg chg="add">
          <ac:chgData name="Dipo Ajayi" userId="a89958894d1f690f" providerId="Windows Live" clId="Web-{05F660C2-B475-46E9-811C-E56A0DF032B3}" dt="2022-09-15T23:11:35.236" v="283"/>
          <ac:spMkLst>
            <pc:docMk/>
            <pc:sldMk cId="2205037820" sldId="367"/>
            <ac:spMk id="11" creationId="{D4974D33-8DC5-464E-8C6D-BE58F0669C17}"/>
          </ac:spMkLst>
        </pc:spChg>
        <pc:picChg chg="add">
          <ac:chgData name="Dipo Ajayi" userId="a89958894d1f690f" providerId="Windows Live" clId="Web-{05F660C2-B475-46E9-811C-E56A0DF032B3}" dt="2022-09-15T23:11:35.236" v="283"/>
          <ac:picMkLst>
            <pc:docMk/>
            <pc:sldMk cId="2205037820" sldId="367"/>
            <ac:picMk id="5" creationId="{F9ADDE8E-CD8F-F9F4-A3B5-338794198D27}"/>
          </ac:picMkLst>
        </pc:picChg>
      </pc:sldChg>
      <pc:sldChg chg="addSp modSp mod setBg setClrOvrMap">
        <pc:chgData name="Dipo Ajayi" userId="a89958894d1f690f" providerId="Windows Live" clId="Web-{05F660C2-B475-46E9-811C-E56A0DF032B3}" dt="2022-09-15T23:13:48.897" v="309" actId="20577"/>
        <pc:sldMkLst>
          <pc:docMk/>
          <pc:sldMk cId="17901475" sldId="368"/>
        </pc:sldMkLst>
        <pc:spChg chg="mod">
          <ac:chgData name="Dipo Ajayi" userId="a89958894d1f690f" providerId="Windows Live" clId="Web-{05F660C2-B475-46E9-811C-E56A0DF032B3}" dt="2022-09-15T23:13:48.897" v="309" actId="20577"/>
          <ac:spMkLst>
            <pc:docMk/>
            <pc:sldMk cId="17901475" sldId="368"/>
            <ac:spMk id="2" creationId="{B626359F-8583-99C6-6BEF-0EA3C9743FAB}"/>
          </ac:spMkLst>
        </pc:spChg>
        <pc:spChg chg="mod">
          <ac:chgData name="Dipo Ajayi" userId="a89958894d1f690f" providerId="Windows Live" clId="Web-{05F660C2-B475-46E9-811C-E56A0DF032B3}" dt="2022-09-15T23:13:42.475" v="307"/>
          <ac:spMkLst>
            <pc:docMk/>
            <pc:sldMk cId="17901475" sldId="368"/>
            <ac:spMk id="3" creationId="{4D19527B-D4C2-7EB4-EC01-60944FD6A398}"/>
          </ac:spMkLst>
        </pc:spChg>
        <pc:spChg chg="add">
          <ac:chgData name="Dipo Ajayi" userId="a89958894d1f690f" providerId="Windows Live" clId="Web-{05F660C2-B475-46E9-811C-E56A0DF032B3}" dt="2022-09-15T23:13:42.475" v="307"/>
          <ac:spMkLst>
            <pc:docMk/>
            <pc:sldMk cId="17901475" sldId="368"/>
            <ac:spMk id="10" creationId="{2B566528-1B12-4246-9431-5C2D7D081168}"/>
          </ac:spMkLst>
        </pc:spChg>
        <pc:grpChg chg="add">
          <ac:chgData name="Dipo Ajayi" userId="a89958894d1f690f" providerId="Windows Live" clId="Web-{05F660C2-B475-46E9-811C-E56A0DF032B3}" dt="2022-09-15T23:13:42.475" v="307"/>
          <ac:grpSpMkLst>
            <pc:docMk/>
            <pc:sldMk cId="17901475" sldId="368"/>
            <ac:grpSpMk id="12" creationId="{828A5161-06F1-46CF-8AD7-844680A59E13}"/>
          </ac:grpSpMkLst>
        </pc:grpChg>
        <pc:grpChg chg="add">
          <ac:chgData name="Dipo Ajayi" userId="a89958894d1f690f" providerId="Windows Live" clId="Web-{05F660C2-B475-46E9-811C-E56A0DF032B3}" dt="2022-09-15T23:13:42.475" v="307"/>
          <ac:grpSpMkLst>
            <pc:docMk/>
            <pc:sldMk cId="17901475" sldId="368"/>
            <ac:grpSpMk id="16" creationId="{5995D10D-E9C9-47DB-AE7E-801FEF38F5C9}"/>
          </ac:grpSpMkLst>
        </pc:grpChg>
        <pc:picChg chg="mod">
          <ac:chgData name="Dipo Ajayi" userId="a89958894d1f690f" providerId="Windows Live" clId="Web-{05F660C2-B475-46E9-811C-E56A0DF032B3}" dt="2022-09-15T23:13:42.475" v="307"/>
          <ac:picMkLst>
            <pc:docMk/>
            <pc:sldMk cId="17901475" sldId="368"/>
            <ac:picMk id="5" creationId="{E5DC339D-DA69-A39E-6C62-8D677284BB71}"/>
          </ac:picMkLst>
        </pc:picChg>
      </pc:sldChg>
      <pc:sldChg chg="addSp modSp mod setBg setClrOvrMap">
        <pc:chgData name="Dipo Ajayi" userId="a89958894d1f690f" providerId="Windows Live" clId="Web-{05F660C2-B475-46E9-811C-E56A0DF032B3}" dt="2022-09-15T23:13:29.412" v="304" actId="20577"/>
        <pc:sldMkLst>
          <pc:docMk/>
          <pc:sldMk cId="2511924875" sldId="370"/>
        </pc:sldMkLst>
        <pc:spChg chg="mod">
          <ac:chgData name="Dipo Ajayi" userId="a89958894d1f690f" providerId="Windows Live" clId="Web-{05F660C2-B475-46E9-811C-E56A0DF032B3}" dt="2022-09-15T23:13:29.412" v="304" actId="20577"/>
          <ac:spMkLst>
            <pc:docMk/>
            <pc:sldMk cId="2511924875" sldId="370"/>
            <ac:spMk id="2" creationId="{B626359F-8583-99C6-6BEF-0EA3C9743FAB}"/>
          </ac:spMkLst>
        </pc:spChg>
        <pc:spChg chg="mod">
          <ac:chgData name="Dipo Ajayi" userId="a89958894d1f690f" providerId="Windows Live" clId="Web-{05F660C2-B475-46E9-811C-E56A0DF032B3}" dt="2022-09-15T23:12:39.707" v="293" actId="20577"/>
          <ac:spMkLst>
            <pc:docMk/>
            <pc:sldMk cId="2511924875" sldId="370"/>
            <ac:spMk id="3" creationId="{4D19527B-D4C2-7EB4-EC01-60944FD6A398}"/>
          </ac:spMkLst>
        </pc:spChg>
        <pc:spChg chg="add">
          <ac:chgData name="Dipo Ajayi" userId="a89958894d1f690f" providerId="Windows Live" clId="Web-{05F660C2-B475-46E9-811C-E56A0DF032B3}" dt="2022-09-15T23:12:29.660" v="287"/>
          <ac:spMkLst>
            <pc:docMk/>
            <pc:sldMk cId="2511924875" sldId="370"/>
            <ac:spMk id="12295" creationId="{2B566528-1B12-4246-9431-5C2D7D081168}"/>
          </ac:spMkLst>
        </pc:spChg>
        <pc:grpChg chg="add">
          <ac:chgData name="Dipo Ajayi" userId="a89958894d1f690f" providerId="Windows Live" clId="Web-{05F660C2-B475-46E9-811C-E56A0DF032B3}" dt="2022-09-15T23:12:29.660" v="287"/>
          <ac:grpSpMkLst>
            <pc:docMk/>
            <pc:sldMk cId="2511924875" sldId="370"/>
            <ac:grpSpMk id="12297" creationId="{828A5161-06F1-46CF-8AD7-844680A59E13}"/>
          </ac:grpSpMkLst>
        </pc:grpChg>
        <pc:grpChg chg="add">
          <ac:chgData name="Dipo Ajayi" userId="a89958894d1f690f" providerId="Windows Live" clId="Web-{05F660C2-B475-46E9-811C-E56A0DF032B3}" dt="2022-09-15T23:12:29.660" v="287"/>
          <ac:grpSpMkLst>
            <pc:docMk/>
            <pc:sldMk cId="2511924875" sldId="370"/>
            <ac:grpSpMk id="12301" creationId="{5995D10D-E9C9-47DB-AE7E-801FEF38F5C9}"/>
          </ac:grpSpMkLst>
        </pc:grpChg>
        <pc:picChg chg="mod">
          <ac:chgData name="Dipo Ajayi" userId="a89958894d1f690f" providerId="Windows Live" clId="Web-{05F660C2-B475-46E9-811C-E56A0DF032B3}" dt="2022-09-15T23:12:29.660" v="287"/>
          <ac:picMkLst>
            <pc:docMk/>
            <pc:sldMk cId="2511924875" sldId="370"/>
            <ac:picMk id="12290" creationId="{3431A711-1793-6C46-F07B-C60F09316D7A}"/>
          </ac:picMkLst>
        </pc:picChg>
      </pc:sldChg>
      <pc:sldChg chg="addSp modSp mod setBg setClrOvrMap">
        <pc:chgData name="Dipo Ajayi" userId="a89958894d1f690f" providerId="Windows Live" clId="Web-{05F660C2-B475-46E9-811C-E56A0DF032B3}" dt="2022-09-15T23:13:35.615" v="306" actId="20577"/>
        <pc:sldMkLst>
          <pc:docMk/>
          <pc:sldMk cId="3350132847" sldId="371"/>
        </pc:sldMkLst>
        <pc:spChg chg="mod">
          <ac:chgData name="Dipo Ajayi" userId="a89958894d1f690f" providerId="Windows Live" clId="Web-{05F660C2-B475-46E9-811C-E56A0DF032B3}" dt="2022-09-15T23:13:35.615" v="306" actId="20577"/>
          <ac:spMkLst>
            <pc:docMk/>
            <pc:sldMk cId="3350132847" sldId="371"/>
            <ac:spMk id="2" creationId="{B626359F-8583-99C6-6BEF-0EA3C9743FAB}"/>
          </ac:spMkLst>
        </pc:spChg>
        <pc:spChg chg="mod">
          <ac:chgData name="Dipo Ajayi" userId="a89958894d1f690f" providerId="Windows Live" clId="Web-{05F660C2-B475-46E9-811C-E56A0DF032B3}" dt="2022-09-15T23:13:05.942" v="296" actId="20577"/>
          <ac:spMkLst>
            <pc:docMk/>
            <pc:sldMk cId="3350132847" sldId="371"/>
            <ac:spMk id="3" creationId="{4D19527B-D4C2-7EB4-EC01-60944FD6A398}"/>
          </ac:spMkLst>
        </pc:spChg>
        <pc:spChg chg="add">
          <ac:chgData name="Dipo Ajayi" userId="a89958894d1f690f" providerId="Windows Live" clId="Web-{05F660C2-B475-46E9-811C-E56A0DF032B3}" dt="2022-09-15T23:12:58.426" v="294"/>
          <ac:spMkLst>
            <pc:docMk/>
            <pc:sldMk cId="3350132847" sldId="371"/>
            <ac:spMk id="17" creationId="{2B566528-1B12-4246-9431-5C2D7D081168}"/>
          </ac:spMkLst>
        </pc:spChg>
        <pc:grpChg chg="add">
          <ac:chgData name="Dipo Ajayi" userId="a89958894d1f690f" providerId="Windows Live" clId="Web-{05F660C2-B475-46E9-811C-E56A0DF032B3}" dt="2022-09-15T23:12:58.426" v="294"/>
          <ac:grpSpMkLst>
            <pc:docMk/>
            <pc:sldMk cId="3350132847" sldId="371"/>
            <ac:grpSpMk id="19" creationId="{828A5161-06F1-46CF-8AD7-844680A59E13}"/>
          </ac:grpSpMkLst>
        </pc:grpChg>
        <pc:grpChg chg="add">
          <ac:chgData name="Dipo Ajayi" userId="a89958894d1f690f" providerId="Windows Live" clId="Web-{05F660C2-B475-46E9-811C-E56A0DF032B3}" dt="2022-09-15T23:12:58.426" v="294"/>
          <ac:grpSpMkLst>
            <pc:docMk/>
            <pc:sldMk cId="3350132847" sldId="371"/>
            <ac:grpSpMk id="23" creationId="{5995D10D-E9C9-47DB-AE7E-801FEF38F5C9}"/>
          </ac:grpSpMkLst>
        </pc:grpChg>
        <pc:picChg chg="mod ord">
          <ac:chgData name="Dipo Ajayi" userId="a89958894d1f690f" providerId="Windows Live" clId="Web-{05F660C2-B475-46E9-811C-E56A0DF032B3}" dt="2022-09-15T23:12:58.426" v="294"/>
          <ac:picMkLst>
            <pc:docMk/>
            <pc:sldMk cId="3350132847" sldId="371"/>
            <ac:picMk id="12" creationId="{78547385-C267-1083-7430-5FFC08A2DB8C}"/>
          </ac:picMkLst>
        </pc:picChg>
      </pc:sldChg>
      <pc:sldChg chg="addSp modSp mod setBg setClrOvrMap">
        <pc:chgData name="Dipo Ajayi" userId="a89958894d1f690f" providerId="Windows Live" clId="Web-{05F660C2-B475-46E9-811C-E56A0DF032B3}" dt="2022-09-15T23:13:58.194" v="312" actId="20577"/>
        <pc:sldMkLst>
          <pc:docMk/>
          <pc:sldMk cId="1198777774" sldId="372"/>
        </pc:sldMkLst>
        <pc:spChg chg="mod">
          <ac:chgData name="Dipo Ajayi" userId="a89958894d1f690f" providerId="Windows Live" clId="Web-{05F660C2-B475-46E9-811C-E56A0DF032B3}" dt="2022-09-15T23:13:58.194" v="312" actId="20577"/>
          <ac:spMkLst>
            <pc:docMk/>
            <pc:sldMk cId="1198777774" sldId="372"/>
            <ac:spMk id="2" creationId="{B626359F-8583-99C6-6BEF-0EA3C9743FAB}"/>
          </ac:spMkLst>
        </pc:spChg>
        <pc:spChg chg="mod">
          <ac:chgData name="Dipo Ajayi" userId="a89958894d1f690f" providerId="Windows Live" clId="Web-{05F660C2-B475-46E9-811C-E56A0DF032B3}" dt="2022-09-15T23:13:54.162" v="310"/>
          <ac:spMkLst>
            <pc:docMk/>
            <pc:sldMk cId="1198777774" sldId="372"/>
            <ac:spMk id="3" creationId="{4D19527B-D4C2-7EB4-EC01-60944FD6A398}"/>
          </ac:spMkLst>
        </pc:spChg>
        <pc:spChg chg="add">
          <ac:chgData name="Dipo Ajayi" userId="a89958894d1f690f" providerId="Windows Live" clId="Web-{05F660C2-B475-46E9-811C-E56A0DF032B3}" dt="2022-09-15T23:13:54.162" v="310"/>
          <ac:spMkLst>
            <pc:docMk/>
            <pc:sldMk cId="1198777774" sldId="372"/>
            <ac:spMk id="15367" creationId="{2B566528-1B12-4246-9431-5C2D7D081168}"/>
          </ac:spMkLst>
        </pc:spChg>
        <pc:grpChg chg="add">
          <ac:chgData name="Dipo Ajayi" userId="a89958894d1f690f" providerId="Windows Live" clId="Web-{05F660C2-B475-46E9-811C-E56A0DF032B3}" dt="2022-09-15T23:13:54.162" v="310"/>
          <ac:grpSpMkLst>
            <pc:docMk/>
            <pc:sldMk cId="1198777774" sldId="372"/>
            <ac:grpSpMk id="15369" creationId="{828A5161-06F1-46CF-8AD7-844680A59E13}"/>
          </ac:grpSpMkLst>
        </pc:grpChg>
        <pc:grpChg chg="add">
          <ac:chgData name="Dipo Ajayi" userId="a89958894d1f690f" providerId="Windows Live" clId="Web-{05F660C2-B475-46E9-811C-E56A0DF032B3}" dt="2022-09-15T23:13:54.162" v="310"/>
          <ac:grpSpMkLst>
            <pc:docMk/>
            <pc:sldMk cId="1198777774" sldId="372"/>
            <ac:grpSpMk id="15373" creationId="{5995D10D-E9C9-47DB-AE7E-801FEF38F5C9}"/>
          </ac:grpSpMkLst>
        </pc:grpChg>
        <pc:picChg chg="mod">
          <ac:chgData name="Dipo Ajayi" userId="a89958894d1f690f" providerId="Windows Live" clId="Web-{05F660C2-B475-46E9-811C-E56A0DF032B3}" dt="2022-09-15T23:13:54.162" v="310"/>
          <ac:picMkLst>
            <pc:docMk/>
            <pc:sldMk cId="1198777774" sldId="372"/>
            <ac:picMk id="15362" creationId="{92EFBB9F-783D-D3AA-3E18-31A018846421}"/>
          </ac:picMkLst>
        </pc:picChg>
      </pc:sldChg>
      <pc:sldChg chg="addSp modSp mod setBg setClrOvrMap">
        <pc:chgData name="Dipo Ajayi" userId="a89958894d1f690f" providerId="Windows Live" clId="Web-{05F660C2-B475-46E9-811C-E56A0DF032B3}" dt="2022-09-15T23:14:09.225" v="314" actId="20577"/>
        <pc:sldMkLst>
          <pc:docMk/>
          <pc:sldMk cId="924949" sldId="373"/>
        </pc:sldMkLst>
        <pc:spChg chg="mod">
          <ac:chgData name="Dipo Ajayi" userId="a89958894d1f690f" providerId="Windows Live" clId="Web-{05F660C2-B475-46E9-811C-E56A0DF032B3}" dt="2022-09-15T23:14:09.225" v="314" actId="20577"/>
          <ac:spMkLst>
            <pc:docMk/>
            <pc:sldMk cId="924949" sldId="373"/>
            <ac:spMk id="2" creationId="{B626359F-8583-99C6-6BEF-0EA3C9743FAB}"/>
          </ac:spMkLst>
        </pc:spChg>
        <pc:spChg chg="mod">
          <ac:chgData name="Dipo Ajayi" userId="a89958894d1f690f" providerId="Windows Live" clId="Web-{05F660C2-B475-46E9-811C-E56A0DF032B3}" dt="2022-09-15T23:14:04.803" v="313"/>
          <ac:spMkLst>
            <pc:docMk/>
            <pc:sldMk cId="924949" sldId="373"/>
            <ac:spMk id="3" creationId="{4D19527B-D4C2-7EB4-EC01-60944FD6A398}"/>
          </ac:spMkLst>
        </pc:spChg>
        <pc:spChg chg="add">
          <ac:chgData name="Dipo Ajayi" userId="a89958894d1f690f" providerId="Windows Live" clId="Web-{05F660C2-B475-46E9-811C-E56A0DF032B3}" dt="2022-09-15T23:14:04.803" v="313"/>
          <ac:spMkLst>
            <pc:docMk/>
            <pc:sldMk cId="924949" sldId="373"/>
            <ac:spMk id="16391" creationId="{2B566528-1B12-4246-9431-5C2D7D081168}"/>
          </ac:spMkLst>
        </pc:spChg>
        <pc:grpChg chg="add">
          <ac:chgData name="Dipo Ajayi" userId="a89958894d1f690f" providerId="Windows Live" clId="Web-{05F660C2-B475-46E9-811C-E56A0DF032B3}" dt="2022-09-15T23:14:04.803" v="313"/>
          <ac:grpSpMkLst>
            <pc:docMk/>
            <pc:sldMk cId="924949" sldId="373"/>
            <ac:grpSpMk id="16393" creationId="{828A5161-06F1-46CF-8AD7-844680A59E13}"/>
          </ac:grpSpMkLst>
        </pc:grpChg>
        <pc:grpChg chg="add">
          <ac:chgData name="Dipo Ajayi" userId="a89958894d1f690f" providerId="Windows Live" clId="Web-{05F660C2-B475-46E9-811C-E56A0DF032B3}" dt="2022-09-15T23:14:04.803" v="313"/>
          <ac:grpSpMkLst>
            <pc:docMk/>
            <pc:sldMk cId="924949" sldId="373"/>
            <ac:grpSpMk id="16397" creationId="{5995D10D-E9C9-47DB-AE7E-801FEF38F5C9}"/>
          </ac:grpSpMkLst>
        </pc:grpChg>
        <pc:picChg chg="mod">
          <ac:chgData name="Dipo Ajayi" userId="a89958894d1f690f" providerId="Windows Live" clId="Web-{05F660C2-B475-46E9-811C-E56A0DF032B3}" dt="2022-09-15T23:14:04.803" v="313"/>
          <ac:picMkLst>
            <pc:docMk/>
            <pc:sldMk cId="924949" sldId="373"/>
            <ac:picMk id="16386" creationId="{DE3A6D2C-CDD0-D85B-DB56-3DD5B26B9B9B}"/>
          </ac:picMkLst>
        </pc:picChg>
      </pc:sldChg>
      <pc:sldChg chg="addSp delSp modSp mod setBg">
        <pc:chgData name="Dipo Ajayi" userId="a89958894d1f690f" providerId="Windows Live" clId="Web-{05F660C2-B475-46E9-811C-E56A0DF032B3}" dt="2022-09-15T23:15:35.869" v="334" actId="20577"/>
        <pc:sldMkLst>
          <pc:docMk/>
          <pc:sldMk cId="2402874991" sldId="374"/>
        </pc:sldMkLst>
        <pc:spChg chg="mod">
          <ac:chgData name="Dipo Ajayi" userId="a89958894d1f690f" providerId="Windows Live" clId="Web-{05F660C2-B475-46E9-811C-E56A0DF032B3}" dt="2022-09-15T23:14:20.788" v="315"/>
          <ac:spMkLst>
            <pc:docMk/>
            <pc:sldMk cId="2402874991" sldId="374"/>
            <ac:spMk id="2" creationId="{B626359F-8583-99C6-6BEF-0EA3C9743FAB}"/>
          </ac:spMkLst>
        </pc:spChg>
        <pc:spChg chg="mod">
          <ac:chgData name="Dipo Ajayi" userId="a89958894d1f690f" providerId="Windows Live" clId="Web-{05F660C2-B475-46E9-811C-E56A0DF032B3}" dt="2022-09-15T23:15:35.869" v="334" actId="20577"/>
          <ac:spMkLst>
            <pc:docMk/>
            <pc:sldMk cId="2402874991" sldId="374"/>
            <ac:spMk id="3" creationId="{4D19527B-D4C2-7EB4-EC01-60944FD6A398}"/>
          </ac:spMkLst>
        </pc:spChg>
        <pc:spChg chg="add del">
          <ac:chgData name="Dipo Ajayi" userId="a89958894d1f690f" providerId="Windows Live" clId="Web-{05F660C2-B475-46E9-811C-E56A0DF032B3}" dt="2022-09-15T23:15:09.649" v="323"/>
          <ac:spMkLst>
            <pc:docMk/>
            <pc:sldMk cId="2402874991" sldId="374"/>
            <ac:spMk id="9" creationId="{F13C74B1-5B17-4795-BED0-7140497B445A}"/>
          </ac:spMkLst>
        </pc:spChg>
        <pc:spChg chg="add del">
          <ac:chgData name="Dipo Ajayi" userId="a89958894d1f690f" providerId="Windows Live" clId="Web-{05F660C2-B475-46E9-811C-E56A0DF032B3}" dt="2022-09-15T23:15:09.649" v="323"/>
          <ac:spMkLst>
            <pc:docMk/>
            <pc:sldMk cId="2402874991" sldId="374"/>
            <ac:spMk id="11" creationId="{D4974D33-8DC5-464E-8C6D-BE58F0669C17}"/>
          </ac:spMkLst>
        </pc:spChg>
        <pc:spChg chg="add">
          <ac:chgData name="Dipo Ajayi" userId="a89958894d1f690f" providerId="Windows Live" clId="Web-{05F660C2-B475-46E9-811C-E56A0DF032B3}" dt="2022-09-15T23:15:09.649" v="323"/>
          <ac:spMkLst>
            <pc:docMk/>
            <pc:sldMk cId="2402874991" sldId="374"/>
            <ac:spMk id="16" creationId="{F13C74B1-5B17-4795-BED0-7140497B445A}"/>
          </ac:spMkLst>
        </pc:spChg>
        <pc:spChg chg="add">
          <ac:chgData name="Dipo Ajayi" userId="a89958894d1f690f" providerId="Windows Live" clId="Web-{05F660C2-B475-46E9-811C-E56A0DF032B3}" dt="2022-09-15T23:15:09.649" v="323"/>
          <ac:spMkLst>
            <pc:docMk/>
            <pc:sldMk cId="2402874991" sldId="374"/>
            <ac:spMk id="18" creationId="{D4974D33-8DC5-464E-8C6D-BE58F0669C17}"/>
          </ac:spMkLst>
        </pc:spChg>
        <pc:picChg chg="add mod">
          <ac:chgData name="Dipo Ajayi" userId="a89958894d1f690f" providerId="Windows Live" clId="Web-{05F660C2-B475-46E9-811C-E56A0DF032B3}" dt="2022-09-15T23:15:09.649" v="323"/>
          <ac:picMkLst>
            <pc:docMk/>
            <pc:sldMk cId="2402874991" sldId="374"/>
            <ac:picMk id="5" creationId="{4CC5A95E-F793-04BC-9C47-A28976017CC7}"/>
          </ac:picMkLst>
        </pc:picChg>
      </pc:sldChg>
      <pc:sldChg chg="addSp modSp mod setBg">
        <pc:chgData name="Dipo Ajayi" userId="a89958894d1f690f" providerId="Windows Live" clId="Web-{05F660C2-B475-46E9-811C-E56A0DF032B3}" dt="2022-09-15T23:16:24.011" v="339"/>
        <pc:sldMkLst>
          <pc:docMk/>
          <pc:sldMk cId="3518665725" sldId="375"/>
        </pc:sldMkLst>
        <pc:spChg chg="mod">
          <ac:chgData name="Dipo Ajayi" userId="a89958894d1f690f" providerId="Windows Live" clId="Web-{05F660C2-B475-46E9-811C-E56A0DF032B3}" dt="2022-09-15T23:16:24.011" v="339"/>
          <ac:spMkLst>
            <pc:docMk/>
            <pc:sldMk cId="3518665725" sldId="375"/>
            <ac:spMk id="2" creationId="{B626359F-8583-99C6-6BEF-0EA3C9743FAB}"/>
          </ac:spMkLst>
        </pc:spChg>
        <pc:spChg chg="mod">
          <ac:chgData name="Dipo Ajayi" userId="a89958894d1f690f" providerId="Windows Live" clId="Web-{05F660C2-B475-46E9-811C-E56A0DF032B3}" dt="2022-09-15T23:16:24.011" v="339"/>
          <ac:spMkLst>
            <pc:docMk/>
            <pc:sldMk cId="3518665725" sldId="375"/>
            <ac:spMk id="3" creationId="{4D19527B-D4C2-7EB4-EC01-60944FD6A398}"/>
          </ac:spMkLst>
        </pc:spChg>
        <pc:spChg chg="add">
          <ac:chgData name="Dipo Ajayi" userId="a89958894d1f690f" providerId="Windows Live" clId="Web-{05F660C2-B475-46E9-811C-E56A0DF032B3}" dt="2022-09-15T23:16:24.011" v="339"/>
          <ac:spMkLst>
            <pc:docMk/>
            <pc:sldMk cId="3518665725" sldId="375"/>
            <ac:spMk id="9" creationId="{F13C74B1-5B17-4795-BED0-7140497B445A}"/>
          </ac:spMkLst>
        </pc:spChg>
        <pc:spChg chg="add">
          <ac:chgData name="Dipo Ajayi" userId="a89958894d1f690f" providerId="Windows Live" clId="Web-{05F660C2-B475-46E9-811C-E56A0DF032B3}" dt="2022-09-15T23:16:24.011" v="339"/>
          <ac:spMkLst>
            <pc:docMk/>
            <pc:sldMk cId="3518665725" sldId="375"/>
            <ac:spMk id="11" creationId="{D4974D33-8DC5-464E-8C6D-BE58F0669C17}"/>
          </ac:spMkLst>
        </pc:spChg>
        <pc:picChg chg="add mod">
          <ac:chgData name="Dipo Ajayi" userId="a89958894d1f690f" providerId="Windows Live" clId="Web-{05F660C2-B475-46E9-811C-E56A0DF032B3}" dt="2022-09-15T23:16:24.011" v="339"/>
          <ac:picMkLst>
            <pc:docMk/>
            <pc:sldMk cId="3518665725" sldId="375"/>
            <ac:picMk id="4" creationId="{B16E18BE-21C9-5CC2-E7F9-55111F07BE2B}"/>
          </ac:picMkLst>
        </pc:picChg>
      </pc:sldChg>
      <pc:sldChg chg="addSp delSp modSp mod setBg">
        <pc:chgData name="Dipo Ajayi" userId="a89958894d1f690f" providerId="Windows Live" clId="Web-{05F660C2-B475-46E9-811C-E56A0DF032B3}" dt="2022-09-15T23:17:54.733" v="356" actId="20577"/>
        <pc:sldMkLst>
          <pc:docMk/>
          <pc:sldMk cId="3451942872" sldId="376"/>
        </pc:sldMkLst>
        <pc:spChg chg="mod">
          <ac:chgData name="Dipo Ajayi" userId="a89958894d1f690f" providerId="Windows Live" clId="Web-{05F660C2-B475-46E9-811C-E56A0DF032B3}" dt="2022-09-15T23:17:29.294" v="350"/>
          <ac:spMkLst>
            <pc:docMk/>
            <pc:sldMk cId="3451942872" sldId="376"/>
            <ac:spMk id="2" creationId="{B626359F-8583-99C6-6BEF-0EA3C9743FAB}"/>
          </ac:spMkLst>
        </pc:spChg>
        <pc:spChg chg="mod ord">
          <ac:chgData name="Dipo Ajayi" userId="a89958894d1f690f" providerId="Windows Live" clId="Web-{05F660C2-B475-46E9-811C-E56A0DF032B3}" dt="2022-09-15T23:17:54.733" v="356" actId="20577"/>
          <ac:spMkLst>
            <pc:docMk/>
            <pc:sldMk cId="3451942872" sldId="376"/>
            <ac:spMk id="3" creationId="{4D19527B-D4C2-7EB4-EC01-60944FD6A398}"/>
          </ac:spMkLst>
        </pc:spChg>
        <pc:spChg chg="add del">
          <ac:chgData name="Dipo Ajayi" userId="a89958894d1f690f" providerId="Windows Live" clId="Web-{05F660C2-B475-46E9-811C-E56A0DF032B3}" dt="2022-09-15T23:17:29.294" v="350"/>
          <ac:spMkLst>
            <pc:docMk/>
            <pc:sldMk cId="3451942872" sldId="376"/>
            <ac:spMk id="22535" creationId="{32AEEBC8-9D30-42EF-95F2-386C2653FBF0}"/>
          </ac:spMkLst>
        </pc:spChg>
        <pc:spChg chg="add del">
          <ac:chgData name="Dipo Ajayi" userId="a89958894d1f690f" providerId="Windows Live" clId="Web-{05F660C2-B475-46E9-811C-E56A0DF032B3}" dt="2022-09-15T23:17:29.294" v="350"/>
          <ac:spMkLst>
            <pc:docMk/>
            <pc:sldMk cId="3451942872" sldId="376"/>
            <ac:spMk id="22537" creationId="{2E92FA66-67D7-4CB4-94D3-E643A9AD4757}"/>
          </ac:spMkLst>
        </pc:spChg>
        <pc:spChg chg="add">
          <ac:chgData name="Dipo Ajayi" userId="a89958894d1f690f" providerId="Windows Live" clId="Web-{05F660C2-B475-46E9-811C-E56A0DF032B3}" dt="2022-09-15T23:17:29.294" v="350"/>
          <ac:spMkLst>
            <pc:docMk/>
            <pc:sldMk cId="3451942872" sldId="376"/>
            <ac:spMk id="22539" creationId="{2596F992-698C-48C0-9D89-70DA4CE927EF}"/>
          </ac:spMkLst>
        </pc:spChg>
        <pc:spChg chg="add">
          <ac:chgData name="Dipo Ajayi" userId="a89958894d1f690f" providerId="Windows Live" clId="Web-{05F660C2-B475-46E9-811C-E56A0DF032B3}" dt="2022-09-15T23:17:29.294" v="350"/>
          <ac:spMkLst>
            <pc:docMk/>
            <pc:sldMk cId="3451942872" sldId="376"/>
            <ac:spMk id="22540" creationId="{E7BFF8DC-0AE7-4AD2-9B28-2E5F26D62C30}"/>
          </ac:spMkLst>
        </pc:spChg>
        <pc:spChg chg="add del">
          <ac:chgData name="Dipo Ajayi" userId="a89958894d1f690f" providerId="Windows Live" clId="Web-{05F660C2-B475-46E9-811C-E56A0DF032B3}" dt="2022-09-15T23:17:19.856" v="347"/>
          <ac:spMkLst>
            <pc:docMk/>
            <pc:sldMk cId="3451942872" sldId="376"/>
            <ac:spMk id="22542" creationId="{32AEEBC8-9D30-42EF-95F2-386C2653FBF0}"/>
          </ac:spMkLst>
        </pc:spChg>
        <pc:spChg chg="add del">
          <ac:chgData name="Dipo Ajayi" userId="a89958894d1f690f" providerId="Windows Live" clId="Web-{05F660C2-B475-46E9-811C-E56A0DF032B3}" dt="2022-09-15T23:17:19.856" v="347"/>
          <ac:spMkLst>
            <pc:docMk/>
            <pc:sldMk cId="3451942872" sldId="376"/>
            <ac:spMk id="22544" creationId="{2E92FA66-67D7-4CB4-94D3-E643A9AD4757}"/>
          </ac:spMkLst>
        </pc:spChg>
        <pc:spChg chg="add">
          <ac:chgData name="Dipo Ajayi" userId="a89958894d1f690f" providerId="Windows Live" clId="Web-{05F660C2-B475-46E9-811C-E56A0DF032B3}" dt="2022-09-15T23:17:29.294" v="350"/>
          <ac:spMkLst>
            <pc:docMk/>
            <pc:sldMk cId="3451942872" sldId="376"/>
            <ac:spMk id="22546" creationId="{7E0162AD-C6E5-4BF8-A453-76ADB36877D3}"/>
          </ac:spMkLst>
        </pc:spChg>
        <pc:picChg chg="mod">
          <ac:chgData name="Dipo Ajayi" userId="a89958894d1f690f" providerId="Windows Live" clId="Web-{05F660C2-B475-46E9-811C-E56A0DF032B3}" dt="2022-09-15T23:17:29.294" v="350"/>
          <ac:picMkLst>
            <pc:docMk/>
            <pc:sldMk cId="3451942872" sldId="376"/>
            <ac:picMk id="22530" creationId="{3A3C62A4-4B22-B043-620D-BFC0D46B2956}"/>
          </ac:picMkLst>
        </pc:picChg>
      </pc:sldChg>
      <pc:sldChg chg="addSp delSp modSp mod setBg setClrOvrMap">
        <pc:chgData name="Dipo Ajayi" userId="a89958894d1f690f" providerId="Windows Live" clId="Web-{05F660C2-B475-46E9-811C-E56A0DF032B3}" dt="2022-09-15T23:18:21.436" v="361" actId="14100"/>
        <pc:sldMkLst>
          <pc:docMk/>
          <pc:sldMk cId="1650373235" sldId="377"/>
        </pc:sldMkLst>
        <pc:spChg chg="mod">
          <ac:chgData name="Dipo Ajayi" userId="a89958894d1f690f" providerId="Windows Live" clId="Web-{05F660C2-B475-46E9-811C-E56A0DF032B3}" dt="2022-09-15T23:18:11.749" v="360"/>
          <ac:spMkLst>
            <pc:docMk/>
            <pc:sldMk cId="1650373235" sldId="377"/>
            <ac:spMk id="2" creationId="{B626359F-8583-99C6-6BEF-0EA3C9743FAB}"/>
          </ac:spMkLst>
        </pc:spChg>
        <pc:spChg chg="mod">
          <ac:chgData name="Dipo Ajayi" userId="a89958894d1f690f" providerId="Windows Live" clId="Web-{05F660C2-B475-46E9-811C-E56A0DF032B3}" dt="2022-09-15T23:18:11.749" v="360"/>
          <ac:spMkLst>
            <pc:docMk/>
            <pc:sldMk cId="1650373235" sldId="377"/>
            <ac:spMk id="3" creationId="{4D19527B-D4C2-7EB4-EC01-60944FD6A398}"/>
          </ac:spMkLst>
        </pc:spChg>
        <pc:spChg chg="add del">
          <ac:chgData name="Dipo Ajayi" userId="a89958894d1f690f" providerId="Windows Live" clId="Web-{05F660C2-B475-46E9-811C-E56A0DF032B3}" dt="2022-09-15T23:18:08.655" v="358"/>
          <ac:spMkLst>
            <pc:docMk/>
            <pc:sldMk cId="1650373235" sldId="377"/>
            <ac:spMk id="7" creationId="{2550BE34-C2B8-49B8-8519-67A8CAD51AE9}"/>
          </ac:spMkLst>
        </pc:spChg>
        <pc:spChg chg="add del">
          <ac:chgData name="Dipo Ajayi" userId="a89958894d1f690f" providerId="Windows Live" clId="Web-{05F660C2-B475-46E9-811C-E56A0DF032B3}" dt="2022-09-15T23:18:08.655" v="358"/>
          <ac:spMkLst>
            <pc:docMk/>
            <pc:sldMk cId="1650373235" sldId="377"/>
            <ac:spMk id="8" creationId="{A7457DD9-5A45-400A-AB4B-4B4EDECA25F1}"/>
          </ac:spMkLst>
        </pc:spChg>
        <pc:spChg chg="add del">
          <ac:chgData name="Dipo Ajayi" userId="a89958894d1f690f" providerId="Windows Live" clId="Web-{05F660C2-B475-46E9-811C-E56A0DF032B3}" dt="2022-09-15T23:18:08.655" v="358"/>
          <ac:spMkLst>
            <pc:docMk/>
            <pc:sldMk cId="1650373235" sldId="377"/>
            <ac:spMk id="9" creationId="{0570A85B-3810-4F95-97B0-CBF4CCDB381C}"/>
          </ac:spMkLst>
        </pc:spChg>
        <pc:spChg chg="add del">
          <ac:chgData name="Dipo Ajayi" userId="a89958894d1f690f" providerId="Windows Live" clId="Web-{05F660C2-B475-46E9-811C-E56A0DF032B3}" dt="2022-09-15T23:16:56.965" v="342"/>
          <ac:spMkLst>
            <pc:docMk/>
            <pc:sldMk cId="1650373235" sldId="377"/>
            <ac:spMk id="10" creationId="{32AEEBC8-9D30-42EF-95F2-386C2653FBF0}"/>
          </ac:spMkLst>
        </pc:spChg>
        <pc:spChg chg="add del">
          <ac:chgData name="Dipo Ajayi" userId="a89958894d1f690f" providerId="Windows Live" clId="Web-{05F660C2-B475-46E9-811C-E56A0DF032B3}" dt="2022-09-15T23:16:56.965" v="342"/>
          <ac:spMkLst>
            <pc:docMk/>
            <pc:sldMk cId="1650373235" sldId="377"/>
            <ac:spMk id="12" creationId="{2E92FA66-67D7-4CB4-94D3-E643A9AD4757}"/>
          </ac:spMkLst>
        </pc:spChg>
        <pc:spChg chg="add del">
          <ac:chgData name="Dipo Ajayi" userId="a89958894d1f690f" providerId="Windows Live" clId="Web-{05F660C2-B475-46E9-811C-E56A0DF032B3}" dt="2022-09-15T23:18:08.655" v="358"/>
          <ac:spMkLst>
            <pc:docMk/>
            <pc:sldMk cId="1650373235" sldId="377"/>
            <ac:spMk id="14" creationId="{441CF7D6-A660-431A-B0BB-140A0D5556B6}"/>
          </ac:spMkLst>
        </pc:spChg>
        <pc:spChg chg="add del">
          <ac:chgData name="Dipo Ajayi" userId="a89958894d1f690f" providerId="Windows Live" clId="Web-{05F660C2-B475-46E9-811C-E56A0DF032B3}" dt="2022-09-15T23:17:02.121" v="344"/>
          <ac:spMkLst>
            <pc:docMk/>
            <pc:sldMk cId="1650373235" sldId="377"/>
            <ac:spMk id="15" creationId="{2B566528-1B12-4246-9431-5C2D7D081168}"/>
          </ac:spMkLst>
        </pc:spChg>
        <pc:spChg chg="add del">
          <ac:chgData name="Dipo Ajayi" userId="a89958894d1f690f" providerId="Windows Live" clId="Web-{05F660C2-B475-46E9-811C-E56A0DF032B3}" dt="2022-09-15T23:18:11.749" v="360"/>
          <ac:spMkLst>
            <pc:docMk/>
            <pc:sldMk cId="1650373235" sldId="377"/>
            <ac:spMk id="17" creationId="{32AEEBC8-9D30-42EF-95F2-386C2653FBF0}"/>
          </ac:spMkLst>
        </pc:spChg>
        <pc:spChg chg="add del">
          <ac:chgData name="Dipo Ajayi" userId="a89958894d1f690f" providerId="Windows Live" clId="Web-{05F660C2-B475-46E9-811C-E56A0DF032B3}" dt="2022-09-15T23:18:11.749" v="360"/>
          <ac:spMkLst>
            <pc:docMk/>
            <pc:sldMk cId="1650373235" sldId="377"/>
            <ac:spMk id="18" creationId="{2E92FA66-67D7-4CB4-94D3-E643A9AD4757}"/>
          </ac:spMkLst>
        </pc:spChg>
        <pc:grpChg chg="add del">
          <ac:chgData name="Dipo Ajayi" userId="a89958894d1f690f" providerId="Windows Live" clId="Web-{05F660C2-B475-46E9-811C-E56A0DF032B3}" dt="2022-09-15T23:17:02.121" v="344"/>
          <ac:grpSpMkLst>
            <pc:docMk/>
            <pc:sldMk cId="1650373235" sldId="377"/>
            <ac:grpSpMk id="16" creationId="{5995D10D-E9C9-47DB-AE7E-801FEF38F5C9}"/>
          </ac:grpSpMkLst>
        </pc:grpChg>
        <pc:grpChg chg="add del">
          <ac:chgData name="Dipo Ajayi" userId="a89958894d1f690f" providerId="Windows Live" clId="Web-{05F660C2-B475-46E9-811C-E56A0DF032B3}" dt="2022-09-15T23:17:02.121" v="344"/>
          <ac:grpSpMkLst>
            <pc:docMk/>
            <pc:sldMk cId="1650373235" sldId="377"/>
            <ac:grpSpMk id="19" creationId="{828A5161-06F1-46CF-8AD7-844680A59E13}"/>
          </ac:grpSpMkLst>
        </pc:grpChg>
        <pc:picChg chg="mod">
          <ac:chgData name="Dipo Ajayi" userId="a89958894d1f690f" providerId="Windows Live" clId="Web-{05F660C2-B475-46E9-811C-E56A0DF032B3}" dt="2022-09-15T23:18:21.436" v="361" actId="14100"/>
          <ac:picMkLst>
            <pc:docMk/>
            <pc:sldMk cId="1650373235" sldId="377"/>
            <ac:picMk id="5" creationId="{FA56E538-86F7-2EFE-A2DF-9A1755BE8F33}"/>
          </ac:picMkLst>
        </pc:picChg>
      </pc:sldChg>
      <pc:sldChg chg="addSp modSp mod setBg setClrOvrMap">
        <pc:chgData name="Dipo Ajayi" userId="a89958894d1f690f" providerId="Windows Live" clId="Web-{05F660C2-B475-46E9-811C-E56A0DF032B3}" dt="2022-09-15T23:18:41.812" v="364" actId="20577"/>
        <pc:sldMkLst>
          <pc:docMk/>
          <pc:sldMk cId="2899802108" sldId="378"/>
        </pc:sldMkLst>
        <pc:spChg chg="mod">
          <ac:chgData name="Dipo Ajayi" userId="a89958894d1f690f" providerId="Windows Live" clId="Web-{05F660C2-B475-46E9-811C-E56A0DF032B3}" dt="2022-09-15T23:18:34.609" v="362"/>
          <ac:spMkLst>
            <pc:docMk/>
            <pc:sldMk cId="2899802108" sldId="378"/>
            <ac:spMk id="2" creationId="{B626359F-8583-99C6-6BEF-0EA3C9743FAB}"/>
          </ac:spMkLst>
        </pc:spChg>
        <pc:spChg chg="mod">
          <ac:chgData name="Dipo Ajayi" userId="a89958894d1f690f" providerId="Windows Live" clId="Web-{05F660C2-B475-46E9-811C-E56A0DF032B3}" dt="2022-09-15T23:18:41.812" v="364" actId="20577"/>
          <ac:spMkLst>
            <pc:docMk/>
            <pc:sldMk cId="2899802108" sldId="378"/>
            <ac:spMk id="3" creationId="{4D19527B-D4C2-7EB4-EC01-60944FD6A398}"/>
          </ac:spMkLst>
        </pc:spChg>
        <pc:spChg chg="add">
          <ac:chgData name="Dipo Ajayi" userId="a89958894d1f690f" providerId="Windows Live" clId="Web-{05F660C2-B475-46E9-811C-E56A0DF032B3}" dt="2022-09-15T23:18:34.609" v="362"/>
          <ac:spMkLst>
            <pc:docMk/>
            <pc:sldMk cId="2899802108" sldId="378"/>
            <ac:spMk id="21515" creationId="{2B566528-1B12-4246-9431-5C2D7D081168}"/>
          </ac:spMkLst>
        </pc:spChg>
        <pc:grpChg chg="add">
          <ac:chgData name="Dipo Ajayi" userId="a89958894d1f690f" providerId="Windows Live" clId="Web-{05F660C2-B475-46E9-811C-E56A0DF032B3}" dt="2022-09-15T23:18:34.609" v="362"/>
          <ac:grpSpMkLst>
            <pc:docMk/>
            <pc:sldMk cId="2899802108" sldId="378"/>
            <ac:grpSpMk id="21517" creationId="{828A5161-06F1-46CF-8AD7-844680A59E13}"/>
          </ac:grpSpMkLst>
        </pc:grpChg>
        <pc:grpChg chg="add">
          <ac:chgData name="Dipo Ajayi" userId="a89958894d1f690f" providerId="Windows Live" clId="Web-{05F660C2-B475-46E9-811C-E56A0DF032B3}" dt="2022-09-15T23:18:34.609" v="362"/>
          <ac:grpSpMkLst>
            <pc:docMk/>
            <pc:sldMk cId="2899802108" sldId="378"/>
            <ac:grpSpMk id="21521" creationId="{5995D10D-E9C9-47DB-AE7E-801FEF38F5C9}"/>
          </ac:grpSpMkLst>
        </pc:grpChg>
        <pc:picChg chg="mod">
          <ac:chgData name="Dipo Ajayi" userId="a89958894d1f690f" providerId="Windows Live" clId="Web-{05F660C2-B475-46E9-811C-E56A0DF032B3}" dt="2022-09-15T23:18:34.609" v="362"/>
          <ac:picMkLst>
            <pc:docMk/>
            <pc:sldMk cId="2899802108" sldId="378"/>
            <ac:picMk id="21510" creationId="{D97215FB-9702-AC9C-590C-F8729C953307}"/>
          </ac:picMkLst>
        </pc:picChg>
      </pc:sldChg>
      <pc:sldChg chg="addSp delSp modSp mod setBg setClrOvrMap">
        <pc:chgData name="Dipo Ajayi" userId="a89958894d1f690f" providerId="Windows Live" clId="Web-{05F660C2-B475-46E9-811C-E56A0DF032B3}" dt="2022-09-15T23:19:29.751" v="370"/>
        <pc:sldMkLst>
          <pc:docMk/>
          <pc:sldMk cId="3735982471" sldId="379"/>
        </pc:sldMkLst>
        <pc:spChg chg="mod">
          <ac:chgData name="Dipo Ajayi" userId="a89958894d1f690f" providerId="Windows Live" clId="Web-{05F660C2-B475-46E9-811C-E56A0DF032B3}" dt="2022-09-15T23:19:29.751" v="370"/>
          <ac:spMkLst>
            <pc:docMk/>
            <pc:sldMk cId="3735982471" sldId="379"/>
            <ac:spMk id="2" creationId="{B626359F-8583-99C6-6BEF-0EA3C9743FAB}"/>
          </ac:spMkLst>
        </pc:spChg>
        <pc:spChg chg="mod">
          <ac:chgData name="Dipo Ajayi" userId="a89958894d1f690f" providerId="Windows Live" clId="Web-{05F660C2-B475-46E9-811C-E56A0DF032B3}" dt="2022-09-15T23:19:29.751" v="370"/>
          <ac:spMkLst>
            <pc:docMk/>
            <pc:sldMk cId="3735982471" sldId="379"/>
            <ac:spMk id="3" creationId="{4D19527B-D4C2-7EB4-EC01-60944FD6A398}"/>
          </ac:spMkLst>
        </pc:spChg>
        <pc:spChg chg="add del">
          <ac:chgData name="Dipo Ajayi" userId="a89958894d1f690f" providerId="Windows Live" clId="Web-{05F660C2-B475-46E9-811C-E56A0DF032B3}" dt="2022-09-15T23:19:29.751" v="370"/>
          <ac:spMkLst>
            <pc:docMk/>
            <pc:sldMk cId="3735982471" sldId="379"/>
            <ac:spMk id="8" creationId="{46D6306C-ED4F-4AAE-B4A5-EEA6AFAD726E}"/>
          </ac:spMkLst>
        </pc:spChg>
        <pc:spChg chg="add del">
          <ac:chgData name="Dipo Ajayi" userId="a89958894d1f690f" providerId="Windows Live" clId="Web-{05F660C2-B475-46E9-811C-E56A0DF032B3}" dt="2022-09-15T23:19:29.751" v="370"/>
          <ac:spMkLst>
            <pc:docMk/>
            <pc:sldMk cId="3735982471" sldId="379"/>
            <ac:spMk id="10" creationId="{0EC5361D-F897-4856-B945-0455A365EB24}"/>
          </ac:spMkLst>
        </pc:spChg>
        <pc:spChg chg="add del">
          <ac:chgData name="Dipo Ajayi" userId="a89958894d1f690f" providerId="Windows Live" clId="Web-{05F660C2-B475-46E9-811C-E56A0DF032B3}" dt="2022-09-15T23:19:29.751" v="370"/>
          <ac:spMkLst>
            <pc:docMk/>
            <pc:sldMk cId="3735982471" sldId="379"/>
            <ac:spMk id="12" creationId="{4508C0C5-2268-42B5-B3C8-4D0899E05F8C}"/>
          </ac:spMkLst>
        </pc:spChg>
        <pc:spChg chg="add del">
          <ac:chgData name="Dipo Ajayi" userId="a89958894d1f690f" providerId="Windows Live" clId="Web-{05F660C2-B475-46E9-811C-E56A0DF032B3}" dt="2022-09-15T23:19:29.751" v="370"/>
          <ac:spMkLst>
            <pc:docMk/>
            <pc:sldMk cId="3735982471" sldId="379"/>
            <ac:spMk id="14" creationId="{141ACBDB-38F8-4B34-8183-BD95B4E55A62}"/>
          </ac:spMkLst>
        </pc:spChg>
        <pc:spChg chg="add del">
          <ac:chgData name="Dipo Ajayi" userId="a89958894d1f690f" providerId="Windows Live" clId="Web-{05F660C2-B475-46E9-811C-E56A0DF032B3}" dt="2022-09-15T23:19:29.751" v="370"/>
          <ac:spMkLst>
            <pc:docMk/>
            <pc:sldMk cId="3735982471" sldId="379"/>
            <ac:spMk id="16" creationId="{DE00DB52-3455-4E2F-867B-A6D0516E175B}"/>
          </ac:spMkLst>
        </pc:spChg>
        <pc:spChg chg="add del">
          <ac:chgData name="Dipo Ajayi" userId="a89958894d1f690f" providerId="Windows Live" clId="Web-{05F660C2-B475-46E9-811C-E56A0DF032B3}" dt="2022-09-15T23:19:29.751" v="370"/>
          <ac:spMkLst>
            <pc:docMk/>
            <pc:sldMk cId="3735982471" sldId="379"/>
            <ac:spMk id="18" creationId="{9E914C83-E0D8-4953-92D5-169D28CB43AE}"/>
          </ac:spMkLst>
        </pc:spChg>
        <pc:spChg chg="add del">
          <ac:chgData name="Dipo Ajayi" userId="a89958894d1f690f" providerId="Windows Live" clId="Web-{05F660C2-B475-46E9-811C-E56A0DF032B3}" dt="2022-09-15T23:19:29.751" v="370"/>
          <ac:spMkLst>
            <pc:docMk/>
            <pc:sldMk cId="3735982471" sldId="379"/>
            <ac:spMk id="20" creationId="{3512E083-F550-46AF-8490-767ECFD00CB7}"/>
          </ac:spMkLst>
        </pc:spChg>
        <pc:spChg chg="add">
          <ac:chgData name="Dipo Ajayi" userId="a89958894d1f690f" providerId="Windows Live" clId="Web-{05F660C2-B475-46E9-811C-E56A0DF032B3}" dt="2022-09-15T23:19:29.751" v="370"/>
          <ac:spMkLst>
            <pc:docMk/>
            <pc:sldMk cId="3735982471" sldId="379"/>
            <ac:spMk id="25" creationId="{777A147A-9ED8-46B4-8660-1B3C2AA880B5}"/>
          </ac:spMkLst>
        </pc:spChg>
        <pc:spChg chg="add">
          <ac:chgData name="Dipo Ajayi" userId="a89958894d1f690f" providerId="Windows Live" clId="Web-{05F660C2-B475-46E9-811C-E56A0DF032B3}" dt="2022-09-15T23:19:29.751" v="370"/>
          <ac:spMkLst>
            <pc:docMk/>
            <pc:sldMk cId="3735982471" sldId="379"/>
            <ac:spMk id="27" creationId="{5D6C15A0-C087-4593-8414-2B4EC1CDC3DE}"/>
          </ac:spMkLst>
        </pc:spChg>
      </pc:sldChg>
      <pc:sldChg chg="addSp modSp mod setBg setClrOvrMap">
        <pc:chgData name="Dipo Ajayi" userId="a89958894d1f690f" providerId="Windows Live" clId="Web-{05F660C2-B475-46E9-811C-E56A0DF032B3}" dt="2022-09-15T23:19:42.033" v="371"/>
        <pc:sldMkLst>
          <pc:docMk/>
          <pc:sldMk cId="3991351004" sldId="380"/>
        </pc:sldMkLst>
        <pc:spChg chg="mod">
          <ac:chgData name="Dipo Ajayi" userId="a89958894d1f690f" providerId="Windows Live" clId="Web-{05F660C2-B475-46E9-811C-E56A0DF032B3}" dt="2022-09-15T23:19:42.033" v="371"/>
          <ac:spMkLst>
            <pc:docMk/>
            <pc:sldMk cId="3991351004" sldId="380"/>
            <ac:spMk id="2" creationId="{B626359F-8583-99C6-6BEF-0EA3C9743FAB}"/>
          </ac:spMkLst>
        </pc:spChg>
        <pc:spChg chg="mod">
          <ac:chgData name="Dipo Ajayi" userId="a89958894d1f690f" providerId="Windows Live" clId="Web-{05F660C2-B475-46E9-811C-E56A0DF032B3}" dt="2022-09-15T23:19:42.033" v="371"/>
          <ac:spMkLst>
            <pc:docMk/>
            <pc:sldMk cId="3991351004" sldId="380"/>
            <ac:spMk id="3" creationId="{4D19527B-D4C2-7EB4-EC01-60944FD6A398}"/>
          </ac:spMkLst>
        </pc:spChg>
        <pc:spChg chg="add">
          <ac:chgData name="Dipo Ajayi" userId="a89958894d1f690f" providerId="Windows Live" clId="Web-{05F660C2-B475-46E9-811C-E56A0DF032B3}" dt="2022-09-15T23:19:42.033" v="371"/>
          <ac:spMkLst>
            <pc:docMk/>
            <pc:sldMk cId="3991351004" sldId="380"/>
            <ac:spMk id="19463" creationId="{2B566528-1B12-4246-9431-5C2D7D081168}"/>
          </ac:spMkLst>
        </pc:spChg>
        <pc:grpChg chg="add">
          <ac:chgData name="Dipo Ajayi" userId="a89958894d1f690f" providerId="Windows Live" clId="Web-{05F660C2-B475-46E9-811C-E56A0DF032B3}" dt="2022-09-15T23:19:42.033" v="371"/>
          <ac:grpSpMkLst>
            <pc:docMk/>
            <pc:sldMk cId="3991351004" sldId="380"/>
            <ac:grpSpMk id="19465" creationId="{828A5161-06F1-46CF-8AD7-844680A59E13}"/>
          </ac:grpSpMkLst>
        </pc:grpChg>
        <pc:grpChg chg="add">
          <ac:chgData name="Dipo Ajayi" userId="a89958894d1f690f" providerId="Windows Live" clId="Web-{05F660C2-B475-46E9-811C-E56A0DF032B3}" dt="2022-09-15T23:19:42.033" v="371"/>
          <ac:grpSpMkLst>
            <pc:docMk/>
            <pc:sldMk cId="3991351004" sldId="380"/>
            <ac:grpSpMk id="19469" creationId="{5995D10D-E9C9-47DB-AE7E-801FEF38F5C9}"/>
          </ac:grpSpMkLst>
        </pc:grpChg>
        <pc:picChg chg="mod">
          <ac:chgData name="Dipo Ajayi" userId="a89958894d1f690f" providerId="Windows Live" clId="Web-{05F660C2-B475-46E9-811C-E56A0DF032B3}" dt="2022-09-15T23:19:42.033" v="371"/>
          <ac:picMkLst>
            <pc:docMk/>
            <pc:sldMk cId="3991351004" sldId="380"/>
            <ac:picMk id="19458" creationId="{C9AACF1D-DB48-B67F-5380-329284BFD277}"/>
          </ac:picMkLst>
        </pc:picChg>
      </pc:sldChg>
      <pc:sldChg chg="addSp modSp mod setBg setClrOvrMap">
        <pc:chgData name="Dipo Ajayi" userId="a89958894d1f690f" providerId="Windows Live" clId="Web-{05F660C2-B475-46E9-811C-E56A0DF032B3}" dt="2022-09-15T23:19:55.908" v="372"/>
        <pc:sldMkLst>
          <pc:docMk/>
          <pc:sldMk cId="167514198" sldId="381"/>
        </pc:sldMkLst>
        <pc:spChg chg="mod">
          <ac:chgData name="Dipo Ajayi" userId="a89958894d1f690f" providerId="Windows Live" clId="Web-{05F660C2-B475-46E9-811C-E56A0DF032B3}" dt="2022-09-15T23:19:55.908" v="372"/>
          <ac:spMkLst>
            <pc:docMk/>
            <pc:sldMk cId="167514198" sldId="381"/>
            <ac:spMk id="2" creationId="{B626359F-8583-99C6-6BEF-0EA3C9743FAB}"/>
          </ac:spMkLst>
        </pc:spChg>
        <pc:spChg chg="mod">
          <ac:chgData name="Dipo Ajayi" userId="a89958894d1f690f" providerId="Windows Live" clId="Web-{05F660C2-B475-46E9-811C-E56A0DF032B3}" dt="2022-09-15T23:19:55.908" v="372"/>
          <ac:spMkLst>
            <pc:docMk/>
            <pc:sldMk cId="167514198" sldId="381"/>
            <ac:spMk id="3" creationId="{4D19527B-D4C2-7EB4-EC01-60944FD6A398}"/>
          </ac:spMkLst>
        </pc:spChg>
        <pc:spChg chg="add">
          <ac:chgData name="Dipo Ajayi" userId="a89958894d1f690f" providerId="Windows Live" clId="Web-{05F660C2-B475-46E9-811C-E56A0DF032B3}" dt="2022-09-15T23:19:55.908" v="372"/>
          <ac:spMkLst>
            <pc:docMk/>
            <pc:sldMk cId="167514198" sldId="381"/>
            <ac:spMk id="18439" creationId="{2B566528-1B12-4246-9431-5C2D7D081168}"/>
          </ac:spMkLst>
        </pc:spChg>
        <pc:grpChg chg="add">
          <ac:chgData name="Dipo Ajayi" userId="a89958894d1f690f" providerId="Windows Live" clId="Web-{05F660C2-B475-46E9-811C-E56A0DF032B3}" dt="2022-09-15T23:19:55.908" v="372"/>
          <ac:grpSpMkLst>
            <pc:docMk/>
            <pc:sldMk cId="167514198" sldId="381"/>
            <ac:grpSpMk id="18441" creationId="{828A5161-06F1-46CF-8AD7-844680A59E13}"/>
          </ac:grpSpMkLst>
        </pc:grpChg>
        <pc:grpChg chg="add">
          <ac:chgData name="Dipo Ajayi" userId="a89958894d1f690f" providerId="Windows Live" clId="Web-{05F660C2-B475-46E9-811C-E56A0DF032B3}" dt="2022-09-15T23:19:55.908" v="372"/>
          <ac:grpSpMkLst>
            <pc:docMk/>
            <pc:sldMk cId="167514198" sldId="381"/>
            <ac:grpSpMk id="18445" creationId="{5995D10D-E9C9-47DB-AE7E-801FEF38F5C9}"/>
          </ac:grpSpMkLst>
        </pc:grpChg>
        <pc:picChg chg="mod">
          <ac:chgData name="Dipo Ajayi" userId="a89958894d1f690f" providerId="Windows Live" clId="Web-{05F660C2-B475-46E9-811C-E56A0DF032B3}" dt="2022-09-15T23:19:55.908" v="372"/>
          <ac:picMkLst>
            <pc:docMk/>
            <pc:sldMk cId="167514198" sldId="381"/>
            <ac:picMk id="18434" creationId="{33086C9E-7CE2-BFF9-A925-1BE383BA4138}"/>
          </ac:picMkLst>
        </pc:picChg>
      </pc:sldChg>
      <pc:sldChg chg="addSp delSp modSp mod setBg setClrOvrMap">
        <pc:chgData name="Dipo Ajayi" userId="a89958894d1f690f" providerId="Windows Live" clId="Web-{05F660C2-B475-46E9-811C-E56A0DF032B3}" dt="2022-09-15T23:20:28.503" v="377" actId="14100"/>
        <pc:sldMkLst>
          <pc:docMk/>
          <pc:sldMk cId="3648582216" sldId="382"/>
        </pc:sldMkLst>
        <pc:spChg chg="mod">
          <ac:chgData name="Dipo Ajayi" userId="a89958894d1f690f" providerId="Windows Live" clId="Web-{05F660C2-B475-46E9-811C-E56A0DF032B3}" dt="2022-09-15T23:20:18.690" v="375"/>
          <ac:spMkLst>
            <pc:docMk/>
            <pc:sldMk cId="3648582216" sldId="382"/>
            <ac:spMk id="2" creationId="{B626359F-8583-99C6-6BEF-0EA3C9743FAB}"/>
          </ac:spMkLst>
        </pc:spChg>
        <pc:spChg chg="mod ord">
          <ac:chgData name="Dipo Ajayi" userId="a89958894d1f690f" providerId="Windows Live" clId="Web-{05F660C2-B475-46E9-811C-E56A0DF032B3}" dt="2022-09-15T23:20:18.690" v="375"/>
          <ac:spMkLst>
            <pc:docMk/>
            <pc:sldMk cId="3648582216" sldId="382"/>
            <ac:spMk id="3" creationId="{4D19527B-D4C2-7EB4-EC01-60944FD6A398}"/>
          </ac:spMkLst>
        </pc:spChg>
        <pc:spChg chg="add del">
          <ac:chgData name="Dipo Ajayi" userId="a89958894d1f690f" providerId="Windows Live" clId="Web-{05F660C2-B475-46E9-811C-E56A0DF032B3}" dt="2022-09-15T23:20:18.675" v="374"/>
          <ac:spMkLst>
            <pc:docMk/>
            <pc:sldMk cId="3648582216" sldId="382"/>
            <ac:spMk id="17415" creationId="{84ECDE7A-6944-466D-8FFE-149A29BA6BAE}"/>
          </ac:spMkLst>
        </pc:spChg>
        <pc:spChg chg="add del">
          <ac:chgData name="Dipo Ajayi" userId="a89958894d1f690f" providerId="Windows Live" clId="Web-{05F660C2-B475-46E9-811C-E56A0DF032B3}" dt="2022-09-15T23:20:18.675" v="374"/>
          <ac:spMkLst>
            <pc:docMk/>
            <pc:sldMk cId="3648582216" sldId="382"/>
            <ac:spMk id="17417" creationId="{B3420082-9415-44EC-802E-C77D71D59C57}"/>
          </ac:spMkLst>
        </pc:spChg>
        <pc:spChg chg="add del">
          <ac:chgData name="Dipo Ajayi" userId="a89958894d1f690f" providerId="Windows Live" clId="Web-{05F660C2-B475-46E9-811C-E56A0DF032B3}" dt="2022-09-15T23:20:18.675" v="374"/>
          <ac:spMkLst>
            <pc:docMk/>
            <pc:sldMk cId="3648582216" sldId="382"/>
            <ac:spMk id="17419" creationId="{55A52C45-1FCB-4636-A80F-2849B8226C01}"/>
          </ac:spMkLst>
        </pc:spChg>
        <pc:spChg chg="add del">
          <ac:chgData name="Dipo Ajayi" userId="a89958894d1f690f" providerId="Windows Live" clId="Web-{05F660C2-B475-46E9-811C-E56A0DF032B3}" dt="2022-09-15T23:20:18.675" v="374"/>
          <ac:spMkLst>
            <pc:docMk/>
            <pc:sldMk cId="3648582216" sldId="382"/>
            <ac:spMk id="17421" creationId="{768EB4DD-3704-43AD-92B3-C4E0C6EA92CB}"/>
          </ac:spMkLst>
        </pc:spChg>
        <pc:spChg chg="add">
          <ac:chgData name="Dipo Ajayi" userId="a89958894d1f690f" providerId="Windows Live" clId="Web-{05F660C2-B475-46E9-811C-E56A0DF032B3}" dt="2022-09-15T23:20:18.690" v="375"/>
          <ac:spMkLst>
            <pc:docMk/>
            <pc:sldMk cId="3648582216" sldId="382"/>
            <ac:spMk id="17424" creationId="{2B566528-1B12-4246-9431-5C2D7D081168}"/>
          </ac:spMkLst>
        </pc:spChg>
        <pc:spChg chg="add">
          <ac:chgData name="Dipo Ajayi" userId="a89958894d1f690f" providerId="Windows Live" clId="Web-{05F660C2-B475-46E9-811C-E56A0DF032B3}" dt="2022-09-15T23:20:18.690" v="375"/>
          <ac:spMkLst>
            <pc:docMk/>
            <pc:sldMk cId="3648582216" sldId="382"/>
            <ac:spMk id="17425" creationId="{D3F51FEB-38FB-4F6C-9F7B-2F2AFAB65463}"/>
          </ac:spMkLst>
        </pc:spChg>
        <pc:spChg chg="add">
          <ac:chgData name="Dipo Ajayi" userId="a89958894d1f690f" providerId="Windows Live" clId="Web-{05F660C2-B475-46E9-811C-E56A0DF032B3}" dt="2022-09-15T23:20:18.690" v="375"/>
          <ac:spMkLst>
            <pc:docMk/>
            <pc:sldMk cId="3648582216" sldId="382"/>
            <ac:spMk id="17426" creationId="{1E547BA6-BAE0-43BB-A7CA-60F69CE252F0}"/>
          </ac:spMkLst>
        </pc:spChg>
        <pc:grpChg chg="add">
          <ac:chgData name="Dipo Ajayi" userId="a89958894d1f690f" providerId="Windows Live" clId="Web-{05F660C2-B475-46E9-811C-E56A0DF032B3}" dt="2022-09-15T23:20:18.690" v="375"/>
          <ac:grpSpMkLst>
            <pc:docMk/>
            <pc:sldMk cId="3648582216" sldId="382"/>
            <ac:grpSpMk id="17427" creationId="{15CBE6EC-46EF-45D9-8E16-DCDC5917CA31}"/>
          </ac:grpSpMkLst>
        </pc:grpChg>
        <pc:picChg chg="mod">
          <ac:chgData name="Dipo Ajayi" userId="a89958894d1f690f" providerId="Windows Live" clId="Web-{05F660C2-B475-46E9-811C-E56A0DF032B3}" dt="2022-09-15T23:20:28.503" v="377" actId="14100"/>
          <ac:picMkLst>
            <pc:docMk/>
            <pc:sldMk cId="3648582216" sldId="382"/>
            <ac:picMk id="17410" creationId="{1CF785E5-F081-F460-BB37-02532B5DC581}"/>
          </ac:picMkLst>
        </pc:picChg>
      </pc:sldChg>
      <pc:sldChg chg="addSp modSp mod setBg setClrOvrMap">
        <pc:chgData name="Dipo Ajayi" userId="a89958894d1f690f" providerId="Windows Live" clId="Web-{05F660C2-B475-46E9-811C-E56A0DF032B3}" dt="2022-09-15T23:18:46.125" v="365"/>
        <pc:sldMkLst>
          <pc:docMk/>
          <pc:sldMk cId="3927431114" sldId="383"/>
        </pc:sldMkLst>
        <pc:spChg chg="mod">
          <ac:chgData name="Dipo Ajayi" userId="a89958894d1f690f" providerId="Windows Live" clId="Web-{05F660C2-B475-46E9-811C-E56A0DF032B3}" dt="2022-09-15T23:18:46.125" v="365"/>
          <ac:spMkLst>
            <pc:docMk/>
            <pc:sldMk cId="3927431114" sldId="383"/>
            <ac:spMk id="2" creationId="{B626359F-8583-99C6-6BEF-0EA3C9743FAB}"/>
          </ac:spMkLst>
        </pc:spChg>
        <pc:spChg chg="mod">
          <ac:chgData name="Dipo Ajayi" userId="a89958894d1f690f" providerId="Windows Live" clId="Web-{05F660C2-B475-46E9-811C-E56A0DF032B3}" dt="2022-09-15T23:18:46.125" v="365"/>
          <ac:spMkLst>
            <pc:docMk/>
            <pc:sldMk cId="3927431114" sldId="383"/>
            <ac:spMk id="3" creationId="{4D19527B-D4C2-7EB4-EC01-60944FD6A398}"/>
          </ac:spMkLst>
        </pc:spChg>
        <pc:spChg chg="add">
          <ac:chgData name="Dipo Ajayi" userId="a89958894d1f690f" providerId="Windows Live" clId="Web-{05F660C2-B475-46E9-811C-E56A0DF032B3}" dt="2022-09-15T23:18:46.125" v="365"/>
          <ac:spMkLst>
            <pc:docMk/>
            <pc:sldMk cId="3927431114" sldId="383"/>
            <ac:spMk id="20487" creationId="{2B566528-1B12-4246-9431-5C2D7D081168}"/>
          </ac:spMkLst>
        </pc:spChg>
        <pc:grpChg chg="add">
          <ac:chgData name="Dipo Ajayi" userId="a89958894d1f690f" providerId="Windows Live" clId="Web-{05F660C2-B475-46E9-811C-E56A0DF032B3}" dt="2022-09-15T23:18:46.125" v="365"/>
          <ac:grpSpMkLst>
            <pc:docMk/>
            <pc:sldMk cId="3927431114" sldId="383"/>
            <ac:grpSpMk id="20489" creationId="{828A5161-06F1-46CF-8AD7-844680A59E13}"/>
          </ac:grpSpMkLst>
        </pc:grpChg>
        <pc:grpChg chg="add">
          <ac:chgData name="Dipo Ajayi" userId="a89958894d1f690f" providerId="Windows Live" clId="Web-{05F660C2-B475-46E9-811C-E56A0DF032B3}" dt="2022-09-15T23:18:46.125" v="365"/>
          <ac:grpSpMkLst>
            <pc:docMk/>
            <pc:sldMk cId="3927431114" sldId="383"/>
            <ac:grpSpMk id="20493" creationId="{5995D10D-E9C9-47DB-AE7E-801FEF38F5C9}"/>
          </ac:grpSpMkLst>
        </pc:grpChg>
        <pc:picChg chg="mod">
          <ac:chgData name="Dipo Ajayi" userId="a89958894d1f690f" providerId="Windows Live" clId="Web-{05F660C2-B475-46E9-811C-E56A0DF032B3}" dt="2022-09-15T23:18:46.125" v="365"/>
          <ac:picMkLst>
            <pc:docMk/>
            <pc:sldMk cId="3927431114" sldId="383"/>
            <ac:picMk id="20482" creationId="{F8EB42C2-89B7-F90F-AC11-C8AAAE551A91}"/>
          </ac:picMkLst>
        </pc:picChg>
      </pc:sldChg>
    </pc:docChg>
  </pc:docChgLst>
  <pc:docChgLst>
    <pc:chgData name="Dipo Ajayi" userId="a89958894d1f690f" providerId="Windows Live" clId="Web-{9BEA51C8-9680-45E8-A5CD-F2A80D1A3502}"/>
    <pc:docChg chg="modSld">
      <pc:chgData name="Dipo Ajayi" userId="a89958894d1f690f" providerId="Windows Live" clId="Web-{9BEA51C8-9680-45E8-A5CD-F2A80D1A3502}" dt="2022-09-09T07:54:26.864" v="290" actId="14100"/>
      <pc:docMkLst>
        <pc:docMk/>
      </pc:docMkLst>
      <pc:sldChg chg="delSp">
        <pc:chgData name="Dipo Ajayi" userId="a89958894d1f690f" providerId="Windows Live" clId="Web-{9BEA51C8-9680-45E8-A5CD-F2A80D1A3502}" dt="2022-09-09T07:18:15.823" v="0"/>
        <pc:sldMkLst>
          <pc:docMk/>
          <pc:sldMk cId="1049387333" sldId="299"/>
        </pc:sldMkLst>
        <pc:picChg chg="del">
          <ac:chgData name="Dipo Ajayi" userId="a89958894d1f690f" providerId="Windows Live" clId="Web-{9BEA51C8-9680-45E8-A5CD-F2A80D1A3502}" dt="2022-09-09T07:18:15.823" v="0"/>
          <ac:picMkLst>
            <pc:docMk/>
            <pc:sldMk cId="1049387333" sldId="299"/>
            <ac:picMk id="5" creationId="{26DEBB1A-82B6-0976-B9F3-480962E7A108}"/>
          </ac:picMkLst>
        </pc:picChg>
      </pc:sldChg>
      <pc:sldChg chg="addSp delSp modSp mod setBg addAnim setClrOvrMap">
        <pc:chgData name="Dipo Ajayi" userId="a89958894d1f690f" providerId="Windows Live" clId="Web-{9BEA51C8-9680-45E8-A5CD-F2A80D1A3502}" dt="2022-09-09T07:20:20.871" v="13" actId="1076"/>
        <pc:sldMkLst>
          <pc:docMk/>
          <pc:sldMk cId="1802893422" sldId="300"/>
        </pc:sldMkLst>
        <pc:spChg chg="mod">
          <ac:chgData name="Dipo Ajayi" userId="a89958894d1f690f" providerId="Windows Live" clId="Web-{9BEA51C8-9680-45E8-A5CD-F2A80D1A3502}" dt="2022-09-09T07:20:20.871" v="13" actId="1076"/>
          <ac:spMkLst>
            <pc:docMk/>
            <pc:sldMk cId="1802893422" sldId="300"/>
            <ac:spMk id="2" creationId="{1FCA9745-3682-A280-4017-53512B26B4E5}"/>
          </ac:spMkLst>
        </pc:spChg>
        <pc:spChg chg="del mod">
          <ac:chgData name="Dipo Ajayi" userId="a89958894d1f690f" providerId="Windows Live" clId="Web-{9BEA51C8-9680-45E8-A5CD-F2A80D1A3502}" dt="2022-09-09T07:19:30.792" v="5"/>
          <ac:spMkLst>
            <pc:docMk/>
            <pc:sldMk cId="1802893422" sldId="300"/>
            <ac:spMk id="3" creationId="{6784F9F9-78DB-A0C3-B87C-68ADC9A4241F}"/>
          </ac:spMkLst>
        </pc:spChg>
        <pc:spChg chg="add">
          <ac:chgData name="Dipo Ajayi" userId="a89958894d1f690f" providerId="Windows Live" clId="Web-{9BEA51C8-9680-45E8-A5CD-F2A80D1A3502}" dt="2022-09-09T07:18:56.011" v="3"/>
          <ac:spMkLst>
            <pc:docMk/>
            <pc:sldMk cId="1802893422" sldId="300"/>
            <ac:spMk id="9" creationId="{E49CC64F-7275-4E33-961B-0C5CDC439875}"/>
          </ac:spMkLst>
        </pc:spChg>
        <pc:picChg chg="add mod modCrop">
          <ac:chgData name="Dipo Ajayi" userId="a89958894d1f690f" providerId="Windows Live" clId="Web-{9BEA51C8-9680-45E8-A5CD-F2A80D1A3502}" dt="2022-09-09T07:20:16.230" v="12"/>
          <ac:picMkLst>
            <pc:docMk/>
            <pc:sldMk cId="1802893422" sldId="300"/>
            <ac:picMk id="4" creationId="{7C16186C-6549-C406-7B17-13468429F994}"/>
          </ac:picMkLst>
        </pc:picChg>
      </pc:sldChg>
      <pc:sldChg chg="addSp modSp mod setBg setClrOvrMap">
        <pc:chgData name="Dipo Ajayi" userId="a89958894d1f690f" providerId="Windows Live" clId="Web-{9BEA51C8-9680-45E8-A5CD-F2A80D1A3502}" dt="2022-09-09T07:23:52.342" v="59" actId="20577"/>
        <pc:sldMkLst>
          <pc:docMk/>
          <pc:sldMk cId="3522653585" sldId="301"/>
        </pc:sldMkLst>
        <pc:spChg chg="mod">
          <ac:chgData name="Dipo Ajayi" userId="a89958894d1f690f" providerId="Windows Live" clId="Web-{9BEA51C8-9680-45E8-A5CD-F2A80D1A3502}" dt="2022-09-09T07:23:25.639" v="54"/>
          <ac:spMkLst>
            <pc:docMk/>
            <pc:sldMk cId="3522653585" sldId="301"/>
            <ac:spMk id="2" creationId="{1FCA9745-3682-A280-4017-53512B26B4E5}"/>
          </ac:spMkLst>
        </pc:spChg>
        <pc:spChg chg="mod">
          <ac:chgData name="Dipo Ajayi" userId="a89958894d1f690f" providerId="Windows Live" clId="Web-{9BEA51C8-9680-45E8-A5CD-F2A80D1A3502}" dt="2022-09-09T07:23:52.342" v="59" actId="20577"/>
          <ac:spMkLst>
            <pc:docMk/>
            <pc:sldMk cId="3522653585" sldId="301"/>
            <ac:spMk id="3" creationId="{6784F9F9-78DB-A0C3-B87C-68ADC9A4241F}"/>
          </ac:spMkLst>
        </pc:spChg>
        <pc:spChg chg="add">
          <ac:chgData name="Dipo Ajayi" userId="a89958894d1f690f" providerId="Windows Live" clId="Web-{9BEA51C8-9680-45E8-A5CD-F2A80D1A3502}" dt="2022-09-09T07:23:25.639" v="54"/>
          <ac:spMkLst>
            <pc:docMk/>
            <pc:sldMk cId="3522653585" sldId="301"/>
            <ac:spMk id="9" creationId="{2B566528-1B12-4246-9431-5C2D7D081168}"/>
          </ac:spMkLst>
        </pc:spChg>
        <pc:spChg chg="add">
          <ac:chgData name="Dipo Ajayi" userId="a89958894d1f690f" providerId="Windows Live" clId="Web-{9BEA51C8-9680-45E8-A5CD-F2A80D1A3502}" dt="2022-09-09T07:23:25.639" v="54"/>
          <ac:spMkLst>
            <pc:docMk/>
            <pc:sldMk cId="3522653585" sldId="301"/>
            <ac:spMk id="15" creationId="{D3F51FEB-38FB-4F6C-9F7B-2F2AFAB65463}"/>
          </ac:spMkLst>
        </pc:spChg>
        <pc:spChg chg="add">
          <ac:chgData name="Dipo Ajayi" userId="a89958894d1f690f" providerId="Windows Live" clId="Web-{9BEA51C8-9680-45E8-A5CD-F2A80D1A3502}" dt="2022-09-09T07:23:25.639" v="54"/>
          <ac:spMkLst>
            <pc:docMk/>
            <pc:sldMk cId="3522653585" sldId="301"/>
            <ac:spMk id="17" creationId="{1E547BA6-BAE0-43BB-A7CA-60F69CE252F0}"/>
          </ac:spMkLst>
        </pc:spChg>
        <pc:grpChg chg="add">
          <ac:chgData name="Dipo Ajayi" userId="a89958894d1f690f" providerId="Windows Live" clId="Web-{9BEA51C8-9680-45E8-A5CD-F2A80D1A3502}" dt="2022-09-09T07:23:25.639" v="54"/>
          <ac:grpSpMkLst>
            <pc:docMk/>
            <pc:sldMk cId="3522653585" sldId="301"/>
            <ac:grpSpMk id="11" creationId="{07EAA094-9CF6-4695-958A-33D9BCAA9474}"/>
          </ac:grpSpMkLst>
        </pc:grpChg>
        <pc:picChg chg="add">
          <ac:chgData name="Dipo Ajayi" userId="a89958894d1f690f" providerId="Windows Live" clId="Web-{9BEA51C8-9680-45E8-A5CD-F2A80D1A3502}" dt="2022-09-09T07:23:25.639" v="54"/>
          <ac:picMkLst>
            <pc:docMk/>
            <pc:sldMk cId="3522653585" sldId="301"/>
            <ac:picMk id="5" creationId="{7FB313A9-6DCF-C8CD-3933-8CC0241EEC0E}"/>
          </ac:picMkLst>
        </pc:picChg>
      </pc:sldChg>
      <pc:sldChg chg="addSp delSp modSp mod setBg setClrOvrMap">
        <pc:chgData name="Dipo Ajayi" userId="a89958894d1f690f" providerId="Windows Live" clId="Web-{9BEA51C8-9680-45E8-A5CD-F2A80D1A3502}" dt="2022-09-09T07:26:28.047" v="104" actId="14100"/>
        <pc:sldMkLst>
          <pc:docMk/>
          <pc:sldMk cId="1693611503" sldId="302"/>
        </pc:sldMkLst>
        <pc:spChg chg="mod">
          <ac:chgData name="Dipo Ajayi" userId="a89958894d1f690f" providerId="Windows Live" clId="Web-{9BEA51C8-9680-45E8-A5CD-F2A80D1A3502}" dt="2022-09-09T07:26:24.828" v="103" actId="14100"/>
          <ac:spMkLst>
            <pc:docMk/>
            <pc:sldMk cId="1693611503" sldId="302"/>
            <ac:spMk id="2" creationId="{1FCA9745-3682-A280-4017-53512B26B4E5}"/>
          </ac:spMkLst>
        </pc:spChg>
        <pc:spChg chg="mod">
          <ac:chgData name="Dipo Ajayi" userId="a89958894d1f690f" providerId="Windows Live" clId="Web-{9BEA51C8-9680-45E8-A5CD-F2A80D1A3502}" dt="2022-09-09T07:26:28.047" v="104" actId="14100"/>
          <ac:spMkLst>
            <pc:docMk/>
            <pc:sldMk cId="1693611503" sldId="302"/>
            <ac:spMk id="3" creationId="{6784F9F9-78DB-A0C3-B87C-68ADC9A4241F}"/>
          </ac:spMkLst>
        </pc:spChg>
        <pc:spChg chg="add del">
          <ac:chgData name="Dipo Ajayi" userId="a89958894d1f690f" providerId="Windows Live" clId="Web-{9BEA51C8-9680-45E8-A5CD-F2A80D1A3502}" dt="2022-09-09T07:25:00.140" v="76"/>
          <ac:spMkLst>
            <pc:docMk/>
            <pc:sldMk cId="1693611503" sldId="302"/>
            <ac:spMk id="9" creationId="{04812C46-200A-4DEB-A05E-3ED6C68C2387}"/>
          </ac:spMkLst>
        </pc:spChg>
        <pc:spChg chg="add del">
          <ac:chgData name="Dipo Ajayi" userId="a89958894d1f690f" providerId="Windows Live" clId="Web-{9BEA51C8-9680-45E8-A5CD-F2A80D1A3502}" dt="2022-09-09T07:25:00.140" v="76"/>
          <ac:spMkLst>
            <pc:docMk/>
            <pc:sldMk cId="1693611503" sldId="302"/>
            <ac:spMk id="11" creationId="{D1EA859B-E555-4109-94F3-6700E046E008}"/>
          </ac:spMkLst>
        </pc:spChg>
        <pc:spChg chg="add del">
          <ac:chgData name="Dipo Ajayi" userId="a89958894d1f690f" providerId="Windows Live" clId="Web-{9BEA51C8-9680-45E8-A5CD-F2A80D1A3502}" dt="2022-09-09T07:24:54.515" v="73"/>
          <ac:spMkLst>
            <pc:docMk/>
            <pc:sldMk cId="1693611503" sldId="302"/>
            <ac:spMk id="16" creationId="{2B566528-1B12-4246-9431-5C2D7D081168}"/>
          </ac:spMkLst>
        </pc:spChg>
        <pc:spChg chg="add del">
          <ac:chgData name="Dipo Ajayi" userId="a89958894d1f690f" providerId="Windows Live" clId="Web-{9BEA51C8-9680-45E8-A5CD-F2A80D1A3502}" dt="2022-09-09T07:25:00.140" v="75"/>
          <ac:spMkLst>
            <pc:docMk/>
            <pc:sldMk cId="1693611503" sldId="302"/>
            <ac:spMk id="20" creationId="{8F035CD8-AE30-4146-96F2-036B0CE5E4F3}"/>
          </ac:spMkLst>
        </pc:spChg>
        <pc:spChg chg="add del">
          <ac:chgData name="Dipo Ajayi" userId="a89958894d1f690f" providerId="Windows Live" clId="Web-{9BEA51C8-9680-45E8-A5CD-F2A80D1A3502}" dt="2022-09-09T07:24:54.515" v="73"/>
          <ac:spMkLst>
            <pc:docMk/>
            <pc:sldMk cId="1693611503" sldId="302"/>
            <ac:spMk id="22" creationId="{D3F51FEB-38FB-4F6C-9F7B-2F2AFAB65463}"/>
          </ac:spMkLst>
        </pc:spChg>
        <pc:spChg chg="add del">
          <ac:chgData name="Dipo Ajayi" userId="a89958894d1f690f" providerId="Windows Live" clId="Web-{9BEA51C8-9680-45E8-A5CD-F2A80D1A3502}" dt="2022-09-09T07:24:54.515" v="73"/>
          <ac:spMkLst>
            <pc:docMk/>
            <pc:sldMk cId="1693611503" sldId="302"/>
            <ac:spMk id="24" creationId="{1E547BA6-BAE0-43BB-A7CA-60F69CE252F0}"/>
          </ac:spMkLst>
        </pc:spChg>
        <pc:spChg chg="add del">
          <ac:chgData name="Dipo Ajayi" userId="a89958894d1f690f" providerId="Windows Live" clId="Web-{9BEA51C8-9680-45E8-A5CD-F2A80D1A3502}" dt="2022-09-09T07:25:00.140" v="75"/>
          <ac:spMkLst>
            <pc:docMk/>
            <pc:sldMk cId="1693611503" sldId="302"/>
            <ac:spMk id="26" creationId="{B66D7F65-E9B6-4775-8355-D095CC73C1C8}"/>
          </ac:spMkLst>
        </pc:spChg>
        <pc:spChg chg="add del">
          <ac:chgData name="Dipo Ajayi" userId="a89958894d1f690f" providerId="Windows Live" clId="Web-{9BEA51C8-9680-45E8-A5CD-F2A80D1A3502}" dt="2022-09-09T07:25:00.140" v="75"/>
          <ac:spMkLst>
            <pc:docMk/>
            <pc:sldMk cId="1693611503" sldId="302"/>
            <ac:spMk id="27" creationId="{61707E60-CEC9-4661-AA82-69242EB4BDC3}"/>
          </ac:spMkLst>
        </pc:spChg>
        <pc:spChg chg="add del">
          <ac:chgData name="Dipo Ajayi" userId="a89958894d1f690f" providerId="Windows Live" clId="Web-{9BEA51C8-9680-45E8-A5CD-F2A80D1A3502}" dt="2022-09-09T07:26:04.187" v="97"/>
          <ac:spMkLst>
            <pc:docMk/>
            <pc:sldMk cId="1693611503" sldId="302"/>
            <ac:spMk id="29" creationId="{F13C74B1-5B17-4795-BED0-7140497B445A}"/>
          </ac:spMkLst>
        </pc:spChg>
        <pc:spChg chg="add del">
          <ac:chgData name="Dipo Ajayi" userId="a89958894d1f690f" providerId="Windows Live" clId="Web-{9BEA51C8-9680-45E8-A5CD-F2A80D1A3502}" dt="2022-09-09T07:26:04.187" v="97"/>
          <ac:spMkLst>
            <pc:docMk/>
            <pc:sldMk cId="1693611503" sldId="302"/>
            <ac:spMk id="30" creationId="{D4974D33-8DC5-464E-8C6D-BE58F0669C17}"/>
          </ac:spMkLst>
        </pc:spChg>
        <pc:spChg chg="add del">
          <ac:chgData name="Dipo Ajayi" userId="a89958894d1f690f" providerId="Windows Live" clId="Web-{9BEA51C8-9680-45E8-A5CD-F2A80D1A3502}" dt="2022-09-09T07:26:04.187" v="96"/>
          <ac:spMkLst>
            <pc:docMk/>
            <pc:sldMk cId="1693611503" sldId="302"/>
            <ac:spMk id="35" creationId="{3CD9DF72-87A3-404E-A828-84CBF11A8303}"/>
          </ac:spMkLst>
        </pc:spChg>
        <pc:spChg chg="add">
          <ac:chgData name="Dipo Ajayi" userId="a89958894d1f690f" providerId="Windows Live" clId="Web-{9BEA51C8-9680-45E8-A5CD-F2A80D1A3502}" dt="2022-09-09T07:26:04.187" v="97"/>
          <ac:spMkLst>
            <pc:docMk/>
            <pc:sldMk cId="1693611503" sldId="302"/>
            <ac:spMk id="39" creationId="{86C7B4A1-154A-4DF0-AC46-F88D75A2E0FD}"/>
          </ac:spMkLst>
        </pc:spChg>
        <pc:grpChg chg="add del">
          <ac:chgData name="Dipo Ajayi" userId="a89958894d1f690f" providerId="Windows Live" clId="Web-{9BEA51C8-9680-45E8-A5CD-F2A80D1A3502}" dt="2022-09-09T07:24:54.515" v="73"/>
          <ac:grpSpMkLst>
            <pc:docMk/>
            <pc:sldMk cId="1693611503" sldId="302"/>
            <ac:grpSpMk id="18" creationId="{07EAA094-9CF6-4695-958A-33D9BCAA9474}"/>
          </ac:grpSpMkLst>
        </pc:grpChg>
        <pc:picChg chg="add mod ord">
          <ac:chgData name="Dipo Ajayi" userId="a89958894d1f690f" providerId="Windows Live" clId="Web-{9BEA51C8-9680-45E8-A5CD-F2A80D1A3502}" dt="2022-09-09T07:26:04.187" v="97"/>
          <ac:picMkLst>
            <pc:docMk/>
            <pc:sldMk cId="1693611503" sldId="302"/>
            <ac:picMk id="5" creationId="{C0FC65AE-CC43-B19A-5155-95496869E3E4}"/>
          </ac:picMkLst>
        </pc:picChg>
        <pc:cxnChg chg="add del">
          <ac:chgData name="Dipo Ajayi" userId="a89958894d1f690f" providerId="Windows Live" clId="Web-{9BEA51C8-9680-45E8-A5CD-F2A80D1A3502}" dt="2022-09-09T07:26:04.187" v="96"/>
          <ac:cxnSpMkLst>
            <pc:docMk/>
            <pc:sldMk cId="1693611503" sldId="302"/>
            <ac:cxnSpMk id="37" creationId="{20E3A342-4D61-4E3F-AF90-1AB42AEB96CC}"/>
          </ac:cxnSpMkLst>
        </pc:cxnChg>
      </pc:sldChg>
      <pc:sldChg chg="addSp modSp mod setBg setClrOvrMap">
        <pc:chgData name="Dipo Ajayi" userId="a89958894d1f690f" providerId="Windows Live" clId="Web-{9BEA51C8-9680-45E8-A5CD-F2A80D1A3502}" dt="2022-09-09T07:20:52.918" v="17" actId="20577"/>
        <pc:sldMkLst>
          <pc:docMk/>
          <pc:sldMk cId="3687727557" sldId="303"/>
        </pc:sldMkLst>
        <pc:spChg chg="mod">
          <ac:chgData name="Dipo Ajayi" userId="a89958894d1f690f" providerId="Windows Live" clId="Web-{9BEA51C8-9680-45E8-A5CD-F2A80D1A3502}" dt="2022-09-09T07:20:35.777" v="14"/>
          <ac:spMkLst>
            <pc:docMk/>
            <pc:sldMk cId="3687727557" sldId="303"/>
            <ac:spMk id="2" creationId="{1FCA9745-3682-A280-4017-53512B26B4E5}"/>
          </ac:spMkLst>
        </pc:spChg>
        <pc:spChg chg="mod">
          <ac:chgData name="Dipo Ajayi" userId="a89958894d1f690f" providerId="Windows Live" clId="Web-{9BEA51C8-9680-45E8-A5CD-F2A80D1A3502}" dt="2022-09-09T07:20:52.918" v="17" actId="20577"/>
          <ac:spMkLst>
            <pc:docMk/>
            <pc:sldMk cId="3687727557" sldId="303"/>
            <ac:spMk id="3" creationId="{6784F9F9-78DB-A0C3-B87C-68ADC9A4241F}"/>
          </ac:spMkLst>
        </pc:spChg>
        <pc:spChg chg="add">
          <ac:chgData name="Dipo Ajayi" userId="a89958894d1f690f" providerId="Windows Live" clId="Web-{9BEA51C8-9680-45E8-A5CD-F2A80D1A3502}" dt="2022-09-09T07:20:35.777" v="14"/>
          <ac:spMkLst>
            <pc:docMk/>
            <pc:sldMk cId="3687727557" sldId="303"/>
            <ac:spMk id="9" creationId="{28FF88A3-8EBC-4142-8CC2-EBE257ED6C90}"/>
          </ac:spMkLst>
        </pc:spChg>
        <pc:grpChg chg="add">
          <ac:chgData name="Dipo Ajayi" userId="a89958894d1f690f" providerId="Windows Live" clId="Web-{9BEA51C8-9680-45E8-A5CD-F2A80D1A3502}" dt="2022-09-09T07:20:35.777" v="14"/>
          <ac:grpSpMkLst>
            <pc:docMk/>
            <pc:sldMk cId="3687727557" sldId="303"/>
            <ac:grpSpMk id="11" creationId="{27D8A815-1B1F-4DB5-A03C-F4987CF0CB0F}"/>
          </ac:grpSpMkLst>
        </pc:grpChg>
        <pc:picChg chg="add">
          <ac:chgData name="Dipo Ajayi" userId="a89958894d1f690f" providerId="Windows Live" clId="Web-{9BEA51C8-9680-45E8-A5CD-F2A80D1A3502}" dt="2022-09-09T07:20:35.777" v="14"/>
          <ac:picMkLst>
            <pc:docMk/>
            <pc:sldMk cId="3687727557" sldId="303"/>
            <ac:picMk id="5" creationId="{490E05B7-5F1A-B82B-683D-5CF0EFB963D2}"/>
          </ac:picMkLst>
        </pc:picChg>
      </pc:sldChg>
      <pc:sldChg chg="addSp delSp modSp mod setBg">
        <pc:chgData name="Dipo Ajayi" userId="a89958894d1f690f" providerId="Windows Live" clId="Web-{9BEA51C8-9680-45E8-A5CD-F2A80D1A3502}" dt="2022-09-09T07:53:21.098" v="277" actId="14100"/>
        <pc:sldMkLst>
          <pc:docMk/>
          <pc:sldMk cId="1984996549" sldId="305"/>
        </pc:sldMkLst>
        <pc:spChg chg="mod">
          <ac:chgData name="Dipo Ajayi" userId="a89958894d1f690f" providerId="Windows Live" clId="Web-{9BEA51C8-9680-45E8-A5CD-F2A80D1A3502}" dt="2022-09-09T07:45:59.546" v="252"/>
          <ac:spMkLst>
            <pc:docMk/>
            <pc:sldMk cId="1984996549" sldId="305"/>
            <ac:spMk id="2" creationId="{1FCA9745-3682-A280-4017-53512B26B4E5}"/>
          </ac:spMkLst>
        </pc:spChg>
        <pc:spChg chg="mod">
          <ac:chgData name="Dipo Ajayi" userId="a89958894d1f690f" providerId="Windows Live" clId="Web-{9BEA51C8-9680-45E8-A5CD-F2A80D1A3502}" dt="2022-09-09T07:53:21.098" v="277" actId="14100"/>
          <ac:spMkLst>
            <pc:docMk/>
            <pc:sldMk cId="1984996549" sldId="305"/>
            <ac:spMk id="3" creationId="{6784F9F9-78DB-A0C3-B87C-68ADC9A4241F}"/>
          </ac:spMkLst>
        </pc:spChg>
        <pc:spChg chg="add">
          <ac:chgData name="Dipo Ajayi" userId="a89958894d1f690f" providerId="Windows Live" clId="Web-{9BEA51C8-9680-45E8-A5CD-F2A80D1A3502}" dt="2022-09-09T07:45:59.546" v="252"/>
          <ac:spMkLst>
            <pc:docMk/>
            <pc:sldMk cId="1984996549" sldId="305"/>
            <ac:spMk id="8" creationId="{884769FE-1656-422F-86E1-8C1B16C27BE1}"/>
          </ac:spMkLst>
        </pc:spChg>
        <pc:spChg chg="add del">
          <ac:chgData name="Dipo Ajayi" userId="a89958894d1f690f" providerId="Windows Live" clId="Web-{9BEA51C8-9680-45E8-A5CD-F2A80D1A3502}" dt="2022-09-09T07:45:59.531" v="251"/>
          <ac:spMkLst>
            <pc:docMk/>
            <pc:sldMk cId="1984996549" sldId="305"/>
            <ac:spMk id="9" creationId="{9F701746-0657-4467-BBD3-24051A715C25}"/>
          </ac:spMkLst>
        </pc:spChg>
        <pc:spChg chg="add">
          <ac:chgData name="Dipo Ajayi" userId="a89958894d1f690f" providerId="Windows Live" clId="Web-{9BEA51C8-9680-45E8-A5CD-F2A80D1A3502}" dt="2022-09-09T07:45:59.546" v="252"/>
          <ac:spMkLst>
            <pc:docMk/>
            <pc:sldMk cId="1984996549" sldId="305"/>
            <ac:spMk id="10" creationId="{CB249F6D-244F-494A-98B9-5CC7413C4FB9}"/>
          </ac:spMkLst>
        </pc:spChg>
        <pc:spChg chg="add del">
          <ac:chgData name="Dipo Ajayi" userId="a89958894d1f690f" providerId="Windows Live" clId="Web-{9BEA51C8-9680-45E8-A5CD-F2A80D1A3502}" dt="2022-09-09T07:45:59.531" v="251"/>
          <ac:spMkLst>
            <pc:docMk/>
            <pc:sldMk cId="1984996549" sldId="305"/>
            <ac:spMk id="11" creationId="{117BEB00-3E3D-4F08-AF56-DB0D22FB5F64}"/>
          </ac:spMkLst>
        </pc:spChg>
        <pc:spChg chg="add">
          <ac:chgData name="Dipo Ajayi" userId="a89958894d1f690f" providerId="Windows Live" clId="Web-{9BEA51C8-9680-45E8-A5CD-F2A80D1A3502}" dt="2022-09-09T07:45:59.546" v="252"/>
          <ac:spMkLst>
            <pc:docMk/>
            <pc:sldMk cId="1984996549" sldId="305"/>
            <ac:spMk id="12" creationId="{506C536E-6ECA-4211-AF8C-A2671C484DA7}"/>
          </ac:spMkLst>
        </pc:spChg>
        <pc:spChg chg="add">
          <ac:chgData name="Dipo Ajayi" userId="a89958894d1f690f" providerId="Windows Live" clId="Web-{9BEA51C8-9680-45E8-A5CD-F2A80D1A3502}" dt="2022-09-09T07:45:59.546" v="252"/>
          <ac:spMkLst>
            <pc:docMk/>
            <pc:sldMk cId="1984996549" sldId="305"/>
            <ac:spMk id="14" creationId="{AEAA70EA-2201-4F5D-AF08-58CFF851CCCD}"/>
          </ac:spMkLst>
        </pc:spChg>
        <pc:picChg chg="add del">
          <ac:chgData name="Dipo Ajayi" userId="a89958894d1f690f" providerId="Windows Live" clId="Web-{9BEA51C8-9680-45E8-A5CD-F2A80D1A3502}" dt="2022-09-09T07:45:59.531" v="251"/>
          <ac:picMkLst>
            <pc:docMk/>
            <pc:sldMk cId="1984996549" sldId="305"/>
            <ac:picMk id="5" creationId="{0B982630-05D7-E225-C161-B97025C16D9D}"/>
          </ac:picMkLst>
        </pc:picChg>
      </pc:sldChg>
      <pc:sldChg chg="addSp modSp mod setBg setClrOvrMap">
        <pc:chgData name="Dipo Ajayi" userId="a89958894d1f690f" providerId="Windows Live" clId="Web-{9BEA51C8-9680-45E8-A5CD-F2A80D1A3502}" dt="2022-09-09T07:23:11.810" v="53" actId="1076"/>
        <pc:sldMkLst>
          <pc:docMk/>
          <pc:sldMk cId="3615963838" sldId="306"/>
        </pc:sldMkLst>
        <pc:spChg chg="mod">
          <ac:chgData name="Dipo Ajayi" userId="a89958894d1f690f" providerId="Windows Live" clId="Web-{9BEA51C8-9680-45E8-A5CD-F2A80D1A3502}" dt="2022-09-09T07:23:11.810" v="53" actId="1076"/>
          <ac:spMkLst>
            <pc:docMk/>
            <pc:sldMk cId="3615963838" sldId="306"/>
            <ac:spMk id="2" creationId="{1FCA9745-3682-A280-4017-53512B26B4E5}"/>
          </ac:spMkLst>
        </pc:spChg>
        <pc:spChg chg="mod">
          <ac:chgData name="Dipo Ajayi" userId="a89958894d1f690f" providerId="Windows Live" clId="Web-{9BEA51C8-9680-45E8-A5CD-F2A80D1A3502}" dt="2022-09-09T07:23:04.779" v="51" actId="1076"/>
          <ac:spMkLst>
            <pc:docMk/>
            <pc:sldMk cId="3615963838" sldId="306"/>
            <ac:spMk id="3" creationId="{6784F9F9-78DB-A0C3-B87C-68ADC9A4241F}"/>
          </ac:spMkLst>
        </pc:spChg>
        <pc:spChg chg="add">
          <ac:chgData name="Dipo Ajayi" userId="a89958894d1f690f" providerId="Windows Live" clId="Web-{9BEA51C8-9680-45E8-A5CD-F2A80D1A3502}" dt="2022-09-09T07:21:15.918" v="18"/>
          <ac:spMkLst>
            <pc:docMk/>
            <pc:sldMk cId="3615963838" sldId="306"/>
            <ac:spMk id="8" creationId="{9A297797-5C89-4791-8204-AB071FA1FBCA}"/>
          </ac:spMkLst>
        </pc:spChg>
        <pc:spChg chg="add">
          <ac:chgData name="Dipo Ajayi" userId="a89958894d1f690f" providerId="Windows Live" clId="Web-{9BEA51C8-9680-45E8-A5CD-F2A80D1A3502}" dt="2022-09-09T07:21:15.918" v="18"/>
          <ac:spMkLst>
            <pc:docMk/>
            <pc:sldMk cId="3615963838" sldId="306"/>
            <ac:spMk id="10" creationId="{569BBA9B-8F4E-4D2B-BEFA-41A475443377}"/>
          </ac:spMkLst>
        </pc:spChg>
        <pc:spChg chg="add">
          <ac:chgData name="Dipo Ajayi" userId="a89958894d1f690f" providerId="Windows Live" clId="Web-{9BEA51C8-9680-45E8-A5CD-F2A80D1A3502}" dt="2022-09-09T07:21:15.918" v="18"/>
          <ac:spMkLst>
            <pc:docMk/>
            <pc:sldMk cId="3615963838" sldId="306"/>
            <ac:spMk id="12" creationId="{851012D1-8033-40B1-9EC0-91390FFC7403}"/>
          </ac:spMkLst>
        </pc:spChg>
        <pc:spChg chg="add">
          <ac:chgData name="Dipo Ajayi" userId="a89958894d1f690f" providerId="Windows Live" clId="Web-{9BEA51C8-9680-45E8-A5CD-F2A80D1A3502}" dt="2022-09-09T07:21:15.918" v="18"/>
          <ac:spMkLst>
            <pc:docMk/>
            <pc:sldMk cId="3615963838" sldId="306"/>
            <ac:spMk id="14" creationId="{2E80C965-DB6D-4F81-9E9E-B027384D0BD6}"/>
          </ac:spMkLst>
        </pc:spChg>
        <pc:spChg chg="add">
          <ac:chgData name="Dipo Ajayi" userId="a89958894d1f690f" providerId="Windows Live" clId="Web-{9BEA51C8-9680-45E8-A5CD-F2A80D1A3502}" dt="2022-09-09T07:21:15.918" v="18"/>
          <ac:spMkLst>
            <pc:docMk/>
            <pc:sldMk cId="3615963838" sldId="306"/>
            <ac:spMk id="16" creationId="{D291F021-C45C-4D44-A2B8-A789E386CC42}"/>
          </ac:spMkLst>
        </pc:spChg>
      </pc:sldChg>
      <pc:sldChg chg="addSp modSp mod setBg">
        <pc:chgData name="Dipo Ajayi" userId="a89958894d1f690f" providerId="Windows Live" clId="Web-{9BEA51C8-9680-45E8-A5CD-F2A80D1A3502}" dt="2022-09-09T07:42:38.857" v="218" actId="14100"/>
        <pc:sldMkLst>
          <pc:docMk/>
          <pc:sldMk cId="3089165708" sldId="307"/>
        </pc:sldMkLst>
        <pc:spChg chg="mod">
          <ac:chgData name="Dipo Ajayi" userId="a89958894d1f690f" providerId="Windows Live" clId="Web-{9BEA51C8-9680-45E8-A5CD-F2A80D1A3502}" dt="2022-09-09T07:39:58.683" v="197"/>
          <ac:spMkLst>
            <pc:docMk/>
            <pc:sldMk cId="3089165708" sldId="307"/>
            <ac:spMk id="2" creationId="{1FCA9745-3682-A280-4017-53512B26B4E5}"/>
          </ac:spMkLst>
        </pc:spChg>
        <pc:spChg chg="mod">
          <ac:chgData name="Dipo Ajayi" userId="a89958894d1f690f" providerId="Windows Live" clId="Web-{9BEA51C8-9680-45E8-A5CD-F2A80D1A3502}" dt="2022-09-09T07:42:38.857" v="218" actId="14100"/>
          <ac:spMkLst>
            <pc:docMk/>
            <pc:sldMk cId="3089165708" sldId="307"/>
            <ac:spMk id="3" creationId="{5284CBB0-BD01-2BEA-DC0B-E226D296B10B}"/>
          </ac:spMkLst>
        </pc:spChg>
        <pc:spChg chg="add">
          <ac:chgData name="Dipo Ajayi" userId="a89958894d1f690f" providerId="Windows Live" clId="Web-{9BEA51C8-9680-45E8-A5CD-F2A80D1A3502}" dt="2022-09-09T07:39:58.683" v="197"/>
          <ac:spMkLst>
            <pc:docMk/>
            <pc:sldMk cId="3089165708" sldId="307"/>
            <ac:spMk id="9" creationId="{2B97F24A-32CE-4C1C-A50D-3016B394DCFB}"/>
          </ac:spMkLst>
        </pc:spChg>
        <pc:spChg chg="add">
          <ac:chgData name="Dipo Ajayi" userId="a89958894d1f690f" providerId="Windows Live" clId="Web-{9BEA51C8-9680-45E8-A5CD-F2A80D1A3502}" dt="2022-09-09T07:39:58.683" v="197"/>
          <ac:spMkLst>
            <pc:docMk/>
            <pc:sldMk cId="3089165708" sldId="307"/>
            <ac:spMk id="11" creationId="{CD8B4F24-440B-49E9-B85D-733523DC064B}"/>
          </ac:spMkLst>
        </pc:spChg>
        <pc:picChg chg="mod ord">
          <ac:chgData name="Dipo Ajayi" userId="a89958894d1f690f" providerId="Windows Live" clId="Web-{9BEA51C8-9680-45E8-A5CD-F2A80D1A3502}" dt="2022-09-09T07:39:58.683" v="197"/>
          <ac:picMkLst>
            <pc:docMk/>
            <pc:sldMk cId="3089165708" sldId="307"/>
            <ac:picMk id="4" creationId="{02A46682-A4C3-CFF8-3209-03F0819B446C}"/>
          </ac:picMkLst>
        </pc:picChg>
      </pc:sldChg>
      <pc:sldChg chg="addSp delSp modSp mod setBg">
        <pc:chgData name="Dipo Ajayi" userId="a89958894d1f690f" providerId="Windows Live" clId="Web-{9BEA51C8-9680-45E8-A5CD-F2A80D1A3502}" dt="2022-09-09T07:44:00.404" v="236" actId="20577"/>
        <pc:sldMkLst>
          <pc:docMk/>
          <pc:sldMk cId="2030653578" sldId="309"/>
        </pc:sldMkLst>
        <pc:spChg chg="mod">
          <ac:chgData name="Dipo Ajayi" userId="a89958894d1f690f" providerId="Windows Live" clId="Web-{9BEA51C8-9680-45E8-A5CD-F2A80D1A3502}" dt="2022-09-09T07:43:50.092" v="234"/>
          <ac:spMkLst>
            <pc:docMk/>
            <pc:sldMk cId="2030653578" sldId="309"/>
            <ac:spMk id="2" creationId="{66CFA749-F68A-75A2-75F8-E7BABBC66D58}"/>
          </ac:spMkLst>
        </pc:spChg>
        <pc:spChg chg="mod">
          <ac:chgData name="Dipo Ajayi" userId="a89958894d1f690f" providerId="Windows Live" clId="Web-{9BEA51C8-9680-45E8-A5CD-F2A80D1A3502}" dt="2022-09-09T07:44:00.404" v="236" actId="20577"/>
          <ac:spMkLst>
            <pc:docMk/>
            <pc:sldMk cId="2030653578" sldId="309"/>
            <ac:spMk id="7" creationId="{0A260656-844C-1161-A354-F60A8C91784D}"/>
          </ac:spMkLst>
        </pc:spChg>
        <pc:spChg chg="add del">
          <ac:chgData name="Dipo Ajayi" userId="a89958894d1f690f" providerId="Windows Live" clId="Web-{9BEA51C8-9680-45E8-A5CD-F2A80D1A3502}" dt="2022-09-09T07:43:50.092" v="234"/>
          <ac:spMkLst>
            <pc:docMk/>
            <pc:sldMk cId="2030653578" sldId="309"/>
            <ac:spMk id="12" creationId="{F837543A-6020-4505-A233-C9DB4BF74011}"/>
          </ac:spMkLst>
        </pc:spChg>
        <pc:spChg chg="add del">
          <ac:chgData name="Dipo Ajayi" userId="a89958894d1f690f" providerId="Windows Live" clId="Web-{9BEA51C8-9680-45E8-A5CD-F2A80D1A3502}" dt="2022-09-09T07:43:50.092" v="234"/>
          <ac:spMkLst>
            <pc:docMk/>
            <pc:sldMk cId="2030653578" sldId="309"/>
            <ac:spMk id="14" creationId="{35B16301-FB18-48BA-A6DD-C37CAF6F9A18}"/>
          </ac:spMkLst>
        </pc:spChg>
        <pc:spChg chg="add del">
          <ac:chgData name="Dipo Ajayi" userId="a89958894d1f690f" providerId="Windows Live" clId="Web-{9BEA51C8-9680-45E8-A5CD-F2A80D1A3502}" dt="2022-09-09T07:43:50.092" v="234"/>
          <ac:spMkLst>
            <pc:docMk/>
            <pc:sldMk cId="2030653578" sldId="309"/>
            <ac:spMk id="16" creationId="{C3C0D90E-074A-4F52-9B11-B52BEF4BCBE5}"/>
          </ac:spMkLst>
        </pc:spChg>
        <pc:spChg chg="add del">
          <ac:chgData name="Dipo Ajayi" userId="a89958894d1f690f" providerId="Windows Live" clId="Web-{9BEA51C8-9680-45E8-A5CD-F2A80D1A3502}" dt="2022-09-09T07:43:50.092" v="234"/>
          <ac:spMkLst>
            <pc:docMk/>
            <pc:sldMk cId="2030653578" sldId="309"/>
            <ac:spMk id="18" creationId="{CABBD4C1-E6F8-46F6-8152-A8A97490BF4D}"/>
          </ac:spMkLst>
        </pc:spChg>
        <pc:spChg chg="add del">
          <ac:chgData name="Dipo Ajayi" userId="a89958894d1f690f" providerId="Windows Live" clId="Web-{9BEA51C8-9680-45E8-A5CD-F2A80D1A3502}" dt="2022-09-09T07:43:50.092" v="234"/>
          <ac:spMkLst>
            <pc:docMk/>
            <pc:sldMk cId="2030653578" sldId="309"/>
            <ac:spMk id="20" creationId="{83BA5EF5-1FE9-4BF9-83BB-269BCDDF6156}"/>
          </ac:spMkLst>
        </pc:spChg>
        <pc:spChg chg="add del">
          <ac:chgData name="Dipo Ajayi" userId="a89958894d1f690f" providerId="Windows Live" clId="Web-{9BEA51C8-9680-45E8-A5CD-F2A80D1A3502}" dt="2022-09-09T07:43:50.092" v="234"/>
          <ac:spMkLst>
            <pc:docMk/>
            <pc:sldMk cId="2030653578" sldId="309"/>
            <ac:spMk id="24" creationId="{88853921-7BC9-4BDE-ACAB-133C683C82D6}"/>
          </ac:spMkLst>
        </pc:spChg>
        <pc:spChg chg="add del">
          <ac:chgData name="Dipo Ajayi" userId="a89958894d1f690f" providerId="Windows Live" clId="Web-{9BEA51C8-9680-45E8-A5CD-F2A80D1A3502}" dt="2022-09-09T07:43:50.092" v="234"/>
          <ac:spMkLst>
            <pc:docMk/>
            <pc:sldMk cId="2030653578" sldId="309"/>
            <ac:spMk id="26" creationId="{09192968-3AE7-4470-A61C-97294BB92731}"/>
          </ac:spMkLst>
        </pc:spChg>
        <pc:spChg chg="add del">
          <ac:chgData name="Dipo Ajayi" userId="a89958894d1f690f" providerId="Windows Live" clId="Web-{9BEA51C8-9680-45E8-A5CD-F2A80D1A3502}" dt="2022-09-09T07:43:50.092" v="234"/>
          <ac:spMkLst>
            <pc:docMk/>
            <pc:sldMk cId="2030653578" sldId="309"/>
            <ac:spMk id="28" creationId="{3AB72E55-43E4-4356-BFE8-E2102CB0B505}"/>
          </ac:spMkLst>
        </pc:spChg>
        <pc:spChg chg="add">
          <ac:chgData name="Dipo Ajayi" userId="a89958894d1f690f" providerId="Windows Live" clId="Web-{9BEA51C8-9680-45E8-A5CD-F2A80D1A3502}" dt="2022-09-09T07:43:50.092" v="234"/>
          <ac:spMkLst>
            <pc:docMk/>
            <pc:sldMk cId="2030653578" sldId="309"/>
            <ac:spMk id="33" creationId="{884769FE-1656-422F-86E1-8C1B16C27BE1}"/>
          </ac:spMkLst>
        </pc:spChg>
        <pc:spChg chg="add">
          <ac:chgData name="Dipo Ajayi" userId="a89958894d1f690f" providerId="Windows Live" clId="Web-{9BEA51C8-9680-45E8-A5CD-F2A80D1A3502}" dt="2022-09-09T07:43:50.092" v="234"/>
          <ac:spMkLst>
            <pc:docMk/>
            <pc:sldMk cId="2030653578" sldId="309"/>
            <ac:spMk id="35" creationId="{CB249F6D-244F-494A-98B9-5CC7413C4FB9}"/>
          </ac:spMkLst>
        </pc:spChg>
        <pc:spChg chg="add">
          <ac:chgData name="Dipo Ajayi" userId="a89958894d1f690f" providerId="Windows Live" clId="Web-{9BEA51C8-9680-45E8-A5CD-F2A80D1A3502}" dt="2022-09-09T07:43:50.092" v="234"/>
          <ac:spMkLst>
            <pc:docMk/>
            <pc:sldMk cId="2030653578" sldId="309"/>
            <ac:spMk id="37" creationId="{506C536E-6ECA-4211-AF8C-A2671C484DA7}"/>
          </ac:spMkLst>
        </pc:spChg>
        <pc:spChg chg="add">
          <ac:chgData name="Dipo Ajayi" userId="a89958894d1f690f" providerId="Windows Live" clId="Web-{9BEA51C8-9680-45E8-A5CD-F2A80D1A3502}" dt="2022-09-09T07:43:50.092" v="234"/>
          <ac:spMkLst>
            <pc:docMk/>
            <pc:sldMk cId="2030653578" sldId="309"/>
            <ac:spMk id="39" creationId="{AEAA70EA-2201-4F5D-AF08-58CFF851CCCD}"/>
          </ac:spMkLst>
        </pc:spChg>
        <pc:cxnChg chg="add del">
          <ac:chgData name="Dipo Ajayi" userId="a89958894d1f690f" providerId="Windows Live" clId="Web-{9BEA51C8-9680-45E8-A5CD-F2A80D1A3502}" dt="2022-09-09T07:43:50.092" v="234"/>
          <ac:cxnSpMkLst>
            <pc:docMk/>
            <pc:sldMk cId="2030653578" sldId="309"/>
            <ac:cxnSpMk id="22" creationId="{4B3BCACB-5880-460B-9606-8C433A9AF99D}"/>
          </ac:cxnSpMkLst>
        </pc:cxnChg>
      </pc:sldChg>
      <pc:sldChg chg="addSp delSp modSp mod setBg">
        <pc:chgData name="Dipo Ajayi" userId="a89958894d1f690f" providerId="Windows Live" clId="Web-{9BEA51C8-9680-45E8-A5CD-F2A80D1A3502}" dt="2022-09-09T07:42:18.200" v="214" actId="20577"/>
        <pc:sldMkLst>
          <pc:docMk/>
          <pc:sldMk cId="37255145" sldId="311"/>
        </pc:sldMkLst>
        <pc:spChg chg="mod">
          <ac:chgData name="Dipo Ajayi" userId="a89958894d1f690f" providerId="Windows Live" clId="Web-{9BEA51C8-9680-45E8-A5CD-F2A80D1A3502}" dt="2022-09-09T07:40:26.761" v="203"/>
          <ac:spMkLst>
            <pc:docMk/>
            <pc:sldMk cId="37255145" sldId="311"/>
            <ac:spMk id="2" creationId="{1FCA9745-3682-A280-4017-53512B26B4E5}"/>
          </ac:spMkLst>
        </pc:spChg>
        <pc:spChg chg="mod">
          <ac:chgData name="Dipo Ajayi" userId="a89958894d1f690f" providerId="Windows Live" clId="Web-{9BEA51C8-9680-45E8-A5CD-F2A80D1A3502}" dt="2022-09-09T07:42:18.200" v="214" actId="20577"/>
          <ac:spMkLst>
            <pc:docMk/>
            <pc:sldMk cId="37255145" sldId="311"/>
            <ac:spMk id="4" creationId="{93E18453-292D-CF59-B527-58993B4FB5AA}"/>
          </ac:spMkLst>
        </pc:spChg>
        <pc:spChg chg="add del">
          <ac:chgData name="Dipo Ajayi" userId="a89958894d1f690f" providerId="Windows Live" clId="Web-{9BEA51C8-9680-45E8-A5CD-F2A80D1A3502}" dt="2022-09-09T07:40:26.761" v="203"/>
          <ac:spMkLst>
            <pc:docMk/>
            <pc:sldMk cId="37255145" sldId="311"/>
            <ac:spMk id="9" creationId="{0288C6B4-AFC3-407F-A595-EFFD38D4CCAF}"/>
          </ac:spMkLst>
        </pc:spChg>
        <pc:spChg chg="add del">
          <ac:chgData name="Dipo Ajayi" userId="a89958894d1f690f" providerId="Windows Live" clId="Web-{9BEA51C8-9680-45E8-A5CD-F2A80D1A3502}" dt="2022-09-09T07:40:26.761" v="203"/>
          <ac:spMkLst>
            <pc:docMk/>
            <pc:sldMk cId="37255145" sldId="311"/>
            <ac:spMk id="11" creationId="{CF236821-17FE-429B-8D2C-08E13A64EA40}"/>
          </ac:spMkLst>
        </pc:spChg>
        <pc:spChg chg="add del">
          <ac:chgData name="Dipo Ajayi" userId="a89958894d1f690f" providerId="Windows Live" clId="Web-{9BEA51C8-9680-45E8-A5CD-F2A80D1A3502}" dt="2022-09-09T07:40:26.761" v="203"/>
          <ac:spMkLst>
            <pc:docMk/>
            <pc:sldMk cId="37255145" sldId="311"/>
            <ac:spMk id="13" creationId="{C0BDBCD2-E081-43AB-9119-C55465E59757}"/>
          </ac:spMkLst>
        </pc:spChg>
        <pc:spChg chg="add del">
          <ac:chgData name="Dipo Ajayi" userId="a89958894d1f690f" providerId="Windows Live" clId="Web-{9BEA51C8-9680-45E8-A5CD-F2A80D1A3502}" dt="2022-09-09T07:40:26.761" v="203"/>
          <ac:spMkLst>
            <pc:docMk/>
            <pc:sldMk cId="37255145" sldId="311"/>
            <ac:spMk id="15" creationId="{98E79BE4-34FE-485A-98A5-92CE8F7C4743}"/>
          </ac:spMkLst>
        </pc:spChg>
        <pc:spChg chg="add del">
          <ac:chgData name="Dipo Ajayi" userId="a89958894d1f690f" providerId="Windows Live" clId="Web-{9BEA51C8-9680-45E8-A5CD-F2A80D1A3502}" dt="2022-09-09T07:40:26.761" v="203"/>
          <ac:spMkLst>
            <pc:docMk/>
            <pc:sldMk cId="37255145" sldId="311"/>
            <ac:spMk id="17" creationId="{7A5F0580-5EE9-419F-96EE-B6529EF6E7D0}"/>
          </ac:spMkLst>
        </pc:spChg>
        <pc:spChg chg="add">
          <ac:chgData name="Dipo Ajayi" userId="a89958894d1f690f" providerId="Windows Live" clId="Web-{9BEA51C8-9680-45E8-A5CD-F2A80D1A3502}" dt="2022-09-09T07:40:26.761" v="203"/>
          <ac:spMkLst>
            <pc:docMk/>
            <pc:sldMk cId="37255145" sldId="311"/>
            <ac:spMk id="22" creationId="{2B97F24A-32CE-4C1C-A50D-3016B394DCFB}"/>
          </ac:spMkLst>
        </pc:spChg>
        <pc:spChg chg="add">
          <ac:chgData name="Dipo Ajayi" userId="a89958894d1f690f" providerId="Windows Live" clId="Web-{9BEA51C8-9680-45E8-A5CD-F2A80D1A3502}" dt="2022-09-09T07:40:26.761" v="203"/>
          <ac:spMkLst>
            <pc:docMk/>
            <pc:sldMk cId="37255145" sldId="311"/>
            <ac:spMk id="24" creationId="{CD8B4F24-440B-49E9-B85D-733523DC064B}"/>
          </ac:spMkLst>
        </pc:spChg>
        <pc:picChg chg="mod ord">
          <ac:chgData name="Dipo Ajayi" userId="a89958894d1f690f" providerId="Windows Live" clId="Web-{9BEA51C8-9680-45E8-A5CD-F2A80D1A3502}" dt="2022-09-09T07:40:26.761" v="203"/>
          <ac:picMkLst>
            <pc:docMk/>
            <pc:sldMk cId="37255145" sldId="311"/>
            <ac:picMk id="3" creationId="{2D19AF8D-9E9A-0687-68C2-792A0D4BB74C}"/>
          </ac:picMkLst>
        </pc:picChg>
      </pc:sldChg>
      <pc:sldChg chg="addSp delSp modSp mod setBg">
        <pc:chgData name="Dipo Ajayi" userId="a89958894d1f690f" providerId="Windows Live" clId="Web-{9BEA51C8-9680-45E8-A5CD-F2A80D1A3502}" dt="2022-09-09T07:45:25.218" v="249" actId="14100"/>
        <pc:sldMkLst>
          <pc:docMk/>
          <pc:sldMk cId="3229043743" sldId="340"/>
        </pc:sldMkLst>
        <pc:spChg chg="mod">
          <ac:chgData name="Dipo Ajayi" userId="a89958894d1f690f" providerId="Windows Live" clId="Web-{9BEA51C8-9680-45E8-A5CD-F2A80D1A3502}" dt="2022-09-09T07:45:25.218" v="249" actId="14100"/>
          <ac:spMkLst>
            <pc:docMk/>
            <pc:sldMk cId="3229043743" sldId="340"/>
            <ac:spMk id="2" creationId="{1FCA9745-3682-A280-4017-53512B26B4E5}"/>
          </ac:spMkLst>
        </pc:spChg>
        <pc:spChg chg="add del">
          <ac:chgData name="Dipo Ajayi" userId="a89958894d1f690f" providerId="Windows Live" clId="Web-{9BEA51C8-9680-45E8-A5CD-F2A80D1A3502}" dt="2022-09-09T07:44:54.530" v="238"/>
          <ac:spMkLst>
            <pc:docMk/>
            <pc:sldMk cId="3229043743" sldId="340"/>
            <ac:spMk id="10" creationId="{5DCB5928-DC7D-4612-9922-441966E15627}"/>
          </ac:spMkLst>
        </pc:spChg>
        <pc:spChg chg="add del">
          <ac:chgData name="Dipo Ajayi" userId="a89958894d1f690f" providerId="Windows Live" clId="Web-{9BEA51C8-9680-45E8-A5CD-F2A80D1A3502}" dt="2022-09-09T07:44:54.530" v="238"/>
          <ac:spMkLst>
            <pc:docMk/>
            <pc:sldMk cId="3229043743" sldId="340"/>
            <ac:spMk id="12" creationId="{682C1161-1736-45EC-99B7-33F3CAE9D517}"/>
          </ac:spMkLst>
        </pc:spChg>
        <pc:spChg chg="add del">
          <ac:chgData name="Dipo Ajayi" userId="a89958894d1f690f" providerId="Windows Live" clId="Web-{9BEA51C8-9680-45E8-A5CD-F2A80D1A3502}" dt="2022-09-09T07:44:54.530" v="238"/>
          <ac:spMkLst>
            <pc:docMk/>
            <pc:sldMk cId="3229043743" sldId="340"/>
            <ac:spMk id="14" creationId="{84D4DDB8-B68F-45B0-9F62-C4279996F672}"/>
          </ac:spMkLst>
        </pc:spChg>
        <pc:spChg chg="add del">
          <ac:chgData name="Dipo Ajayi" userId="a89958894d1f690f" providerId="Windows Live" clId="Web-{9BEA51C8-9680-45E8-A5CD-F2A80D1A3502}" dt="2022-09-09T07:44:54.530" v="238"/>
          <ac:spMkLst>
            <pc:docMk/>
            <pc:sldMk cId="3229043743" sldId="340"/>
            <ac:spMk id="16" creationId="{AF2F604E-43BE-4DC3-B983-E071523364F8}"/>
          </ac:spMkLst>
        </pc:spChg>
        <pc:spChg chg="add del">
          <ac:chgData name="Dipo Ajayi" userId="a89958894d1f690f" providerId="Windows Live" clId="Web-{9BEA51C8-9680-45E8-A5CD-F2A80D1A3502}" dt="2022-09-09T07:44:54.530" v="238"/>
          <ac:spMkLst>
            <pc:docMk/>
            <pc:sldMk cId="3229043743" sldId="340"/>
            <ac:spMk id="18" creationId="{08C9B587-E65E-4B52-B37C-ABEBB6E87928}"/>
          </ac:spMkLst>
        </pc:spChg>
        <pc:spChg chg="add del">
          <ac:chgData name="Dipo Ajayi" userId="a89958894d1f690f" providerId="Windows Live" clId="Web-{9BEA51C8-9680-45E8-A5CD-F2A80D1A3502}" dt="2022-09-09T07:44:57.374" v="240"/>
          <ac:spMkLst>
            <pc:docMk/>
            <pc:sldMk cId="3229043743" sldId="340"/>
            <ac:spMk id="20" creationId="{D4771268-CB57-404A-9271-370EB28F6090}"/>
          </ac:spMkLst>
        </pc:spChg>
        <pc:spChg chg="add del">
          <ac:chgData name="Dipo Ajayi" userId="a89958894d1f690f" providerId="Windows Live" clId="Web-{9BEA51C8-9680-45E8-A5CD-F2A80D1A3502}" dt="2022-09-09T07:45:00.374" v="242"/>
          <ac:spMkLst>
            <pc:docMk/>
            <pc:sldMk cId="3229043743" sldId="340"/>
            <ac:spMk id="22" creationId="{9389D3E0-BA02-41D3-B2AC-8FD6AA893902}"/>
          </ac:spMkLst>
        </pc:spChg>
        <pc:spChg chg="add del">
          <ac:chgData name="Dipo Ajayi" userId="a89958894d1f690f" providerId="Windows Live" clId="Web-{9BEA51C8-9680-45E8-A5CD-F2A80D1A3502}" dt="2022-09-09T07:45:04.952" v="244"/>
          <ac:spMkLst>
            <pc:docMk/>
            <pc:sldMk cId="3229043743" sldId="340"/>
            <ac:spMk id="39" creationId="{826B4A43-2A34-4B22-882C-D7552FA9C7DB}"/>
          </ac:spMkLst>
        </pc:spChg>
        <pc:spChg chg="add del">
          <ac:chgData name="Dipo Ajayi" userId="a89958894d1f690f" providerId="Windows Live" clId="Web-{9BEA51C8-9680-45E8-A5CD-F2A80D1A3502}" dt="2022-09-09T07:45:04.952" v="244"/>
          <ac:spMkLst>
            <pc:docMk/>
            <pc:sldMk cId="3229043743" sldId="340"/>
            <ac:spMk id="40" creationId="{A5271697-90F1-4A23-8EF2-0179F2EAFACB}"/>
          </ac:spMkLst>
        </pc:spChg>
        <pc:spChg chg="add del">
          <ac:chgData name="Dipo Ajayi" userId="a89958894d1f690f" providerId="Windows Live" clId="Web-{9BEA51C8-9680-45E8-A5CD-F2A80D1A3502}" dt="2022-09-09T07:45:04.952" v="244"/>
          <ac:spMkLst>
            <pc:docMk/>
            <pc:sldMk cId="3229043743" sldId="340"/>
            <ac:spMk id="41" creationId="{D9F5512A-48E1-4C07-B75E-3CCC517B6804}"/>
          </ac:spMkLst>
        </pc:spChg>
        <pc:spChg chg="add del">
          <ac:chgData name="Dipo Ajayi" userId="a89958894d1f690f" providerId="Windows Live" clId="Web-{9BEA51C8-9680-45E8-A5CD-F2A80D1A3502}" dt="2022-09-09T07:45:04.952" v="244"/>
          <ac:spMkLst>
            <pc:docMk/>
            <pc:sldMk cId="3229043743" sldId="340"/>
            <ac:spMk id="42" creationId="{B429BAE5-B200-4FC0-BBC1-8D7C57D1D9F4}"/>
          </ac:spMkLst>
        </pc:spChg>
        <pc:spChg chg="add">
          <ac:chgData name="Dipo Ajayi" userId="a89958894d1f690f" providerId="Windows Live" clId="Web-{9BEA51C8-9680-45E8-A5CD-F2A80D1A3502}" dt="2022-09-09T07:45:04.968" v="245"/>
          <ac:spMkLst>
            <pc:docMk/>
            <pc:sldMk cId="3229043743" sldId="340"/>
            <ac:spMk id="47" creationId="{68AF5748-FED8-45BA-8631-26D1D10F3246}"/>
          </ac:spMkLst>
        </pc:spChg>
        <pc:spChg chg="add">
          <ac:chgData name="Dipo Ajayi" userId="a89958894d1f690f" providerId="Windows Live" clId="Web-{9BEA51C8-9680-45E8-A5CD-F2A80D1A3502}" dt="2022-09-09T07:45:04.968" v="245"/>
          <ac:spMkLst>
            <pc:docMk/>
            <pc:sldMk cId="3229043743" sldId="340"/>
            <ac:spMk id="48" creationId="{AF2F604E-43BE-4DC3-B983-E071523364F8}"/>
          </ac:spMkLst>
        </pc:spChg>
        <pc:spChg chg="add">
          <ac:chgData name="Dipo Ajayi" userId="a89958894d1f690f" providerId="Windows Live" clId="Web-{9BEA51C8-9680-45E8-A5CD-F2A80D1A3502}" dt="2022-09-09T07:45:04.968" v="245"/>
          <ac:spMkLst>
            <pc:docMk/>
            <pc:sldMk cId="3229043743" sldId="340"/>
            <ac:spMk id="49" creationId="{08C9B587-E65E-4B52-B37C-ABEBB6E87928}"/>
          </ac:spMkLst>
        </pc:spChg>
        <pc:grpChg chg="add del">
          <ac:chgData name="Dipo Ajayi" userId="a89958894d1f690f" providerId="Windows Live" clId="Web-{9BEA51C8-9680-45E8-A5CD-F2A80D1A3502}" dt="2022-09-09T07:45:04.952" v="244"/>
          <ac:grpSpMkLst>
            <pc:docMk/>
            <pc:sldMk cId="3229043743" sldId="340"/>
            <ac:grpSpMk id="43" creationId="{A9644633-5AE1-44D6-8F5F-6376DDA130CD}"/>
          </ac:grpSpMkLst>
        </pc:grpChg>
        <pc:picChg chg="mod">
          <ac:chgData name="Dipo Ajayi" userId="a89958894d1f690f" providerId="Windows Live" clId="Web-{9BEA51C8-9680-45E8-A5CD-F2A80D1A3502}" dt="2022-09-09T07:45:15.124" v="247" actId="14100"/>
          <ac:picMkLst>
            <pc:docMk/>
            <pc:sldMk cId="3229043743" sldId="340"/>
            <ac:picMk id="5" creationId="{424B1436-ED06-A917-ECEA-AD2184FDCFBF}"/>
          </ac:picMkLst>
        </pc:picChg>
      </pc:sldChg>
      <pc:sldChg chg="addSp delSp modSp mod setBg">
        <pc:chgData name="Dipo Ajayi" userId="a89958894d1f690f" providerId="Windows Live" clId="Web-{9BEA51C8-9680-45E8-A5CD-F2A80D1A3502}" dt="2022-09-09T07:28:36.845" v="140" actId="14100"/>
        <pc:sldMkLst>
          <pc:docMk/>
          <pc:sldMk cId="1074096478" sldId="344"/>
        </pc:sldMkLst>
        <pc:spChg chg="mod">
          <ac:chgData name="Dipo Ajayi" userId="a89958894d1f690f" providerId="Windows Live" clId="Web-{9BEA51C8-9680-45E8-A5CD-F2A80D1A3502}" dt="2022-09-09T07:27:32.657" v="123"/>
          <ac:spMkLst>
            <pc:docMk/>
            <pc:sldMk cId="1074096478" sldId="344"/>
            <ac:spMk id="2" creationId="{96713B1F-0BED-0276-E2E0-E38715CA64A4}"/>
          </ac:spMkLst>
        </pc:spChg>
        <pc:spChg chg="mod">
          <ac:chgData name="Dipo Ajayi" userId="a89958894d1f690f" providerId="Windows Live" clId="Web-{9BEA51C8-9680-45E8-A5CD-F2A80D1A3502}" dt="2022-09-09T07:28:31.704" v="138" actId="20577"/>
          <ac:spMkLst>
            <pc:docMk/>
            <pc:sldMk cId="1074096478" sldId="344"/>
            <ac:spMk id="3" creationId="{3AD8D7F4-5773-A9CF-1B52-720383ADD942}"/>
          </ac:spMkLst>
        </pc:spChg>
        <pc:spChg chg="add del">
          <ac:chgData name="Dipo Ajayi" userId="a89958894d1f690f" providerId="Windows Live" clId="Web-{9BEA51C8-9680-45E8-A5CD-F2A80D1A3502}" dt="2022-09-09T07:26:45.453" v="106"/>
          <ac:spMkLst>
            <pc:docMk/>
            <pc:sldMk cId="1074096478" sldId="344"/>
            <ac:spMk id="1031" creationId="{F13C74B1-5B17-4795-BED0-7140497B445A}"/>
          </ac:spMkLst>
        </pc:spChg>
        <pc:spChg chg="add del">
          <ac:chgData name="Dipo Ajayi" userId="a89958894d1f690f" providerId="Windows Live" clId="Web-{9BEA51C8-9680-45E8-A5CD-F2A80D1A3502}" dt="2022-09-09T07:26:45.453" v="106"/>
          <ac:spMkLst>
            <pc:docMk/>
            <pc:sldMk cId="1074096478" sldId="344"/>
            <ac:spMk id="1033" creationId="{D4974D33-8DC5-464E-8C6D-BE58F0669C17}"/>
          </ac:spMkLst>
        </pc:spChg>
        <pc:spChg chg="add del">
          <ac:chgData name="Dipo Ajayi" userId="a89958894d1f690f" providerId="Windows Live" clId="Web-{9BEA51C8-9680-45E8-A5CD-F2A80D1A3502}" dt="2022-09-09T07:27:32.657" v="123"/>
          <ac:spMkLst>
            <pc:docMk/>
            <pc:sldMk cId="1074096478" sldId="344"/>
            <ac:spMk id="1035" creationId="{04812C46-200A-4DEB-A05E-3ED6C68C2387}"/>
          </ac:spMkLst>
        </pc:spChg>
        <pc:spChg chg="add del">
          <ac:chgData name="Dipo Ajayi" userId="a89958894d1f690f" providerId="Windows Live" clId="Web-{9BEA51C8-9680-45E8-A5CD-F2A80D1A3502}" dt="2022-09-09T07:27:32.657" v="123"/>
          <ac:spMkLst>
            <pc:docMk/>
            <pc:sldMk cId="1074096478" sldId="344"/>
            <ac:spMk id="1036" creationId="{D1EA859B-E555-4109-94F3-6700E046E008}"/>
          </ac:spMkLst>
        </pc:spChg>
        <pc:spChg chg="add">
          <ac:chgData name="Dipo Ajayi" userId="a89958894d1f690f" providerId="Windows Live" clId="Web-{9BEA51C8-9680-45E8-A5CD-F2A80D1A3502}" dt="2022-09-09T07:27:32.657" v="123"/>
          <ac:spMkLst>
            <pc:docMk/>
            <pc:sldMk cId="1074096478" sldId="344"/>
            <ac:spMk id="1041" creationId="{13EFA6C3-82DC-4131-9929-2523E6FD0B81}"/>
          </ac:spMkLst>
        </pc:spChg>
        <pc:spChg chg="add">
          <ac:chgData name="Dipo Ajayi" userId="a89958894d1f690f" providerId="Windows Live" clId="Web-{9BEA51C8-9680-45E8-A5CD-F2A80D1A3502}" dt="2022-09-09T07:27:32.657" v="123"/>
          <ac:spMkLst>
            <pc:docMk/>
            <pc:sldMk cId="1074096478" sldId="344"/>
            <ac:spMk id="1043" creationId="{AEC9469E-14CA-4358-BABC-CBF836A6142D}"/>
          </ac:spMkLst>
        </pc:spChg>
        <pc:spChg chg="add">
          <ac:chgData name="Dipo Ajayi" userId="a89958894d1f690f" providerId="Windows Live" clId="Web-{9BEA51C8-9680-45E8-A5CD-F2A80D1A3502}" dt="2022-09-09T07:27:32.657" v="123"/>
          <ac:spMkLst>
            <pc:docMk/>
            <pc:sldMk cId="1074096478" sldId="344"/>
            <ac:spMk id="1045" creationId="{048EB4C9-ACAF-4CCA-BA6E-9314431923B2}"/>
          </ac:spMkLst>
        </pc:spChg>
        <pc:picChg chg="mod ord">
          <ac:chgData name="Dipo Ajayi" userId="a89958894d1f690f" providerId="Windows Live" clId="Web-{9BEA51C8-9680-45E8-A5CD-F2A80D1A3502}" dt="2022-09-09T07:28:36.845" v="140" actId="14100"/>
          <ac:picMkLst>
            <pc:docMk/>
            <pc:sldMk cId="1074096478" sldId="344"/>
            <ac:picMk id="1026" creationId="{7D8206D4-F1BC-5FFF-653C-F63B5D19DC76}"/>
          </ac:picMkLst>
        </pc:picChg>
      </pc:sldChg>
      <pc:sldChg chg="addSp delSp modSp mod setBg addAnim delAnim">
        <pc:chgData name="Dipo Ajayi" userId="a89958894d1f690f" providerId="Windows Live" clId="Web-{9BEA51C8-9680-45E8-A5CD-F2A80D1A3502}" dt="2022-09-09T07:30:04.971" v="155" actId="20577"/>
        <pc:sldMkLst>
          <pc:docMk/>
          <pc:sldMk cId="4152994504" sldId="345"/>
        </pc:sldMkLst>
        <pc:spChg chg="mod">
          <ac:chgData name="Dipo Ajayi" userId="a89958894d1f690f" providerId="Windows Live" clId="Web-{9BEA51C8-9680-45E8-A5CD-F2A80D1A3502}" dt="2022-09-09T07:29:20.611" v="147"/>
          <ac:spMkLst>
            <pc:docMk/>
            <pc:sldMk cId="4152994504" sldId="345"/>
            <ac:spMk id="2" creationId="{96713B1F-0BED-0276-E2E0-E38715CA64A4}"/>
          </ac:spMkLst>
        </pc:spChg>
        <pc:spChg chg="mod">
          <ac:chgData name="Dipo Ajayi" userId="a89958894d1f690f" providerId="Windows Live" clId="Web-{9BEA51C8-9680-45E8-A5CD-F2A80D1A3502}" dt="2022-09-09T07:30:04.971" v="155" actId="20577"/>
          <ac:spMkLst>
            <pc:docMk/>
            <pc:sldMk cId="4152994504" sldId="345"/>
            <ac:spMk id="3" creationId="{3AD8D7F4-5773-A9CF-1B52-720383ADD942}"/>
          </ac:spMkLst>
        </pc:spChg>
        <pc:spChg chg="add del">
          <ac:chgData name="Dipo Ajayi" userId="a89958894d1f690f" providerId="Windows Live" clId="Web-{9BEA51C8-9680-45E8-A5CD-F2A80D1A3502}" dt="2022-09-09T07:29:20.611" v="146"/>
          <ac:spMkLst>
            <pc:docMk/>
            <pc:sldMk cId="4152994504" sldId="345"/>
            <ac:spMk id="8" creationId="{C7D023E4-8DE1-436E-9847-ED6A4B4B04FD}"/>
          </ac:spMkLst>
        </pc:spChg>
        <pc:spChg chg="add del">
          <ac:chgData name="Dipo Ajayi" userId="a89958894d1f690f" providerId="Windows Live" clId="Web-{9BEA51C8-9680-45E8-A5CD-F2A80D1A3502}" dt="2022-09-09T07:29:20.611" v="146"/>
          <ac:spMkLst>
            <pc:docMk/>
            <pc:sldMk cId="4152994504" sldId="345"/>
            <ac:spMk id="10" creationId="{63C1F321-BB96-4700-B3CE-1A6156067F44}"/>
          </ac:spMkLst>
        </pc:spChg>
        <pc:spChg chg="add">
          <ac:chgData name="Dipo Ajayi" userId="a89958894d1f690f" providerId="Windows Live" clId="Web-{9BEA51C8-9680-45E8-A5CD-F2A80D1A3502}" dt="2022-09-09T07:29:20.611" v="147"/>
          <ac:spMkLst>
            <pc:docMk/>
            <pc:sldMk cId="4152994504" sldId="345"/>
            <ac:spMk id="25" creationId="{4D24BFD5-D814-402B-B6C4-EEF6AE14B0F2}"/>
          </ac:spMkLst>
        </pc:spChg>
        <pc:spChg chg="add">
          <ac:chgData name="Dipo Ajayi" userId="a89958894d1f690f" providerId="Windows Live" clId="Web-{9BEA51C8-9680-45E8-A5CD-F2A80D1A3502}" dt="2022-09-09T07:29:20.611" v="147"/>
          <ac:spMkLst>
            <pc:docMk/>
            <pc:sldMk cId="4152994504" sldId="345"/>
            <ac:spMk id="26" creationId="{36FED7E8-9A97-475F-9FA4-113410D4433B}"/>
          </ac:spMkLst>
        </pc:spChg>
        <pc:spChg chg="add">
          <ac:chgData name="Dipo Ajayi" userId="a89958894d1f690f" providerId="Windows Live" clId="Web-{9BEA51C8-9680-45E8-A5CD-F2A80D1A3502}" dt="2022-09-09T07:29:20.611" v="147"/>
          <ac:spMkLst>
            <pc:docMk/>
            <pc:sldMk cId="4152994504" sldId="345"/>
            <ac:spMk id="27" creationId="{2A39B854-4B6C-4F7F-A602-6F97770CED70}"/>
          </ac:spMkLst>
        </pc:spChg>
        <pc:grpChg chg="add del">
          <ac:chgData name="Dipo Ajayi" userId="a89958894d1f690f" providerId="Windows Live" clId="Web-{9BEA51C8-9680-45E8-A5CD-F2A80D1A3502}" dt="2022-09-09T07:29:20.611" v="146"/>
          <ac:grpSpMkLst>
            <pc:docMk/>
            <pc:sldMk cId="4152994504" sldId="345"/>
            <ac:grpSpMk id="12" creationId="{3FA1AD64-F15F-417D-956C-B2C211FC905E}"/>
          </ac:grpSpMkLst>
        </pc:grpChg>
        <pc:grpChg chg="add del">
          <ac:chgData name="Dipo Ajayi" userId="a89958894d1f690f" providerId="Windows Live" clId="Web-{9BEA51C8-9680-45E8-A5CD-F2A80D1A3502}" dt="2022-09-09T07:29:20.611" v="146"/>
          <ac:grpSpMkLst>
            <pc:docMk/>
            <pc:sldMk cId="4152994504" sldId="345"/>
            <ac:grpSpMk id="16" creationId="{43F5E015-E085-4624-B431-B42414448684}"/>
          </ac:grpSpMkLst>
        </pc:grpChg>
      </pc:sldChg>
      <pc:sldChg chg="addSp modSp mod setBg">
        <pc:chgData name="Dipo Ajayi" userId="a89958894d1f690f" providerId="Windows Live" clId="Web-{9BEA51C8-9680-45E8-A5CD-F2A80D1A3502}" dt="2022-09-09T07:31:43.535" v="174" actId="20577"/>
        <pc:sldMkLst>
          <pc:docMk/>
          <pc:sldMk cId="1576061343" sldId="346"/>
        </pc:sldMkLst>
        <pc:spChg chg="mod">
          <ac:chgData name="Dipo Ajayi" userId="a89958894d1f690f" providerId="Windows Live" clId="Web-{9BEA51C8-9680-45E8-A5CD-F2A80D1A3502}" dt="2022-09-09T07:30:30.003" v="156"/>
          <ac:spMkLst>
            <pc:docMk/>
            <pc:sldMk cId="1576061343" sldId="346"/>
            <ac:spMk id="2" creationId="{96713B1F-0BED-0276-E2E0-E38715CA64A4}"/>
          </ac:spMkLst>
        </pc:spChg>
        <pc:spChg chg="mod">
          <ac:chgData name="Dipo Ajayi" userId="a89958894d1f690f" providerId="Windows Live" clId="Web-{9BEA51C8-9680-45E8-A5CD-F2A80D1A3502}" dt="2022-09-09T07:31:43.535" v="174" actId="20577"/>
          <ac:spMkLst>
            <pc:docMk/>
            <pc:sldMk cId="1576061343" sldId="346"/>
            <ac:spMk id="3" creationId="{3AD8D7F4-5773-A9CF-1B52-720383ADD942}"/>
          </ac:spMkLst>
        </pc:spChg>
        <pc:spChg chg="add">
          <ac:chgData name="Dipo Ajayi" userId="a89958894d1f690f" providerId="Windows Live" clId="Web-{9BEA51C8-9680-45E8-A5CD-F2A80D1A3502}" dt="2022-09-09T07:30:30.003" v="156"/>
          <ac:spMkLst>
            <pc:docMk/>
            <pc:sldMk cId="1576061343" sldId="346"/>
            <ac:spMk id="9" creationId="{69A38EBA-6E97-44A4-B4B8-D9FB5D33FD89}"/>
          </ac:spMkLst>
        </pc:spChg>
        <pc:spChg chg="add">
          <ac:chgData name="Dipo Ajayi" userId="a89958894d1f690f" providerId="Windows Live" clId="Web-{9BEA51C8-9680-45E8-A5CD-F2A80D1A3502}" dt="2022-09-09T07:30:30.003" v="156"/>
          <ac:spMkLst>
            <pc:docMk/>
            <pc:sldMk cId="1576061343" sldId="346"/>
            <ac:spMk id="11" creationId="{33AE4636-AEEC-45D6-84D4-7AC2DA48ECF8}"/>
          </ac:spMkLst>
        </pc:spChg>
        <pc:spChg chg="add">
          <ac:chgData name="Dipo Ajayi" userId="a89958894d1f690f" providerId="Windows Live" clId="Web-{9BEA51C8-9680-45E8-A5CD-F2A80D1A3502}" dt="2022-09-09T07:30:30.003" v="156"/>
          <ac:spMkLst>
            <pc:docMk/>
            <pc:sldMk cId="1576061343" sldId="346"/>
            <ac:spMk id="13" creationId="{8D9CE0F4-2EB2-4F1F-8AAC-DB3571D9FE10}"/>
          </ac:spMkLst>
        </pc:spChg>
        <pc:picChg chg="add">
          <ac:chgData name="Dipo Ajayi" userId="a89958894d1f690f" providerId="Windows Live" clId="Web-{9BEA51C8-9680-45E8-A5CD-F2A80D1A3502}" dt="2022-09-09T07:30:30.003" v="156"/>
          <ac:picMkLst>
            <pc:docMk/>
            <pc:sldMk cId="1576061343" sldId="346"/>
            <ac:picMk id="5" creationId="{A6CC9716-44BE-DE47-6619-B546F014E648}"/>
          </ac:picMkLst>
        </pc:picChg>
      </pc:sldChg>
      <pc:sldChg chg="addSp modSp mod setBg">
        <pc:chgData name="Dipo Ajayi" userId="a89958894d1f690f" providerId="Windows Live" clId="Web-{9BEA51C8-9680-45E8-A5CD-F2A80D1A3502}" dt="2022-09-09T07:39:37.291" v="196" actId="20577"/>
        <pc:sldMkLst>
          <pc:docMk/>
          <pc:sldMk cId="3945727819" sldId="348"/>
        </pc:sldMkLst>
        <pc:spChg chg="mod">
          <ac:chgData name="Dipo Ajayi" userId="a89958894d1f690f" providerId="Windows Live" clId="Web-{9BEA51C8-9680-45E8-A5CD-F2A80D1A3502}" dt="2022-09-09T07:39:35.650" v="194" actId="1076"/>
          <ac:spMkLst>
            <pc:docMk/>
            <pc:sldMk cId="3945727819" sldId="348"/>
            <ac:spMk id="2" creationId="{96713B1F-0BED-0276-E2E0-E38715CA64A4}"/>
          </ac:spMkLst>
        </pc:spChg>
        <pc:spChg chg="mod">
          <ac:chgData name="Dipo Ajayi" userId="a89958894d1f690f" providerId="Windows Live" clId="Web-{9BEA51C8-9680-45E8-A5CD-F2A80D1A3502}" dt="2022-09-09T07:39:37.291" v="196" actId="20577"/>
          <ac:spMkLst>
            <pc:docMk/>
            <pc:sldMk cId="3945727819" sldId="348"/>
            <ac:spMk id="3" creationId="{3AD8D7F4-5773-A9CF-1B52-720383ADD942}"/>
          </ac:spMkLst>
        </pc:spChg>
        <pc:spChg chg="add">
          <ac:chgData name="Dipo Ajayi" userId="a89958894d1f690f" providerId="Windows Live" clId="Web-{9BEA51C8-9680-45E8-A5CD-F2A80D1A3502}" dt="2022-09-09T07:31:52.847" v="175"/>
          <ac:spMkLst>
            <pc:docMk/>
            <pc:sldMk cId="3945727819" sldId="348"/>
            <ac:spMk id="9" creationId="{F94AA2BD-2E3F-4B1D-8127-5744B8115311}"/>
          </ac:spMkLst>
        </pc:spChg>
        <pc:spChg chg="add">
          <ac:chgData name="Dipo Ajayi" userId="a89958894d1f690f" providerId="Windows Live" clId="Web-{9BEA51C8-9680-45E8-A5CD-F2A80D1A3502}" dt="2022-09-09T07:31:52.847" v="175"/>
          <ac:spMkLst>
            <pc:docMk/>
            <pc:sldMk cId="3945727819" sldId="348"/>
            <ac:spMk id="11" creationId="{4BD02261-2DC8-4AA8-9E16-7751AE892445}"/>
          </ac:spMkLst>
        </pc:spChg>
        <pc:spChg chg="add">
          <ac:chgData name="Dipo Ajayi" userId="a89958894d1f690f" providerId="Windows Live" clId="Web-{9BEA51C8-9680-45E8-A5CD-F2A80D1A3502}" dt="2022-09-09T07:31:52.847" v="175"/>
          <ac:spMkLst>
            <pc:docMk/>
            <pc:sldMk cId="3945727819" sldId="348"/>
            <ac:spMk id="13" creationId="{3D752CF2-2291-40B5-B462-C17B174C10BC}"/>
          </ac:spMkLst>
        </pc:spChg>
        <pc:picChg chg="add mod">
          <ac:chgData name="Dipo Ajayi" userId="a89958894d1f690f" providerId="Windows Live" clId="Web-{9BEA51C8-9680-45E8-A5CD-F2A80D1A3502}" dt="2022-09-09T07:39:17.978" v="189" actId="14100"/>
          <ac:picMkLst>
            <pc:docMk/>
            <pc:sldMk cId="3945727819" sldId="348"/>
            <ac:picMk id="5" creationId="{399FB134-2C60-5CF8-2D21-4D793C9DA97D}"/>
          </ac:picMkLst>
        </pc:picChg>
      </pc:sldChg>
      <pc:sldChg chg="addSp modSp mod setBg">
        <pc:chgData name="Dipo Ajayi" userId="a89958894d1f690f" providerId="Windows Live" clId="Web-{9BEA51C8-9680-45E8-A5CD-F2A80D1A3502}" dt="2022-09-09T07:54:26.864" v="290" actId="14100"/>
        <pc:sldMkLst>
          <pc:docMk/>
          <pc:sldMk cId="2834597038" sldId="349"/>
        </pc:sldMkLst>
        <pc:spChg chg="mod">
          <ac:chgData name="Dipo Ajayi" userId="a89958894d1f690f" providerId="Windows Live" clId="Web-{9BEA51C8-9680-45E8-A5CD-F2A80D1A3502}" dt="2022-09-09T07:54:01.458" v="285" actId="14100"/>
          <ac:spMkLst>
            <pc:docMk/>
            <pc:sldMk cId="2834597038" sldId="349"/>
            <ac:spMk id="2" creationId="{1FCA9745-3682-A280-4017-53512B26B4E5}"/>
          </ac:spMkLst>
        </pc:spChg>
        <pc:spChg chg="mod">
          <ac:chgData name="Dipo Ajayi" userId="a89958894d1f690f" providerId="Windows Live" clId="Web-{9BEA51C8-9680-45E8-A5CD-F2A80D1A3502}" dt="2022-09-09T07:54:26.864" v="290" actId="14100"/>
          <ac:spMkLst>
            <pc:docMk/>
            <pc:sldMk cId="2834597038" sldId="349"/>
            <ac:spMk id="3" creationId="{6784F9F9-78DB-A0C3-B87C-68ADC9A4241F}"/>
          </ac:spMkLst>
        </pc:spChg>
        <pc:spChg chg="add">
          <ac:chgData name="Dipo Ajayi" userId="a89958894d1f690f" providerId="Windows Live" clId="Web-{9BEA51C8-9680-45E8-A5CD-F2A80D1A3502}" dt="2022-09-09T07:53:49.583" v="278"/>
          <ac:spMkLst>
            <pc:docMk/>
            <pc:sldMk cId="2834597038" sldId="349"/>
            <ac:spMk id="8" creationId="{7BB7F823-6636-48BA-941D-E64678636AFC}"/>
          </ac:spMkLst>
        </pc:spChg>
        <pc:spChg chg="add">
          <ac:chgData name="Dipo Ajayi" userId="a89958894d1f690f" providerId="Windows Live" clId="Web-{9BEA51C8-9680-45E8-A5CD-F2A80D1A3502}" dt="2022-09-09T07:53:49.583" v="278"/>
          <ac:spMkLst>
            <pc:docMk/>
            <pc:sldMk cId="2834597038" sldId="349"/>
            <ac:spMk id="10" creationId="{A87B67E4-C0EB-443E-9F52-71057ADE6C17}"/>
          </ac:spMkLst>
        </pc:spChg>
        <pc:spChg chg="add">
          <ac:chgData name="Dipo Ajayi" userId="a89958894d1f690f" providerId="Windows Live" clId="Web-{9BEA51C8-9680-45E8-A5CD-F2A80D1A3502}" dt="2022-09-09T07:53:49.583" v="278"/>
          <ac:spMkLst>
            <pc:docMk/>
            <pc:sldMk cId="2834597038" sldId="349"/>
            <ac:spMk id="12" creationId="{4DE0FBC4-76C2-4FA1-A14B-AF5A773FF09E}"/>
          </ac:spMkLst>
        </pc:spChg>
        <pc:spChg chg="add">
          <ac:chgData name="Dipo Ajayi" userId="a89958894d1f690f" providerId="Windows Live" clId="Web-{9BEA51C8-9680-45E8-A5CD-F2A80D1A3502}" dt="2022-09-09T07:53:49.583" v="278"/>
          <ac:spMkLst>
            <pc:docMk/>
            <pc:sldMk cId="2834597038" sldId="349"/>
            <ac:spMk id="14" creationId="{44D1819B-21EB-4EB0-8BD9-B686574AD96B}"/>
          </ac:spMkLst>
        </pc:spChg>
      </pc:sldChg>
    </pc:docChg>
  </pc:docChgLst>
  <pc:docChgLst>
    <pc:chgData name="Dipo Ajayi" userId="a89958894d1f690f" providerId="LiveId" clId="{F28A3848-D1D2-4F85-AB9B-7386FF340EFF}"/>
    <pc:docChg chg="undo custSel addSld delSld modSld sldOrd">
      <pc:chgData name="Dipo Ajayi" userId="a89958894d1f690f" providerId="LiveId" clId="{F28A3848-D1D2-4F85-AB9B-7386FF340EFF}" dt="2022-09-17T16:10:34.065" v="1802" actId="1076"/>
      <pc:docMkLst>
        <pc:docMk/>
      </pc:docMkLst>
      <pc:sldChg chg="modSp mod">
        <pc:chgData name="Dipo Ajayi" userId="a89958894d1f690f" providerId="LiveId" clId="{F28A3848-D1D2-4F85-AB9B-7386FF340EFF}" dt="2022-09-15T19:34:42.345" v="247" actId="20577"/>
        <pc:sldMkLst>
          <pc:docMk/>
          <pc:sldMk cId="0" sldId="256"/>
        </pc:sldMkLst>
        <pc:spChg chg="mod">
          <ac:chgData name="Dipo Ajayi" userId="a89958894d1f690f" providerId="LiveId" clId="{F28A3848-D1D2-4F85-AB9B-7386FF340EFF}" dt="2022-09-15T19:34:42.345" v="247" actId="20577"/>
          <ac:spMkLst>
            <pc:docMk/>
            <pc:sldMk cId="0" sldId="256"/>
            <ac:spMk id="206" creationId="{00000000-0000-0000-0000-000000000000}"/>
          </ac:spMkLst>
        </pc:spChg>
      </pc:sldChg>
      <pc:sldChg chg="add del setBg">
        <pc:chgData name="Dipo Ajayi" userId="a89958894d1f690f" providerId="LiveId" clId="{F28A3848-D1D2-4F85-AB9B-7386FF340EFF}" dt="2022-09-16T21:49:31.857" v="1784" actId="47"/>
        <pc:sldMkLst>
          <pc:docMk/>
          <pc:sldMk cId="0" sldId="268"/>
        </pc:sldMkLst>
      </pc:sldChg>
      <pc:sldChg chg="modSp mod">
        <pc:chgData name="Dipo Ajayi" userId="a89958894d1f690f" providerId="LiveId" clId="{F28A3848-D1D2-4F85-AB9B-7386FF340EFF}" dt="2022-09-16T21:48:38.112" v="1782" actId="20578"/>
        <pc:sldMkLst>
          <pc:docMk/>
          <pc:sldMk cId="1049387333" sldId="299"/>
        </pc:sldMkLst>
        <pc:spChg chg="mod">
          <ac:chgData name="Dipo Ajayi" userId="a89958894d1f690f" providerId="LiveId" clId="{F28A3848-D1D2-4F85-AB9B-7386FF340EFF}" dt="2022-09-16T21:48:38.112" v="1782" actId="20578"/>
          <ac:spMkLst>
            <pc:docMk/>
            <pc:sldMk cId="1049387333" sldId="299"/>
            <ac:spMk id="3" creationId="{03707DDB-4CE6-131A-5E68-A96A1E4FE3FD}"/>
          </ac:spMkLst>
        </pc:spChg>
      </pc:sldChg>
      <pc:sldChg chg="addSp modSp new mod">
        <pc:chgData name="Dipo Ajayi" userId="a89958894d1f690f" providerId="LiveId" clId="{F28A3848-D1D2-4F85-AB9B-7386FF340EFF}" dt="2022-09-15T19:36:51.355" v="320" actId="1076"/>
        <pc:sldMkLst>
          <pc:docMk/>
          <pc:sldMk cId="2860464880" sldId="343"/>
        </pc:sldMkLst>
        <pc:spChg chg="mod">
          <ac:chgData name="Dipo Ajayi" userId="a89958894d1f690f" providerId="LiveId" clId="{F28A3848-D1D2-4F85-AB9B-7386FF340EFF}" dt="2022-09-15T19:35:42.516" v="307" actId="20577"/>
          <ac:spMkLst>
            <pc:docMk/>
            <pc:sldMk cId="2860464880" sldId="343"/>
            <ac:spMk id="2" creationId="{B626359F-8583-99C6-6BEF-0EA3C9743FAB}"/>
          </ac:spMkLst>
        </pc:spChg>
        <pc:picChg chg="add mod">
          <ac:chgData name="Dipo Ajayi" userId="a89958894d1f690f" providerId="LiveId" clId="{F28A3848-D1D2-4F85-AB9B-7386FF340EFF}" dt="2022-09-15T19:36:51.355" v="320" actId="1076"/>
          <ac:picMkLst>
            <pc:docMk/>
            <pc:sldMk cId="2860464880" sldId="343"/>
            <ac:picMk id="2050" creationId="{4E3B1528-AE21-89E4-7D5B-76419C51A52D}"/>
          </ac:picMkLst>
        </pc:picChg>
      </pc:sldChg>
      <pc:sldChg chg="addSp new">
        <pc:chgData name="Dipo Ajayi" userId="a89958894d1f690f" providerId="LiveId" clId="{F28A3848-D1D2-4F85-AB9B-7386FF340EFF}" dt="2022-09-15T19:30:14.949" v="210"/>
        <pc:sldMkLst>
          <pc:docMk/>
          <pc:sldMk cId="2865915241" sldId="344"/>
        </pc:sldMkLst>
        <pc:picChg chg="add">
          <ac:chgData name="Dipo Ajayi" userId="a89958894d1f690f" providerId="LiveId" clId="{F28A3848-D1D2-4F85-AB9B-7386FF340EFF}" dt="2022-09-15T19:30:14.949" v="210"/>
          <ac:picMkLst>
            <pc:docMk/>
            <pc:sldMk cId="2865915241" sldId="344"/>
            <ac:picMk id="1026" creationId="{7089DD9D-9621-C832-3A67-65823C4627B3}"/>
          </ac:picMkLst>
        </pc:picChg>
      </pc:sldChg>
      <pc:sldChg chg="modSp add mod">
        <pc:chgData name="Dipo Ajayi" userId="a89958894d1f690f" providerId="LiveId" clId="{F28A3848-D1D2-4F85-AB9B-7386FF340EFF}" dt="2022-09-15T19:36:03.401" v="310" actId="21"/>
        <pc:sldMkLst>
          <pc:docMk/>
          <pc:sldMk cId="904813736" sldId="345"/>
        </pc:sldMkLst>
        <pc:spChg chg="mod">
          <ac:chgData name="Dipo Ajayi" userId="a89958894d1f690f" providerId="LiveId" clId="{F28A3848-D1D2-4F85-AB9B-7386FF340EFF}" dt="2022-09-15T19:36:03.401" v="310" actId="21"/>
          <ac:spMkLst>
            <pc:docMk/>
            <pc:sldMk cId="904813736" sldId="345"/>
            <ac:spMk id="2" creationId="{B626359F-8583-99C6-6BEF-0EA3C9743FAB}"/>
          </ac:spMkLst>
        </pc:spChg>
      </pc:sldChg>
      <pc:sldChg chg="addSp delSp modSp add mod">
        <pc:chgData name="Dipo Ajayi" userId="a89958894d1f690f" providerId="LiveId" clId="{F28A3848-D1D2-4F85-AB9B-7386FF340EFF}" dt="2022-09-17T16:10:34.065" v="1802" actId="1076"/>
        <pc:sldMkLst>
          <pc:docMk/>
          <pc:sldMk cId="3990300221" sldId="346"/>
        </pc:sldMkLst>
        <pc:spChg chg="mod">
          <ac:chgData name="Dipo Ajayi" userId="a89958894d1f690f" providerId="LiveId" clId="{F28A3848-D1D2-4F85-AB9B-7386FF340EFF}" dt="2022-09-15T20:19:43.542" v="783" actId="20577"/>
          <ac:spMkLst>
            <pc:docMk/>
            <pc:sldMk cId="3990300221" sldId="346"/>
            <ac:spMk id="2" creationId="{B626359F-8583-99C6-6BEF-0EA3C9743FAB}"/>
          </ac:spMkLst>
        </pc:spChg>
        <pc:spChg chg="del">
          <ac:chgData name="Dipo Ajayi" userId="a89958894d1f690f" providerId="LiveId" clId="{F28A3848-D1D2-4F85-AB9B-7386FF340EFF}" dt="2022-09-15T20:12:55.844" v="748" actId="478"/>
          <ac:spMkLst>
            <pc:docMk/>
            <pc:sldMk cId="3990300221" sldId="346"/>
            <ac:spMk id="3" creationId="{4D19527B-D4C2-7EB4-EC01-60944FD6A398}"/>
          </ac:spMkLst>
        </pc:spChg>
        <pc:spChg chg="add mod">
          <ac:chgData name="Dipo Ajayi" userId="a89958894d1f690f" providerId="LiveId" clId="{F28A3848-D1D2-4F85-AB9B-7386FF340EFF}" dt="2022-09-17T16:10:34.065" v="1802" actId="1076"/>
          <ac:spMkLst>
            <pc:docMk/>
            <pc:sldMk cId="3990300221" sldId="346"/>
            <ac:spMk id="4" creationId="{21F9BF0A-83FF-57A6-3283-F9F0F475167A}"/>
          </ac:spMkLst>
        </pc:spChg>
        <pc:picChg chg="add mod">
          <ac:chgData name="Dipo Ajayi" userId="a89958894d1f690f" providerId="LiveId" clId="{F28A3848-D1D2-4F85-AB9B-7386FF340EFF}" dt="2022-09-15T20:22:06.428" v="790" actId="1076"/>
          <ac:picMkLst>
            <pc:docMk/>
            <pc:sldMk cId="3990300221" sldId="346"/>
            <ac:picMk id="11266" creationId="{F81FA55D-3C8C-3EA1-DA4F-11F5802C4CD0}"/>
          </ac:picMkLst>
        </pc:picChg>
      </pc:sldChg>
      <pc:sldChg chg="addSp delSp modSp add mod setBg setClrOvrMap">
        <pc:chgData name="Dipo Ajayi" userId="a89958894d1f690f" providerId="LiveId" clId="{F28A3848-D1D2-4F85-AB9B-7386FF340EFF}" dt="2022-09-16T21:46:09.060" v="1770" actId="20577"/>
        <pc:sldMkLst>
          <pc:docMk/>
          <pc:sldMk cId="3498891059" sldId="347"/>
        </pc:sldMkLst>
        <pc:spChg chg="mod">
          <ac:chgData name="Dipo Ajayi" userId="a89958894d1f690f" providerId="LiveId" clId="{F28A3848-D1D2-4F85-AB9B-7386FF340EFF}" dt="2022-09-16T21:46:09.060" v="1770" actId="20577"/>
          <ac:spMkLst>
            <pc:docMk/>
            <pc:sldMk cId="3498891059" sldId="347"/>
            <ac:spMk id="2" creationId="{B626359F-8583-99C6-6BEF-0EA3C9743FAB}"/>
          </ac:spMkLst>
        </pc:spChg>
        <pc:spChg chg="del">
          <ac:chgData name="Dipo Ajayi" userId="a89958894d1f690f" providerId="LiveId" clId="{F28A3848-D1D2-4F85-AB9B-7386FF340EFF}" dt="2022-09-16T21:45:18.159" v="1746" actId="26606"/>
          <ac:spMkLst>
            <pc:docMk/>
            <pc:sldMk cId="3498891059" sldId="347"/>
            <ac:spMk id="9" creationId="{E49CC64F-7275-4E33-961B-0C5CDC439875}"/>
          </ac:spMkLst>
        </pc:spChg>
        <pc:spChg chg="add">
          <ac:chgData name="Dipo Ajayi" userId="a89958894d1f690f" providerId="LiveId" clId="{F28A3848-D1D2-4F85-AB9B-7386FF340EFF}" dt="2022-09-16T21:45:18.159" v="1746" actId="26606"/>
          <ac:spMkLst>
            <pc:docMk/>
            <pc:sldMk cId="3498891059" sldId="347"/>
            <ac:spMk id="14" creationId="{C475749F-F487-4EFB-ABC7-C1359590EB76}"/>
          </ac:spMkLst>
        </pc:spChg>
        <pc:picChg chg="mod">
          <ac:chgData name="Dipo Ajayi" userId="a89958894d1f690f" providerId="LiveId" clId="{F28A3848-D1D2-4F85-AB9B-7386FF340EFF}" dt="2022-09-16T21:45:18.159" v="1746" actId="26606"/>
          <ac:picMkLst>
            <pc:docMk/>
            <pc:sldMk cId="3498891059" sldId="347"/>
            <ac:picMk id="5" creationId="{31E1BB0B-C61C-A1C3-BF3C-CDC73A20A7FB}"/>
          </ac:picMkLst>
        </pc:picChg>
      </pc:sldChg>
      <pc:sldChg chg="modSp add mod ord">
        <pc:chgData name="Dipo Ajayi" userId="a89958894d1f690f" providerId="LiveId" clId="{F28A3848-D1D2-4F85-AB9B-7386FF340EFF}" dt="2022-09-16T21:37:45.214" v="1662"/>
        <pc:sldMkLst>
          <pc:docMk/>
          <pc:sldMk cId="2039001328" sldId="348"/>
        </pc:sldMkLst>
        <pc:spChg chg="mod">
          <ac:chgData name="Dipo Ajayi" userId="a89958894d1f690f" providerId="LiveId" clId="{F28A3848-D1D2-4F85-AB9B-7386FF340EFF}" dt="2022-09-15T19:36:24.682" v="318"/>
          <ac:spMkLst>
            <pc:docMk/>
            <pc:sldMk cId="2039001328" sldId="348"/>
            <ac:spMk id="2" creationId="{B626359F-8583-99C6-6BEF-0EA3C9743FAB}"/>
          </ac:spMkLst>
        </pc:spChg>
      </pc:sldChg>
      <pc:sldChg chg="addSp delSp modSp add del mod">
        <pc:chgData name="Dipo Ajayi" userId="a89958894d1f690f" providerId="LiveId" clId="{F28A3848-D1D2-4F85-AB9B-7386FF340EFF}" dt="2022-09-15T19:58:07.709" v="562" actId="113"/>
        <pc:sldMkLst>
          <pc:docMk/>
          <pc:sldMk cId="1368227013" sldId="349"/>
        </pc:sldMkLst>
        <pc:spChg chg="mod">
          <ac:chgData name="Dipo Ajayi" userId="a89958894d1f690f" providerId="LiveId" clId="{F28A3848-D1D2-4F85-AB9B-7386FF340EFF}" dt="2022-09-15T19:37:58.716" v="346"/>
          <ac:spMkLst>
            <pc:docMk/>
            <pc:sldMk cId="1368227013" sldId="349"/>
            <ac:spMk id="2" creationId="{B626359F-8583-99C6-6BEF-0EA3C9743FAB}"/>
          </ac:spMkLst>
        </pc:spChg>
        <pc:spChg chg="mod">
          <ac:chgData name="Dipo Ajayi" userId="a89958894d1f690f" providerId="LiveId" clId="{F28A3848-D1D2-4F85-AB9B-7386FF340EFF}" dt="2022-09-15T19:58:07.709" v="562" actId="113"/>
          <ac:spMkLst>
            <pc:docMk/>
            <pc:sldMk cId="1368227013" sldId="349"/>
            <ac:spMk id="3" creationId="{4D19527B-D4C2-7EB4-EC01-60944FD6A398}"/>
          </ac:spMkLst>
        </pc:spChg>
        <pc:spChg chg="add del mod">
          <ac:chgData name="Dipo Ajayi" userId="a89958894d1f690f" providerId="LiveId" clId="{F28A3848-D1D2-4F85-AB9B-7386FF340EFF}" dt="2022-09-15T19:37:58.716" v="346"/>
          <ac:spMkLst>
            <pc:docMk/>
            <pc:sldMk cId="1368227013" sldId="349"/>
            <ac:spMk id="6" creationId="{F2C63803-0499-F4FB-1AD3-179A512AC207}"/>
          </ac:spMkLst>
        </pc:spChg>
        <pc:spChg chg="add del mod">
          <ac:chgData name="Dipo Ajayi" userId="a89958894d1f690f" providerId="LiveId" clId="{F28A3848-D1D2-4F85-AB9B-7386FF340EFF}" dt="2022-09-15T19:37:58.716" v="346"/>
          <ac:spMkLst>
            <pc:docMk/>
            <pc:sldMk cId="1368227013" sldId="349"/>
            <ac:spMk id="7" creationId="{A911D0CC-E931-5FB5-AAEB-12FAD22D55EA}"/>
          </ac:spMkLst>
        </pc:spChg>
        <pc:picChg chg="add del">
          <ac:chgData name="Dipo Ajayi" userId="a89958894d1f690f" providerId="LiveId" clId="{F28A3848-D1D2-4F85-AB9B-7386FF340EFF}" dt="2022-09-15T19:37:22.745" v="324" actId="478"/>
          <ac:picMkLst>
            <pc:docMk/>
            <pc:sldMk cId="1368227013" sldId="349"/>
            <ac:picMk id="5" creationId="{D3752E73-F320-1F3A-858B-0FBE499E730F}"/>
          </ac:picMkLst>
        </pc:picChg>
        <pc:picChg chg="del">
          <ac:chgData name="Dipo Ajayi" userId="a89958894d1f690f" providerId="LiveId" clId="{F28A3848-D1D2-4F85-AB9B-7386FF340EFF}" dt="2022-09-15T19:37:12.550" v="322" actId="21"/>
          <ac:picMkLst>
            <pc:docMk/>
            <pc:sldMk cId="1368227013" sldId="349"/>
            <ac:picMk id="2050" creationId="{4E3B1528-AE21-89E4-7D5B-76419C51A52D}"/>
          </ac:picMkLst>
        </pc:picChg>
        <pc:picChg chg="add del mod">
          <ac:chgData name="Dipo Ajayi" userId="a89958894d1f690f" providerId="LiveId" clId="{F28A3848-D1D2-4F85-AB9B-7386FF340EFF}" dt="2022-09-15T19:39:15.965" v="361" actId="478"/>
          <ac:picMkLst>
            <pc:docMk/>
            <pc:sldMk cId="1368227013" sldId="349"/>
            <ac:picMk id="4098" creationId="{31373243-E5C4-DB02-7A7E-D08B536450A0}"/>
          </ac:picMkLst>
        </pc:picChg>
        <pc:picChg chg="add mod">
          <ac:chgData name="Dipo Ajayi" userId="a89958894d1f690f" providerId="LiveId" clId="{F28A3848-D1D2-4F85-AB9B-7386FF340EFF}" dt="2022-09-15T19:47:01.417" v="449" actId="1076"/>
          <ac:picMkLst>
            <pc:docMk/>
            <pc:sldMk cId="1368227013" sldId="349"/>
            <ac:picMk id="4100" creationId="{6BC597CF-D861-F2A9-D361-DAE652B06C72}"/>
          </ac:picMkLst>
        </pc:picChg>
      </pc:sldChg>
      <pc:sldChg chg="addSp delSp modSp add mod">
        <pc:chgData name="Dipo Ajayi" userId="a89958894d1f690f" providerId="LiveId" clId="{F28A3848-D1D2-4F85-AB9B-7386FF340EFF}" dt="2022-09-15T19:59:53.241" v="610" actId="20577"/>
        <pc:sldMkLst>
          <pc:docMk/>
          <pc:sldMk cId="3430411571" sldId="350"/>
        </pc:sldMkLst>
        <pc:spChg chg="mod">
          <ac:chgData name="Dipo Ajayi" userId="a89958894d1f690f" providerId="LiveId" clId="{F28A3848-D1D2-4F85-AB9B-7386FF340EFF}" dt="2022-09-15T19:58:25.473" v="565" actId="179"/>
          <ac:spMkLst>
            <pc:docMk/>
            <pc:sldMk cId="3430411571" sldId="350"/>
            <ac:spMk id="2" creationId="{B626359F-8583-99C6-6BEF-0EA3C9743FAB}"/>
          </ac:spMkLst>
        </pc:spChg>
        <pc:spChg chg="mod">
          <ac:chgData name="Dipo Ajayi" userId="a89958894d1f690f" providerId="LiveId" clId="{F28A3848-D1D2-4F85-AB9B-7386FF340EFF}" dt="2022-09-15T19:59:53.241" v="610" actId="20577"/>
          <ac:spMkLst>
            <pc:docMk/>
            <pc:sldMk cId="3430411571" sldId="350"/>
            <ac:spMk id="3" creationId="{4D19527B-D4C2-7EB4-EC01-60944FD6A398}"/>
          </ac:spMkLst>
        </pc:spChg>
        <pc:picChg chg="add del mod">
          <ac:chgData name="Dipo Ajayi" userId="a89958894d1f690f" providerId="LiveId" clId="{F28A3848-D1D2-4F85-AB9B-7386FF340EFF}" dt="2022-09-15T19:38:48.210" v="356"/>
          <ac:picMkLst>
            <pc:docMk/>
            <pc:sldMk cId="3430411571" sldId="350"/>
            <ac:picMk id="3074" creationId="{CB1AA405-2051-C77F-D077-8A492B179588}"/>
          </ac:picMkLst>
        </pc:picChg>
        <pc:picChg chg="add del mod">
          <ac:chgData name="Dipo Ajayi" userId="a89958894d1f690f" providerId="LiveId" clId="{F28A3848-D1D2-4F85-AB9B-7386FF340EFF}" dt="2022-09-15T19:39:21.926" v="364" actId="478"/>
          <ac:picMkLst>
            <pc:docMk/>
            <pc:sldMk cId="3430411571" sldId="350"/>
            <ac:picMk id="3076" creationId="{7E857214-70C3-D685-87C7-7D53BC282C41}"/>
          </ac:picMkLst>
        </pc:picChg>
        <pc:picChg chg="add mod">
          <ac:chgData name="Dipo Ajayi" userId="a89958894d1f690f" providerId="LiveId" clId="{F28A3848-D1D2-4F85-AB9B-7386FF340EFF}" dt="2022-09-15T19:40:15.863" v="374" actId="1076"/>
          <ac:picMkLst>
            <pc:docMk/>
            <pc:sldMk cId="3430411571" sldId="350"/>
            <ac:picMk id="3078" creationId="{69F99CE2-A3B8-3C28-C9ED-5FADF3DA5DE4}"/>
          </ac:picMkLst>
        </pc:picChg>
      </pc:sldChg>
      <pc:sldChg chg="new del">
        <pc:chgData name="Dipo Ajayi" userId="a89958894d1f690f" providerId="LiveId" clId="{F28A3848-D1D2-4F85-AB9B-7386FF340EFF}" dt="2022-09-15T19:57:48.612" v="561" actId="47"/>
        <pc:sldMkLst>
          <pc:docMk/>
          <pc:sldMk cId="1123319681" sldId="351"/>
        </pc:sldMkLst>
      </pc:sldChg>
      <pc:sldChg chg="addSp modSp new mod">
        <pc:chgData name="Dipo Ajayi" userId="a89958894d1f690f" providerId="LiveId" clId="{F28A3848-D1D2-4F85-AB9B-7386FF340EFF}" dt="2022-09-15T20:00:55.397" v="630" actId="20577"/>
        <pc:sldMkLst>
          <pc:docMk/>
          <pc:sldMk cId="1698801413" sldId="352"/>
        </pc:sldMkLst>
        <pc:spChg chg="mod">
          <ac:chgData name="Dipo Ajayi" userId="a89958894d1f690f" providerId="LiveId" clId="{F28A3848-D1D2-4F85-AB9B-7386FF340EFF}" dt="2022-09-15T20:00:55.397" v="630" actId="20577"/>
          <ac:spMkLst>
            <pc:docMk/>
            <pc:sldMk cId="1698801413" sldId="352"/>
            <ac:spMk id="3" creationId="{0B99AAA2-2C92-B46B-2647-5F5F084F25A1}"/>
          </ac:spMkLst>
        </pc:spChg>
        <pc:picChg chg="add">
          <ac:chgData name="Dipo Ajayi" userId="a89958894d1f690f" providerId="LiveId" clId="{F28A3848-D1D2-4F85-AB9B-7386FF340EFF}" dt="2022-09-15T19:45:06.687" v="437" actId="22"/>
          <ac:picMkLst>
            <pc:docMk/>
            <pc:sldMk cId="1698801413" sldId="352"/>
            <ac:picMk id="5" creationId="{09A17470-3953-2495-6925-40E39B7BA7CB}"/>
          </ac:picMkLst>
        </pc:picChg>
      </pc:sldChg>
      <pc:sldChg chg="modSp add mod">
        <pc:chgData name="Dipo Ajayi" userId="a89958894d1f690f" providerId="LiveId" clId="{F28A3848-D1D2-4F85-AB9B-7386FF340EFF}" dt="2022-09-15T19:57:11.889" v="559" actId="14100"/>
        <pc:sldMkLst>
          <pc:docMk/>
          <pc:sldMk cId="243248890" sldId="353"/>
        </pc:sldMkLst>
        <pc:spChg chg="mod">
          <ac:chgData name="Dipo Ajayi" userId="a89958894d1f690f" providerId="LiveId" clId="{F28A3848-D1D2-4F85-AB9B-7386FF340EFF}" dt="2022-09-15T19:57:11.889" v="559" actId="14100"/>
          <ac:spMkLst>
            <pc:docMk/>
            <pc:sldMk cId="243248890" sldId="353"/>
            <ac:spMk id="2" creationId="{B626359F-8583-99C6-6BEF-0EA3C9743FAB}"/>
          </ac:spMkLst>
        </pc:spChg>
        <pc:spChg chg="mod">
          <ac:chgData name="Dipo Ajayi" userId="a89958894d1f690f" providerId="LiveId" clId="{F28A3848-D1D2-4F85-AB9B-7386FF340EFF}" dt="2022-09-15T19:56:08.576" v="553" actId="20577"/>
          <ac:spMkLst>
            <pc:docMk/>
            <pc:sldMk cId="243248890" sldId="353"/>
            <ac:spMk id="3" creationId="{4D19527B-D4C2-7EB4-EC01-60944FD6A398}"/>
          </ac:spMkLst>
        </pc:spChg>
      </pc:sldChg>
      <pc:sldChg chg="addSp delSp modSp add mod">
        <pc:chgData name="Dipo Ajayi" userId="a89958894d1f690f" providerId="LiveId" clId="{F28A3848-D1D2-4F85-AB9B-7386FF340EFF}" dt="2022-09-15T20:03:38.891" v="644" actId="1076"/>
        <pc:sldMkLst>
          <pc:docMk/>
          <pc:sldMk cId="3027030752" sldId="354"/>
        </pc:sldMkLst>
        <pc:spChg chg="mod">
          <ac:chgData name="Dipo Ajayi" userId="a89958894d1f690f" providerId="LiveId" clId="{F28A3848-D1D2-4F85-AB9B-7386FF340EFF}" dt="2022-09-15T20:03:25.987" v="639" actId="1076"/>
          <ac:spMkLst>
            <pc:docMk/>
            <pc:sldMk cId="3027030752" sldId="354"/>
            <ac:spMk id="2" creationId="{B626359F-8583-99C6-6BEF-0EA3C9743FAB}"/>
          </ac:spMkLst>
        </pc:spChg>
        <pc:spChg chg="del">
          <ac:chgData name="Dipo Ajayi" userId="a89958894d1f690f" providerId="LiveId" clId="{F28A3848-D1D2-4F85-AB9B-7386FF340EFF}" dt="2022-09-15T20:03:36.424" v="643" actId="478"/>
          <ac:spMkLst>
            <pc:docMk/>
            <pc:sldMk cId="3027030752" sldId="354"/>
            <ac:spMk id="3" creationId="{4D19527B-D4C2-7EB4-EC01-60944FD6A398}"/>
          </ac:spMkLst>
        </pc:spChg>
        <pc:picChg chg="add mod">
          <ac:chgData name="Dipo Ajayi" userId="a89958894d1f690f" providerId="LiveId" clId="{F28A3848-D1D2-4F85-AB9B-7386FF340EFF}" dt="2022-09-15T20:03:38.891" v="644" actId="1076"/>
          <ac:picMkLst>
            <pc:docMk/>
            <pc:sldMk cId="3027030752" sldId="354"/>
            <ac:picMk id="5122" creationId="{05514FC7-0E26-A7E0-E24A-B29BBE3F9EDB}"/>
          </ac:picMkLst>
        </pc:picChg>
      </pc:sldChg>
      <pc:sldChg chg="modSp add del mod">
        <pc:chgData name="Dipo Ajayi" userId="a89958894d1f690f" providerId="LiveId" clId="{F28A3848-D1D2-4F85-AB9B-7386FF340EFF}" dt="2022-09-15T20:04:55.723" v="661" actId="47"/>
        <pc:sldMkLst>
          <pc:docMk/>
          <pc:sldMk cId="1773633300" sldId="355"/>
        </pc:sldMkLst>
        <pc:spChg chg="mod">
          <ac:chgData name="Dipo Ajayi" userId="a89958894d1f690f" providerId="LiveId" clId="{F28A3848-D1D2-4F85-AB9B-7386FF340EFF}" dt="2022-09-15T20:02:54.118" v="636"/>
          <ac:spMkLst>
            <pc:docMk/>
            <pc:sldMk cId="1773633300" sldId="355"/>
            <ac:spMk id="2" creationId="{B626359F-8583-99C6-6BEF-0EA3C9743FAB}"/>
          </ac:spMkLst>
        </pc:spChg>
      </pc:sldChg>
      <pc:sldChg chg="addSp delSp modSp add del mod">
        <pc:chgData name="Dipo Ajayi" userId="a89958894d1f690f" providerId="LiveId" clId="{F28A3848-D1D2-4F85-AB9B-7386FF340EFF}" dt="2022-09-15T20:04:59.434" v="663" actId="2696"/>
        <pc:sldMkLst>
          <pc:docMk/>
          <pc:sldMk cId="76719465" sldId="356"/>
        </pc:sldMkLst>
        <pc:spChg chg="mod">
          <ac:chgData name="Dipo Ajayi" userId="a89958894d1f690f" providerId="LiveId" clId="{F28A3848-D1D2-4F85-AB9B-7386FF340EFF}" dt="2022-09-15T20:04:17.369" v="651"/>
          <ac:spMkLst>
            <pc:docMk/>
            <pc:sldMk cId="76719465" sldId="356"/>
            <ac:spMk id="2" creationId="{B626359F-8583-99C6-6BEF-0EA3C9743FAB}"/>
          </ac:spMkLst>
        </pc:spChg>
        <pc:picChg chg="del">
          <ac:chgData name="Dipo Ajayi" userId="a89958894d1f690f" providerId="LiveId" clId="{F28A3848-D1D2-4F85-AB9B-7386FF340EFF}" dt="2022-09-15T20:03:55.220" v="646" actId="478"/>
          <ac:picMkLst>
            <pc:docMk/>
            <pc:sldMk cId="76719465" sldId="356"/>
            <ac:picMk id="5122" creationId="{05514FC7-0E26-A7E0-E24A-B29BBE3F9EDB}"/>
          </ac:picMkLst>
        </pc:picChg>
        <pc:picChg chg="add mod">
          <ac:chgData name="Dipo Ajayi" userId="a89958894d1f690f" providerId="LiveId" clId="{F28A3848-D1D2-4F85-AB9B-7386FF340EFF}" dt="2022-09-15T20:03:58.590" v="648" actId="14100"/>
          <ac:picMkLst>
            <pc:docMk/>
            <pc:sldMk cId="76719465" sldId="356"/>
            <ac:picMk id="6146" creationId="{82882FCF-CEBF-0D08-572A-78B327012645}"/>
          </ac:picMkLst>
        </pc:picChg>
      </pc:sldChg>
      <pc:sldChg chg="addSp delSp modSp add mod">
        <pc:chgData name="Dipo Ajayi" userId="a89958894d1f690f" providerId="LiveId" clId="{F28A3848-D1D2-4F85-AB9B-7386FF340EFF}" dt="2022-09-15T20:04:52.834" v="660" actId="1076"/>
        <pc:sldMkLst>
          <pc:docMk/>
          <pc:sldMk cId="1099617431" sldId="357"/>
        </pc:sldMkLst>
        <pc:spChg chg="mod">
          <ac:chgData name="Dipo Ajayi" userId="a89958894d1f690f" providerId="LiveId" clId="{F28A3848-D1D2-4F85-AB9B-7386FF340EFF}" dt="2022-09-15T20:04:30.607" v="653"/>
          <ac:spMkLst>
            <pc:docMk/>
            <pc:sldMk cId="1099617431" sldId="357"/>
            <ac:spMk id="2" creationId="{B626359F-8583-99C6-6BEF-0EA3C9743FAB}"/>
          </ac:spMkLst>
        </pc:spChg>
        <pc:picChg chg="del">
          <ac:chgData name="Dipo Ajayi" userId="a89958894d1f690f" providerId="LiveId" clId="{F28A3848-D1D2-4F85-AB9B-7386FF340EFF}" dt="2022-09-15T20:04:36.506" v="654" actId="478"/>
          <ac:picMkLst>
            <pc:docMk/>
            <pc:sldMk cId="1099617431" sldId="357"/>
            <ac:picMk id="6146" creationId="{82882FCF-CEBF-0D08-572A-78B327012645}"/>
          </ac:picMkLst>
        </pc:picChg>
        <pc:picChg chg="add mod">
          <ac:chgData name="Dipo Ajayi" userId="a89958894d1f690f" providerId="LiveId" clId="{F28A3848-D1D2-4F85-AB9B-7386FF340EFF}" dt="2022-09-15T20:04:41.346" v="657" actId="1076"/>
          <ac:picMkLst>
            <pc:docMk/>
            <pc:sldMk cId="1099617431" sldId="357"/>
            <ac:picMk id="7170" creationId="{A31D5B86-5B41-75C6-14F9-F2F7D9D37A5D}"/>
          </ac:picMkLst>
        </pc:picChg>
        <pc:picChg chg="add mod">
          <ac:chgData name="Dipo Ajayi" userId="a89958894d1f690f" providerId="LiveId" clId="{F28A3848-D1D2-4F85-AB9B-7386FF340EFF}" dt="2022-09-15T20:04:52.834" v="660" actId="1076"/>
          <ac:picMkLst>
            <pc:docMk/>
            <pc:sldMk cId="1099617431" sldId="357"/>
            <ac:picMk id="7172" creationId="{0C50E8AB-E988-F307-B6AF-DD069405F7E0}"/>
          </ac:picMkLst>
        </pc:picChg>
      </pc:sldChg>
      <pc:sldChg chg="addSp delSp modSp add mod ord">
        <pc:chgData name="Dipo Ajayi" userId="a89958894d1f690f" providerId="LiveId" clId="{F28A3848-D1D2-4F85-AB9B-7386FF340EFF}" dt="2022-09-15T20:05:35.904" v="673" actId="14100"/>
        <pc:sldMkLst>
          <pc:docMk/>
          <pc:sldMk cId="4151007170" sldId="358"/>
        </pc:sldMkLst>
        <pc:spChg chg="mod">
          <ac:chgData name="Dipo Ajayi" userId="a89958894d1f690f" providerId="LiveId" clId="{F28A3848-D1D2-4F85-AB9B-7386FF340EFF}" dt="2022-09-15T20:05:27.032" v="670" actId="255"/>
          <ac:spMkLst>
            <pc:docMk/>
            <pc:sldMk cId="4151007170" sldId="358"/>
            <ac:spMk id="2" creationId="{B626359F-8583-99C6-6BEF-0EA3C9743FAB}"/>
          </ac:spMkLst>
        </pc:spChg>
        <pc:picChg chg="del">
          <ac:chgData name="Dipo Ajayi" userId="a89958894d1f690f" providerId="LiveId" clId="{F28A3848-D1D2-4F85-AB9B-7386FF340EFF}" dt="2022-09-15T20:05:32.673" v="671" actId="478"/>
          <ac:picMkLst>
            <pc:docMk/>
            <pc:sldMk cId="4151007170" sldId="358"/>
            <ac:picMk id="6146" creationId="{82882FCF-CEBF-0D08-572A-78B327012645}"/>
          </ac:picMkLst>
        </pc:picChg>
        <pc:picChg chg="add mod">
          <ac:chgData name="Dipo Ajayi" userId="a89958894d1f690f" providerId="LiveId" clId="{F28A3848-D1D2-4F85-AB9B-7386FF340EFF}" dt="2022-09-15T20:05:35.904" v="673" actId="14100"/>
          <ac:picMkLst>
            <pc:docMk/>
            <pc:sldMk cId="4151007170" sldId="358"/>
            <ac:picMk id="8194" creationId="{9DB5555B-8C14-3E85-3791-0EF76D946009}"/>
          </ac:picMkLst>
        </pc:picChg>
      </pc:sldChg>
      <pc:sldChg chg="addSp delSp modSp add mod">
        <pc:chgData name="Dipo Ajayi" userId="a89958894d1f690f" providerId="LiveId" clId="{F28A3848-D1D2-4F85-AB9B-7386FF340EFF}" dt="2022-09-15T20:06:03.690" v="680" actId="14100"/>
        <pc:sldMkLst>
          <pc:docMk/>
          <pc:sldMk cId="2076025193" sldId="359"/>
        </pc:sldMkLst>
        <pc:spChg chg="mod">
          <ac:chgData name="Dipo Ajayi" userId="a89958894d1f690f" providerId="LiveId" clId="{F28A3848-D1D2-4F85-AB9B-7386FF340EFF}" dt="2022-09-15T20:05:55.831" v="677"/>
          <ac:spMkLst>
            <pc:docMk/>
            <pc:sldMk cId="2076025193" sldId="359"/>
            <ac:spMk id="2" creationId="{B626359F-8583-99C6-6BEF-0EA3C9743FAB}"/>
          </ac:spMkLst>
        </pc:spChg>
        <pc:picChg chg="del">
          <ac:chgData name="Dipo Ajayi" userId="a89958894d1f690f" providerId="LiveId" clId="{F28A3848-D1D2-4F85-AB9B-7386FF340EFF}" dt="2022-09-15T20:06:00.493" v="678" actId="478"/>
          <ac:picMkLst>
            <pc:docMk/>
            <pc:sldMk cId="2076025193" sldId="359"/>
            <ac:picMk id="8194" creationId="{9DB5555B-8C14-3E85-3791-0EF76D946009}"/>
          </ac:picMkLst>
        </pc:picChg>
        <pc:picChg chg="add mod">
          <ac:chgData name="Dipo Ajayi" userId="a89958894d1f690f" providerId="LiveId" clId="{F28A3848-D1D2-4F85-AB9B-7386FF340EFF}" dt="2022-09-15T20:06:03.690" v="680" actId="14100"/>
          <ac:picMkLst>
            <pc:docMk/>
            <pc:sldMk cId="2076025193" sldId="359"/>
            <ac:picMk id="9218" creationId="{23F709C1-13EE-93D4-B0EF-EE784BDB2954}"/>
          </ac:picMkLst>
        </pc:picChg>
      </pc:sldChg>
      <pc:sldChg chg="addSp delSp modSp add del mod">
        <pc:chgData name="Dipo Ajayi" userId="a89958894d1f690f" providerId="LiveId" clId="{F28A3848-D1D2-4F85-AB9B-7386FF340EFF}" dt="2022-09-15T20:07:17.188" v="695" actId="2696"/>
        <pc:sldMkLst>
          <pc:docMk/>
          <pc:sldMk cId="1713445071" sldId="360"/>
        </pc:sldMkLst>
        <pc:spChg chg="mod">
          <ac:chgData name="Dipo Ajayi" userId="a89958894d1f690f" providerId="LiveId" clId="{F28A3848-D1D2-4F85-AB9B-7386FF340EFF}" dt="2022-09-15T20:07:06.925" v="693" actId="2711"/>
          <ac:spMkLst>
            <pc:docMk/>
            <pc:sldMk cId="1713445071" sldId="360"/>
            <ac:spMk id="2" creationId="{B626359F-8583-99C6-6BEF-0EA3C9743FAB}"/>
          </ac:spMkLst>
        </pc:spChg>
        <pc:picChg chg="del">
          <ac:chgData name="Dipo Ajayi" userId="a89958894d1f690f" providerId="LiveId" clId="{F28A3848-D1D2-4F85-AB9B-7386FF340EFF}" dt="2022-09-15T20:06:34.742" v="684" actId="478"/>
          <ac:picMkLst>
            <pc:docMk/>
            <pc:sldMk cId="1713445071" sldId="360"/>
            <ac:picMk id="9218" creationId="{23F709C1-13EE-93D4-B0EF-EE784BDB2954}"/>
          </ac:picMkLst>
        </pc:picChg>
        <pc:picChg chg="add mod">
          <ac:chgData name="Dipo Ajayi" userId="a89958894d1f690f" providerId="LiveId" clId="{F28A3848-D1D2-4F85-AB9B-7386FF340EFF}" dt="2022-09-15T20:06:39.052" v="687" actId="1076"/>
          <ac:picMkLst>
            <pc:docMk/>
            <pc:sldMk cId="1713445071" sldId="360"/>
            <ac:picMk id="10242" creationId="{17F4C191-9450-217D-78CF-3122BBAC4051}"/>
          </ac:picMkLst>
        </pc:picChg>
      </pc:sldChg>
      <pc:sldChg chg="addSp delSp modSp add mod">
        <pc:chgData name="Dipo Ajayi" userId="a89958894d1f690f" providerId="LiveId" clId="{F28A3848-D1D2-4F85-AB9B-7386FF340EFF}" dt="2022-09-15T20:09:59.076" v="729" actId="20577"/>
        <pc:sldMkLst>
          <pc:docMk/>
          <pc:sldMk cId="1079096449" sldId="361"/>
        </pc:sldMkLst>
        <pc:spChg chg="mod">
          <ac:chgData name="Dipo Ajayi" userId="a89958894d1f690f" providerId="LiveId" clId="{F28A3848-D1D2-4F85-AB9B-7386FF340EFF}" dt="2022-09-15T20:09:59.076" v="729" actId="20577"/>
          <ac:spMkLst>
            <pc:docMk/>
            <pc:sldMk cId="1079096449" sldId="361"/>
            <ac:spMk id="2" creationId="{B626359F-8583-99C6-6BEF-0EA3C9743FAB}"/>
          </ac:spMkLst>
        </pc:spChg>
        <pc:spChg chg="add del mod">
          <ac:chgData name="Dipo Ajayi" userId="a89958894d1f690f" providerId="LiveId" clId="{F28A3848-D1D2-4F85-AB9B-7386FF340EFF}" dt="2022-09-15T20:09:13.960" v="720"/>
          <ac:spMkLst>
            <pc:docMk/>
            <pc:sldMk cId="1079096449" sldId="361"/>
            <ac:spMk id="8" creationId="{DEC08773-0F22-26F3-16F8-94405DEBE625}"/>
          </ac:spMkLst>
        </pc:spChg>
        <pc:picChg chg="add del mod">
          <ac:chgData name="Dipo Ajayi" userId="a89958894d1f690f" providerId="LiveId" clId="{F28A3848-D1D2-4F85-AB9B-7386FF340EFF}" dt="2022-09-15T20:07:53.320" v="702" actId="478"/>
          <ac:picMkLst>
            <pc:docMk/>
            <pc:sldMk cId="1079096449" sldId="361"/>
            <ac:picMk id="4" creationId="{7DA4BE40-2452-A289-A123-9E6857A273BB}"/>
          </ac:picMkLst>
        </pc:picChg>
        <pc:picChg chg="add del mod">
          <ac:chgData name="Dipo Ajayi" userId="a89958894d1f690f" providerId="LiveId" clId="{F28A3848-D1D2-4F85-AB9B-7386FF340EFF}" dt="2022-09-15T20:09:57.549" v="728" actId="478"/>
          <ac:picMkLst>
            <pc:docMk/>
            <pc:sldMk cId="1079096449" sldId="361"/>
            <ac:picMk id="6" creationId="{A5784704-9B3D-3026-ED1C-EA11A0DE6521}"/>
          </ac:picMkLst>
        </pc:picChg>
        <pc:picChg chg="del">
          <ac:chgData name="Dipo Ajayi" userId="a89958894d1f690f" providerId="LiveId" clId="{F28A3848-D1D2-4F85-AB9B-7386FF340EFF}" dt="2022-09-15T20:07:55.339" v="703" actId="478"/>
          <ac:picMkLst>
            <pc:docMk/>
            <pc:sldMk cId="1079096449" sldId="361"/>
            <ac:picMk id="10242" creationId="{17F4C191-9450-217D-78CF-3122BBAC4051}"/>
          </ac:picMkLst>
        </pc:picChg>
      </pc:sldChg>
      <pc:sldChg chg="addSp delSp modSp add mod">
        <pc:chgData name="Dipo Ajayi" userId="a89958894d1f690f" providerId="LiveId" clId="{F28A3848-D1D2-4F85-AB9B-7386FF340EFF}" dt="2022-09-16T21:44:08.372" v="1744" actId="14100"/>
        <pc:sldMkLst>
          <pc:docMk/>
          <pc:sldMk cId="2146138496" sldId="362"/>
        </pc:sldMkLst>
        <pc:spChg chg="mod">
          <ac:chgData name="Dipo Ajayi" userId="a89958894d1f690f" providerId="LiveId" clId="{F28A3848-D1D2-4F85-AB9B-7386FF340EFF}" dt="2022-09-16T21:44:08.372" v="1744" actId="14100"/>
          <ac:spMkLst>
            <pc:docMk/>
            <pc:sldMk cId="2146138496" sldId="362"/>
            <ac:spMk id="2" creationId="{B626359F-8583-99C6-6BEF-0EA3C9743FAB}"/>
          </ac:spMkLst>
        </pc:spChg>
        <pc:spChg chg="del">
          <ac:chgData name="Dipo Ajayi" userId="a89958894d1f690f" providerId="LiveId" clId="{F28A3848-D1D2-4F85-AB9B-7386FF340EFF}" dt="2022-09-16T21:43:50.524" v="1740" actId="26606"/>
          <ac:spMkLst>
            <pc:docMk/>
            <pc:sldMk cId="2146138496" sldId="362"/>
            <ac:spMk id="11" creationId="{9B7AD9F6-8CE7-4299-8FC6-328F4DCD3FF9}"/>
          </ac:spMkLst>
        </pc:spChg>
        <pc:spChg chg="del">
          <ac:chgData name="Dipo Ajayi" userId="a89958894d1f690f" providerId="LiveId" clId="{F28A3848-D1D2-4F85-AB9B-7386FF340EFF}" dt="2022-09-16T21:43:50.524" v="1740" actId="26606"/>
          <ac:spMkLst>
            <pc:docMk/>
            <pc:sldMk cId="2146138496" sldId="362"/>
            <ac:spMk id="13" creationId="{F49775AF-8896-43EE-92C6-83497D6DC56F}"/>
          </ac:spMkLst>
        </pc:spChg>
        <pc:spChg chg="add">
          <ac:chgData name="Dipo Ajayi" userId="a89958894d1f690f" providerId="LiveId" clId="{F28A3848-D1D2-4F85-AB9B-7386FF340EFF}" dt="2022-09-16T21:43:50.524" v="1740" actId="26606"/>
          <ac:spMkLst>
            <pc:docMk/>
            <pc:sldMk cId="2146138496" sldId="362"/>
            <ac:spMk id="18" creationId="{D55CD764-972B-4CA5-A885-53E55C63E174}"/>
          </ac:spMkLst>
        </pc:spChg>
        <pc:spChg chg="add">
          <ac:chgData name="Dipo Ajayi" userId="a89958894d1f690f" providerId="LiveId" clId="{F28A3848-D1D2-4F85-AB9B-7386FF340EFF}" dt="2022-09-16T21:43:50.524" v="1740" actId="26606"/>
          <ac:spMkLst>
            <pc:docMk/>
            <pc:sldMk cId="2146138496" sldId="362"/>
            <ac:spMk id="42" creationId="{34165AB3-7006-4430-BCE3-25476BE13322}"/>
          </ac:spMkLst>
        </pc:spChg>
        <pc:spChg chg="add">
          <ac:chgData name="Dipo Ajayi" userId="a89958894d1f690f" providerId="LiveId" clId="{F28A3848-D1D2-4F85-AB9B-7386FF340EFF}" dt="2022-09-16T21:43:50.524" v="1740" actId="26606"/>
          <ac:spMkLst>
            <pc:docMk/>
            <pc:sldMk cId="2146138496" sldId="362"/>
            <ac:spMk id="44" creationId="{E3E51905-F374-4E1A-97CF-B741584B74D5}"/>
          </ac:spMkLst>
        </pc:spChg>
        <pc:grpChg chg="add">
          <ac:chgData name="Dipo Ajayi" userId="a89958894d1f690f" providerId="LiveId" clId="{F28A3848-D1D2-4F85-AB9B-7386FF340EFF}" dt="2022-09-16T21:43:50.524" v="1740" actId="26606"/>
          <ac:grpSpMkLst>
            <pc:docMk/>
            <pc:sldMk cId="2146138496" sldId="362"/>
            <ac:grpSpMk id="20" creationId="{BEB2E44E-30A6-416E-A45D-B1E328629559}"/>
          </ac:grpSpMkLst>
        </pc:grpChg>
        <pc:picChg chg="mod">
          <ac:chgData name="Dipo Ajayi" userId="a89958894d1f690f" providerId="LiveId" clId="{F28A3848-D1D2-4F85-AB9B-7386FF340EFF}" dt="2022-09-16T21:43:50.524" v="1740" actId="26606"/>
          <ac:picMkLst>
            <pc:docMk/>
            <pc:sldMk cId="2146138496" sldId="362"/>
            <ac:picMk id="6" creationId="{A5784704-9B3D-3026-ED1C-EA11A0DE6521}"/>
          </ac:picMkLst>
        </pc:picChg>
      </pc:sldChg>
      <pc:sldChg chg="addSp delSp modSp add mod">
        <pc:chgData name="Dipo Ajayi" userId="a89958894d1f690f" providerId="LiveId" clId="{F28A3848-D1D2-4F85-AB9B-7386FF340EFF}" dt="2022-09-15T20:10:52.489" v="737" actId="207"/>
        <pc:sldMkLst>
          <pc:docMk/>
          <pc:sldMk cId="1287146495" sldId="363"/>
        </pc:sldMkLst>
        <pc:spChg chg="mod">
          <ac:chgData name="Dipo Ajayi" userId="a89958894d1f690f" providerId="LiveId" clId="{F28A3848-D1D2-4F85-AB9B-7386FF340EFF}" dt="2022-09-15T20:10:52.489" v="737" actId="207"/>
          <ac:spMkLst>
            <pc:docMk/>
            <pc:sldMk cId="1287146495" sldId="363"/>
            <ac:spMk id="2" creationId="{B626359F-8583-99C6-6BEF-0EA3C9743FAB}"/>
          </ac:spMkLst>
        </pc:spChg>
        <pc:picChg chg="add mod">
          <ac:chgData name="Dipo Ajayi" userId="a89958894d1f690f" providerId="LiveId" clId="{F28A3848-D1D2-4F85-AB9B-7386FF340EFF}" dt="2022-09-15T20:10:09.652" v="733" actId="14100"/>
          <ac:picMkLst>
            <pc:docMk/>
            <pc:sldMk cId="1287146495" sldId="363"/>
            <ac:picMk id="4" creationId="{8D40274E-B0BE-F185-7397-AECE4DC9F9A1}"/>
          </ac:picMkLst>
        </pc:picChg>
        <pc:picChg chg="del">
          <ac:chgData name="Dipo Ajayi" userId="a89958894d1f690f" providerId="LiveId" clId="{F28A3848-D1D2-4F85-AB9B-7386FF340EFF}" dt="2022-09-15T20:10:04.208" v="730" actId="478"/>
          <ac:picMkLst>
            <pc:docMk/>
            <pc:sldMk cId="1287146495" sldId="363"/>
            <ac:picMk id="6" creationId="{A5784704-9B3D-3026-ED1C-EA11A0DE6521}"/>
          </ac:picMkLst>
        </pc:picChg>
      </pc:sldChg>
      <pc:sldChg chg="addSp delSp modSp add mod">
        <pc:chgData name="Dipo Ajayi" userId="a89958894d1f690f" providerId="LiveId" clId="{F28A3848-D1D2-4F85-AB9B-7386FF340EFF}" dt="2022-09-16T21:44:21.498" v="1745" actId="14100"/>
        <pc:sldMkLst>
          <pc:docMk/>
          <pc:sldMk cId="2770278194" sldId="364"/>
        </pc:sldMkLst>
        <pc:spChg chg="mod">
          <ac:chgData name="Dipo Ajayi" userId="a89958894d1f690f" providerId="LiveId" clId="{F28A3848-D1D2-4F85-AB9B-7386FF340EFF}" dt="2022-09-16T21:44:21.498" v="1745" actId="14100"/>
          <ac:spMkLst>
            <pc:docMk/>
            <pc:sldMk cId="2770278194" sldId="364"/>
            <ac:spMk id="2" creationId="{B626359F-8583-99C6-6BEF-0EA3C9743FAB}"/>
          </ac:spMkLst>
        </pc:spChg>
        <pc:picChg chg="del">
          <ac:chgData name="Dipo Ajayi" userId="a89958894d1f690f" providerId="LiveId" clId="{F28A3848-D1D2-4F85-AB9B-7386FF340EFF}" dt="2022-09-15T20:11:02.549" v="738" actId="478"/>
          <ac:picMkLst>
            <pc:docMk/>
            <pc:sldMk cId="2770278194" sldId="364"/>
            <ac:picMk id="4" creationId="{8D40274E-B0BE-F185-7397-AECE4DC9F9A1}"/>
          </ac:picMkLst>
        </pc:picChg>
        <pc:picChg chg="add mod">
          <ac:chgData name="Dipo Ajayi" userId="a89958894d1f690f" providerId="LiveId" clId="{F28A3848-D1D2-4F85-AB9B-7386FF340EFF}" dt="2022-09-15T20:11:05.656" v="740" actId="1076"/>
          <ac:picMkLst>
            <pc:docMk/>
            <pc:sldMk cId="2770278194" sldId="364"/>
            <ac:picMk id="5" creationId="{26BF42C7-7844-617A-297A-FC255BB2A596}"/>
          </ac:picMkLst>
        </pc:picChg>
      </pc:sldChg>
      <pc:sldChg chg="modSp add">
        <pc:chgData name="Dipo Ajayi" userId="a89958894d1f690f" providerId="LiveId" clId="{F28A3848-D1D2-4F85-AB9B-7386FF340EFF}" dt="2022-09-15T20:14:40.173" v="759" actId="18131"/>
        <pc:sldMkLst>
          <pc:docMk/>
          <pc:sldMk cId="2396402329" sldId="365"/>
        </pc:sldMkLst>
        <pc:picChg chg="mod">
          <ac:chgData name="Dipo Ajayi" userId="a89958894d1f690f" providerId="LiveId" clId="{F28A3848-D1D2-4F85-AB9B-7386FF340EFF}" dt="2022-09-15T20:14:40.173" v="759" actId="18131"/>
          <ac:picMkLst>
            <pc:docMk/>
            <pc:sldMk cId="2396402329" sldId="365"/>
            <ac:picMk id="11266" creationId="{F81FA55D-3C8C-3EA1-DA4F-11F5802C4CD0}"/>
          </ac:picMkLst>
        </pc:picChg>
      </pc:sldChg>
      <pc:sldChg chg="modSp add">
        <pc:chgData name="Dipo Ajayi" userId="a89958894d1f690f" providerId="LiveId" clId="{F28A3848-D1D2-4F85-AB9B-7386FF340EFF}" dt="2022-09-15T20:16:56.259" v="764" actId="1076"/>
        <pc:sldMkLst>
          <pc:docMk/>
          <pc:sldMk cId="3917023314" sldId="366"/>
        </pc:sldMkLst>
        <pc:picChg chg="mod">
          <ac:chgData name="Dipo Ajayi" userId="a89958894d1f690f" providerId="LiveId" clId="{F28A3848-D1D2-4F85-AB9B-7386FF340EFF}" dt="2022-09-15T20:16:56.259" v="764" actId="1076"/>
          <ac:picMkLst>
            <pc:docMk/>
            <pc:sldMk cId="3917023314" sldId="366"/>
            <ac:picMk id="11266" creationId="{F81FA55D-3C8C-3EA1-DA4F-11F5802C4CD0}"/>
          </ac:picMkLst>
        </pc:picChg>
      </pc:sldChg>
      <pc:sldChg chg="modSp add mod">
        <pc:chgData name="Dipo Ajayi" userId="a89958894d1f690f" providerId="LiveId" clId="{F28A3848-D1D2-4F85-AB9B-7386FF340EFF}" dt="2022-09-16T20:27:52.393" v="1232" actId="14100"/>
        <pc:sldMkLst>
          <pc:docMk/>
          <pc:sldMk cId="2205037820" sldId="367"/>
        </pc:sldMkLst>
        <pc:spChg chg="mod">
          <ac:chgData name="Dipo Ajayi" userId="a89958894d1f690f" providerId="LiveId" clId="{F28A3848-D1D2-4F85-AB9B-7386FF340EFF}" dt="2022-09-15T21:05:11.907" v="930" actId="20577"/>
          <ac:spMkLst>
            <pc:docMk/>
            <pc:sldMk cId="2205037820" sldId="367"/>
            <ac:spMk id="2" creationId="{B626359F-8583-99C6-6BEF-0EA3C9743FAB}"/>
          </ac:spMkLst>
        </pc:spChg>
        <pc:spChg chg="mod">
          <ac:chgData name="Dipo Ajayi" userId="a89958894d1f690f" providerId="LiveId" clId="{F28A3848-D1D2-4F85-AB9B-7386FF340EFF}" dt="2022-09-16T20:27:52.393" v="1232" actId="14100"/>
          <ac:spMkLst>
            <pc:docMk/>
            <pc:sldMk cId="2205037820" sldId="367"/>
            <ac:spMk id="3" creationId="{4D19527B-D4C2-7EB4-EC01-60944FD6A398}"/>
          </ac:spMkLst>
        </pc:spChg>
      </pc:sldChg>
      <pc:sldChg chg="addSp delSp modSp add mod ord">
        <pc:chgData name="Dipo Ajayi" userId="a89958894d1f690f" providerId="LiveId" clId="{F28A3848-D1D2-4F85-AB9B-7386FF340EFF}" dt="2022-09-16T20:29:37.268" v="1251" actId="20577"/>
        <pc:sldMkLst>
          <pc:docMk/>
          <pc:sldMk cId="17901475" sldId="368"/>
        </pc:sldMkLst>
        <pc:spChg chg="mod">
          <ac:chgData name="Dipo Ajayi" userId="a89958894d1f690f" providerId="LiveId" clId="{F28A3848-D1D2-4F85-AB9B-7386FF340EFF}" dt="2022-09-15T20:51:00.685" v="807"/>
          <ac:spMkLst>
            <pc:docMk/>
            <pc:sldMk cId="17901475" sldId="368"/>
            <ac:spMk id="2" creationId="{B626359F-8583-99C6-6BEF-0EA3C9743FAB}"/>
          </ac:spMkLst>
        </pc:spChg>
        <pc:spChg chg="mod">
          <ac:chgData name="Dipo Ajayi" userId="a89958894d1f690f" providerId="LiveId" clId="{F28A3848-D1D2-4F85-AB9B-7386FF340EFF}" dt="2022-09-16T20:29:37.268" v="1251" actId="20577"/>
          <ac:spMkLst>
            <pc:docMk/>
            <pc:sldMk cId="17901475" sldId="368"/>
            <ac:spMk id="3" creationId="{4D19527B-D4C2-7EB4-EC01-60944FD6A398}"/>
          </ac:spMkLst>
        </pc:spChg>
        <pc:picChg chg="add">
          <ac:chgData name="Dipo Ajayi" userId="a89958894d1f690f" providerId="LiveId" clId="{F28A3848-D1D2-4F85-AB9B-7386FF340EFF}" dt="2022-09-15T21:02:09.122" v="880" actId="22"/>
          <ac:picMkLst>
            <pc:docMk/>
            <pc:sldMk cId="17901475" sldId="368"/>
            <ac:picMk id="5" creationId="{E5DC339D-DA69-A39E-6C62-8D677284BB71}"/>
          </ac:picMkLst>
        </pc:picChg>
        <pc:picChg chg="add del mod">
          <ac:chgData name="Dipo Ajayi" userId="a89958894d1f690f" providerId="LiveId" clId="{F28A3848-D1D2-4F85-AB9B-7386FF340EFF}" dt="2022-09-15T21:01:55.266" v="872"/>
          <ac:picMkLst>
            <pc:docMk/>
            <pc:sldMk cId="17901475" sldId="368"/>
            <ac:picMk id="14338" creationId="{35A85B2D-2F9A-CB37-A1DB-34CF0F97825C}"/>
          </ac:picMkLst>
        </pc:picChg>
      </pc:sldChg>
      <pc:sldChg chg="modSp add del mod">
        <pc:chgData name="Dipo Ajayi" userId="a89958894d1f690f" providerId="LiveId" clId="{F28A3848-D1D2-4F85-AB9B-7386FF340EFF}" dt="2022-09-15T21:04:07.452" v="898" actId="47"/>
        <pc:sldMkLst>
          <pc:docMk/>
          <pc:sldMk cId="459166441" sldId="369"/>
        </pc:sldMkLst>
        <pc:spChg chg="mod">
          <ac:chgData name="Dipo Ajayi" userId="a89958894d1f690f" providerId="LiveId" clId="{F28A3848-D1D2-4F85-AB9B-7386FF340EFF}" dt="2022-09-15T20:50:25.326" v="799"/>
          <ac:spMkLst>
            <pc:docMk/>
            <pc:sldMk cId="459166441" sldId="369"/>
            <ac:spMk id="3" creationId="{4D19527B-D4C2-7EB4-EC01-60944FD6A398}"/>
          </ac:spMkLst>
        </pc:spChg>
      </pc:sldChg>
      <pc:sldChg chg="addSp modSp add mod">
        <pc:chgData name="Dipo Ajayi" userId="a89958894d1f690f" providerId="LiveId" clId="{F28A3848-D1D2-4F85-AB9B-7386FF340EFF}" dt="2022-09-16T20:28:10.061" v="1235" actId="20577"/>
        <pc:sldMkLst>
          <pc:docMk/>
          <pc:sldMk cId="2511924875" sldId="370"/>
        </pc:sldMkLst>
        <pc:spChg chg="mod">
          <ac:chgData name="Dipo Ajayi" userId="a89958894d1f690f" providerId="LiveId" clId="{F28A3848-D1D2-4F85-AB9B-7386FF340EFF}" dt="2022-09-16T20:28:10.061" v="1235" actId="20577"/>
          <ac:spMkLst>
            <pc:docMk/>
            <pc:sldMk cId="2511924875" sldId="370"/>
            <ac:spMk id="3" creationId="{4D19527B-D4C2-7EB4-EC01-60944FD6A398}"/>
          </ac:spMkLst>
        </pc:spChg>
        <pc:picChg chg="add mod">
          <ac:chgData name="Dipo Ajayi" userId="a89958894d1f690f" providerId="LiveId" clId="{F28A3848-D1D2-4F85-AB9B-7386FF340EFF}" dt="2022-09-15T20:53:04.800" v="818" actId="14100"/>
          <ac:picMkLst>
            <pc:docMk/>
            <pc:sldMk cId="2511924875" sldId="370"/>
            <ac:picMk id="12290" creationId="{3431A711-1793-6C46-F07B-C60F09316D7A}"/>
          </ac:picMkLst>
        </pc:picChg>
      </pc:sldChg>
      <pc:sldChg chg="addSp delSp modSp add mod ord">
        <pc:chgData name="Dipo Ajayi" userId="a89958894d1f690f" providerId="LiveId" clId="{F28A3848-D1D2-4F85-AB9B-7386FF340EFF}" dt="2022-09-16T20:28:27.538" v="1236" actId="20577"/>
        <pc:sldMkLst>
          <pc:docMk/>
          <pc:sldMk cId="3350132847" sldId="371"/>
        </pc:sldMkLst>
        <pc:spChg chg="mod">
          <ac:chgData name="Dipo Ajayi" userId="a89958894d1f690f" providerId="LiveId" clId="{F28A3848-D1D2-4F85-AB9B-7386FF340EFF}" dt="2022-09-16T20:28:27.538" v="1236" actId="20577"/>
          <ac:spMkLst>
            <pc:docMk/>
            <pc:sldMk cId="3350132847" sldId="371"/>
            <ac:spMk id="3" creationId="{4D19527B-D4C2-7EB4-EC01-60944FD6A398}"/>
          </ac:spMkLst>
        </pc:spChg>
        <pc:spChg chg="add">
          <ac:chgData name="Dipo Ajayi" userId="a89958894d1f690f" providerId="LiveId" clId="{F28A3848-D1D2-4F85-AB9B-7386FF340EFF}" dt="2022-09-15T20:58:41.443" v="827"/>
          <ac:spMkLst>
            <pc:docMk/>
            <pc:sldMk cId="3350132847" sldId="371"/>
            <ac:spMk id="4" creationId="{940CFCAC-001D-3E7A-0B12-D645471D9327}"/>
          </ac:spMkLst>
        </pc:spChg>
        <pc:spChg chg="add del mod">
          <ac:chgData name="Dipo Ajayi" userId="a89958894d1f690f" providerId="LiveId" clId="{F28A3848-D1D2-4F85-AB9B-7386FF340EFF}" dt="2022-09-15T20:58:53.612" v="830" actId="478"/>
          <ac:spMkLst>
            <pc:docMk/>
            <pc:sldMk cId="3350132847" sldId="371"/>
            <ac:spMk id="5" creationId="{BC8C23DF-9651-A1C6-C65F-8F6721F2F866}"/>
          </ac:spMkLst>
        </pc:spChg>
        <pc:spChg chg="add mod">
          <ac:chgData name="Dipo Ajayi" userId="a89958894d1f690f" providerId="LiveId" clId="{F28A3848-D1D2-4F85-AB9B-7386FF340EFF}" dt="2022-09-15T20:59:03.898" v="831"/>
          <ac:spMkLst>
            <pc:docMk/>
            <pc:sldMk cId="3350132847" sldId="371"/>
            <ac:spMk id="6" creationId="{C6DA1293-F021-168B-73D8-43C3A8E87B74}"/>
          </ac:spMkLst>
        </pc:spChg>
        <pc:spChg chg="add del mod">
          <ac:chgData name="Dipo Ajayi" userId="a89958894d1f690f" providerId="LiveId" clId="{F28A3848-D1D2-4F85-AB9B-7386FF340EFF}" dt="2022-09-15T20:59:16.256" v="833" actId="478"/>
          <ac:spMkLst>
            <pc:docMk/>
            <pc:sldMk cId="3350132847" sldId="371"/>
            <ac:spMk id="7" creationId="{605EF968-8CC1-8D81-2405-C5CF7AC20C24}"/>
          </ac:spMkLst>
        </pc:spChg>
        <pc:spChg chg="add del mod">
          <ac:chgData name="Dipo Ajayi" userId="a89958894d1f690f" providerId="LiveId" clId="{F28A3848-D1D2-4F85-AB9B-7386FF340EFF}" dt="2022-09-15T20:59:25.870" v="835"/>
          <ac:spMkLst>
            <pc:docMk/>
            <pc:sldMk cId="3350132847" sldId="371"/>
            <ac:spMk id="8" creationId="{9B29E23B-54DE-F38B-D54C-0059D76C9913}"/>
          </ac:spMkLst>
        </pc:spChg>
        <pc:spChg chg="add mod">
          <ac:chgData name="Dipo Ajayi" userId="a89958894d1f690f" providerId="LiveId" clId="{F28A3848-D1D2-4F85-AB9B-7386FF340EFF}" dt="2022-09-15T20:59:35.208" v="836"/>
          <ac:spMkLst>
            <pc:docMk/>
            <pc:sldMk cId="3350132847" sldId="371"/>
            <ac:spMk id="9" creationId="{6984D5F3-9109-A92F-A333-9358803B60B0}"/>
          </ac:spMkLst>
        </pc:spChg>
        <pc:spChg chg="add del mod">
          <ac:chgData name="Dipo Ajayi" userId="a89958894d1f690f" providerId="LiveId" clId="{F28A3848-D1D2-4F85-AB9B-7386FF340EFF}" dt="2022-09-15T20:59:41.912" v="838" actId="478"/>
          <ac:spMkLst>
            <pc:docMk/>
            <pc:sldMk cId="3350132847" sldId="371"/>
            <ac:spMk id="10" creationId="{47AD5A79-410A-7D1E-7DF3-300A2CAB7A31}"/>
          </ac:spMkLst>
        </pc:spChg>
        <pc:picChg chg="add mod">
          <ac:chgData name="Dipo Ajayi" userId="a89958894d1f690f" providerId="LiveId" clId="{F28A3848-D1D2-4F85-AB9B-7386FF340EFF}" dt="2022-09-15T21:00:17.176" v="843" actId="1076"/>
          <ac:picMkLst>
            <pc:docMk/>
            <pc:sldMk cId="3350132847" sldId="371"/>
            <ac:picMk id="12" creationId="{78547385-C267-1083-7430-5FFC08A2DB8C}"/>
          </ac:picMkLst>
        </pc:picChg>
      </pc:sldChg>
      <pc:sldChg chg="new del">
        <pc:chgData name="Dipo Ajayi" userId="a89958894d1f690f" providerId="LiveId" clId="{F28A3848-D1D2-4F85-AB9B-7386FF340EFF}" dt="2022-09-15T21:02:01.336" v="876" actId="680"/>
        <pc:sldMkLst>
          <pc:docMk/>
          <pc:sldMk cId="587132185" sldId="372"/>
        </pc:sldMkLst>
      </pc:sldChg>
      <pc:sldChg chg="addSp modSp add mod">
        <pc:chgData name="Dipo Ajayi" userId="a89958894d1f690f" providerId="LiveId" clId="{F28A3848-D1D2-4F85-AB9B-7386FF340EFF}" dt="2022-09-16T20:29:53.359" v="1256" actId="20577"/>
        <pc:sldMkLst>
          <pc:docMk/>
          <pc:sldMk cId="1198777774" sldId="372"/>
        </pc:sldMkLst>
        <pc:spChg chg="mod">
          <ac:chgData name="Dipo Ajayi" userId="a89958894d1f690f" providerId="LiveId" clId="{F28A3848-D1D2-4F85-AB9B-7386FF340EFF}" dt="2022-09-16T20:29:53.359" v="1256" actId="20577"/>
          <ac:spMkLst>
            <pc:docMk/>
            <pc:sldMk cId="1198777774" sldId="372"/>
            <ac:spMk id="3" creationId="{4D19527B-D4C2-7EB4-EC01-60944FD6A398}"/>
          </ac:spMkLst>
        </pc:spChg>
        <pc:picChg chg="add mod">
          <ac:chgData name="Dipo Ajayi" userId="a89958894d1f690f" providerId="LiveId" clId="{F28A3848-D1D2-4F85-AB9B-7386FF340EFF}" dt="2022-09-15T21:03:23.398" v="891" actId="1076"/>
          <ac:picMkLst>
            <pc:docMk/>
            <pc:sldMk cId="1198777774" sldId="372"/>
            <ac:picMk id="15362" creationId="{92EFBB9F-783D-D3AA-3E18-31A018846421}"/>
          </ac:picMkLst>
        </pc:picChg>
      </pc:sldChg>
      <pc:sldChg chg="addSp modSp add mod">
        <pc:chgData name="Dipo Ajayi" userId="a89958894d1f690f" providerId="LiveId" clId="{F28A3848-D1D2-4F85-AB9B-7386FF340EFF}" dt="2022-09-16T19:24:19.800" v="1128" actId="179"/>
        <pc:sldMkLst>
          <pc:docMk/>
          <pc:sldMk cId="924949" sldId="373"/>
        </pc:sldMkLst>
        <pc:spChg chg="mod">
          <ac:chgData name="Dipo Ajayi" userId="a89958894d1f690f" providerId="LiveId" clId="{F28A3848-D1D2-4F85-AB9B-7386FF340EFF}" dt="2022-09-16T19:24:19.800" v="1128" actId="179"/>
          <ac:spMkLst>
            <pc:docMk/>
            <pc:sldMk cId="924949" sldId="373"/>
            <ac:spMk id="3" creationId="{4D19527B-D4C2-7EB4-EC01-60944FD6A398}"/>
          </ac:spMkLst>
        </pc:spChg>
        <pc:picChg chg="add mod">
          <ac:chgData name="Dipo Ajayi" userId="a89958894d1f690f" providerId="LiveId" clId="{F28A3848-D1D2-4F85-AB9B-7386FF340EFF}" dt="2022-09-15T21:03:48.875" v="894" actId="1076"/>
          <ac:picMkLst>
            <pc:docMk/>
            <pc:sldMk cId="924949" sldId="373"/>
            <ac:picMk id="16386" creationId="{DE3A6D2C-CDD0-D85B-DB56-3DD5B26B9B9B}"/>
          </ac:picMkLst>
        </pc:picChg>
      </pc:sldChg>
      <pc:sldChg chg="modSp add mod ord">
        <pc:chgData name="Dipo Ajayi" userId="a89958894d1f690f" providerId="LiveId" clId="{F28A3848-D1D2-4F85-AB9B-7386FF340EFF}" dt="2022-09-16T19:41:25.941" v="1206" actId="27636"/>
        <pc:sldMkLst>
          <pc:docMk/>
          <pc:sldMk cId="2402874991" sldId="374"/>
        </pc:sldMkLst>
        <pc:spChg chg="mod">
          <ac:chgData name="Dipo Ajayi" userId="a89958894d1f690f" providerId="LiveId" clId="{F28A3848-D1D2-4F85-AB9B-7386FF340EFF}" dt="2022-09-15T21:05:18.681" v="941" actId="20577"/>
          <ac:spMkLst>
            <pc:docMk/>
            <pc:sldMk cId="2402874991" sldId="374"/>
            <ac:spMk id="2" creationId="{B626359F-8583-99C6-6BEF-0EA3C9743FAB}"/>
          </ac:spMkLst>
        </pc:spChg>
        <pc:spChg chg="mod">
          <ac:chgData name="Dipo Ajayi" userId="a89958894d1f690f" providerId="LiveId" clId="{F28A3848-D1D2-4F85-AB9B-7386FF340EFF}" dt="2022-09-16T19:41:25.941" v="1206" actId="27636"/>
          <ac:spMkLst>
            <pc:docMk/>
            <pc:sldMk cId="2402874991" sldId="374"/>
            <ac:spMk id="3" creationId="{4D19527B-D4C2-7EB4-EC01-60944FD6A398}"/>
          </ac:spMkLst>
        </pc:spChg>
      </pc:sldChg>
      <pc:sldChg chg="modSp add mod">
        <pc:chgData name="Dipo Ajayi" userId="a89958894d1f690f" providerId="LiveId" clId="{F28A3848-D1D2-4F85-AB9B-7386FF340EFF}" dt="2022-09-16T19:24:02.895" v="1121" actId="179"/>
        <pc:sldMkLst>
          <pc:docMk/>
          <pc:sldMk cId="3518665725" sldId="375"/>
        </pc:sldMkLst>
        <pc:spChg chg="mod">
          <ac:chgData name="Dipo Ajayi" userId="a89958894d1f690f" providerId="LiveId" clId="{F28A3848-D1D2-4F85-AB9B-7386FF340EFF}" dt="2022-09-15T21:05:48.807" v="946"/>
          <ac:spMkLst>
            <pc:docMk/>
            <pc:sldMk cId="3518665725" sldId="375"/>
            <ac:spMk id="2" creationId="{B626359F-8583-99C6-6BEF-0EA3C9743FAB}"/>
          </ac:spMkLst>
        </pc:spChg>
        <pc:spChg chg="mod">
          <ac:chgData name="Dipo Ajayi" userId="a89958894d1f690f" providerId="LiveId" clId="{F28A3848-D1D2-4F85-AB9B-7386FF340EFF}" dt="2022-09-16T19:24:02.895" v="1121" actId="179"/>
          <ac:spMkLst>
            <pc:docMk/>
            <pc:sldMk cId="3518665725" sldId="375"/>
            <ac:spMk id="3" creationId="{4D19527B-D4C2-7EB4-EC01-60944FD6A398}"/>
          </ac:spMkLst>
        </pc:spChg>
      </pc:sldChg>
      <pc:sldChg chg="addSp delSp modSp add mod">
        <pc:chgData name="Dipo Ajayi" userId="a89958894d1f690f" providerId="LiveId" clId="{F28A3848-D1D2-4F85-AB9B-7386FF340EFF}" dt="2022-09-16T21:13:31.466" v="1434" actId="14100"/>
        <pc:sldMkLst>
          <pc:docMk/>
          <pc:sldMk cId="3451942872" sldId="376"/>
        </pc:sldMkLst>
        <pc:spChg chg="mod">
          <ac:chgData name="Dipo Ajayi" userId="a89958894d1f690f" providerId="LiveId" clId="{F28A3848-D1D2-4F85-AB9B-7386FF340EFF}" dt="2022-09-16T19:32:46.351" v="1167" actId="1076"/>
          <ac:spMkLst>
            <pc:docMk/>
            <pc:sldMk cId="3451942872" sldId="376"/>
            <ac:spMk id="2" creationId="{B626359F-8583-99C6-6BEF-0EA3C9743FAB}"/>
          </ac:spMkLst>
        </pc:spChg>
        <pc:spChg chg="mod">
          <ac:chgData name="Dipo Ajayi" userId="a89958894d1f690f" providerId="LiveId" clId="{F28A3848-D1D2-4F85-AB9B-7386FF340EFF}" dt="2022-09-16T21:13:31.466" v="1434" actId="14100"/>
          <ac:spMkLst>
            <pc:docMk/>
            <pc:sldMk cId="3451942872" sldId="376"/>
            <ac:spMk id="3" creationId="{4D19527B-D4C2-7EB4-EC01-60944FD6A398}"/>
          </ac:spMkLst>
        </pc:spChg>
        <pc:picChg chg="add mod">
          <ac:chgData name="Dipo Ajayi" userId="a89958894d1f690f" providerId="LiveId" clId="{F28A3848-D1D2-4F85-AB9B-7386FF340EFF}" dt="2022-09-16T19:32:42.841" v="1166" actId="1076"/>
          <ac:picMkLst>
            <pc:docMk/>
            <pc:sldMk cId="3451942872" sldId="376"/>
            <ac:picMk id="1026" creationId="{A3A49B87-910A-90C4-47EE-40B0A3386F59}"/>
          </ac:picMkLst>
        </pc:picChg>
        <pc:picChg chg="add del mod">
          <ac:chgData name="Dipo Ajayi" userId="a89958894d1f690f" providerId="LiveId" clId="{F28A3848-D1D2-4F85-AB9B-7386FF340EFF}" dt="2022-09-16T19:31:18.243" v="1152" actId="478"/>
          <ac:picMkLst>
            <pc:docMk/>
            <pc:sldMk cId="3451942872" sldId="376"/>
            <ac:picMk id="22530" creationId="{3A3C62A4-4B22-B043-620D-BFC0D46B2956}"/>
          </ac:picMkLst>
        </pc:picChg>
      </pc:sldChg>
      <pc:sldChg chg="addSp delSp modSp add mod">
        <pc:chgData name="Dipo Ajayi" userId="a89958894d1f690f" providerId="LiveId" clId="{F28A3848-D1D2-4F85-AB9B-7386FF340EFF}" dt="2022-09-16T21:13:39.587" v="1436" actId="1076"/>
        <pc:sldMkLst>
          <pc:docMk/>
          <pc:sldMk cId="1650373235" sldId="377"/>
        </pc:sldMkLst>
        <pc:spChg chg="mod">
          <ac:chgData name="Dipo Ajayi" userId="a89958894d1f690f" providerId="LiveId" clId="{F28A3848-D1D2-4F85-AB9B-7386FF340EFF}" dt="2022-09-16T19:38:53.044" v="1198" actId="14100"/>
          <ac:spMkLst>
            <pc:docMk/>
            <pc:sldMk cId="1650373235" sldId="377"/>
            <ac:spMk id="2" creationId="{B626359F-8583-99C6-6BEF-0EA3C9743FAB}"/>
          </ac:spMkLst>
        </pc:spChg>
        <pc:spChg chg="mod">
          <ac:chgData name="Dipo Ajayi" userId="a89958894d1f690f" providerId="LiveId" clId="{F28A3848-D1D2-4F85-AB9B-7386FF340EFF}" dt="2022-09-16T19:38:48.087" v="1197" actId="20577"/>
          <ac:spMkLst>
            <pc:docMk/>
            <pc:sldMk cId="1650373235" sldId="377"/>
            <ac:spMk id="3" creationId="{4D19527B-D4C2-7EB4-EC01-60944FD6A398}"/>
          </ac:spMkLst>
        </pc:spChg>
        <pc:spChg chg="add mod">
          <ac:chgData name="Dipo Ajayi" userId="a89958894d1f690f" providerId="LiveId" clId="{F28A3848-D1D2-4F85-AB9B-7386FF340EFF}" dt="2022-09-16T21:13:39.587" v="1436" actId="1076"/>
          <ac:spMkLst>
            <pc:docMk/>
            <pc:sldMk cId="1650373235" sldId="377"/>
            <ac:spMk id="7" creationId="{4A341C46-1E04-D4C6-B37E-BE77ED0F5D51}"/>
          </ac:spMkLst>
        </pc:spChg>
        <pc:picChg chg="add del mod">
          <ac:chgData name="Dipo Ajayi" userId="a89958894d1f690f" providerId="LiveId" clId="{F28A3848-D1D2-4F85-AB9B-7386FF340EFF}" dt="2022-09-16T19:36:29.794" v="1170" actId="478"/>
          <ac:picMkLst>
            <pc:docMk/>
            <pc:sldMk cId="1650373235" sldId="377"/>
            <ac:picMk id="5" creationId="{FA56E538-86F7-2EFE-A2DF-9A1755BE8F33}"/>
          </ac:picMkLst>
        </pc:picChg>
        <pc:picChg chg="add mod">
          <ac:chgData name="Dipo Ajayi" userId="a89958894d1f690f" providerId="LiveId" clId="{F28A3848-D1D2-4F85-AB9B-7386FF340EFF}" dt="2022-09-16T19:37:32.396" v="1182" actId="1076"/>
          <ac:picMkLst>
            <pc:docMk/>
            <pc:sldMk cId="1650373235" sldId="377"/>
            <ac:picMk id="6" creationId="{5DA63A0C-33A5-A4B3-0CC7-3D809488EF47}"/>
          </ac:picMkLst>
        </pc:picChg>
        <pc:picChg chg="add mod">
          <ac:chgData name="Dipo Ajayi" userId="a89958894d1f690f" providerId="LiveId" clId="{F28A3848-D1D2-4F85-AB9B-7386FF340EFF}" dt="2022-09-16T19:38:57.640" v="1199" actId="14100"/>
          <ac:picMkLst>
            <pc:docMk/>
            <pc:sldMk cId="1650373235" sldId="377"/>
            <ac:picMk id="9" creationId="{CE8EDE1F-4FDB-672C-709E-D3DA1D987435}"/>
          </ac:picMkLst>
        </pc:picChg>
      </pc:sldChg>
      <pc:sldChg chg="addSp delSp modSp add mod">
        <pc:chgData name="Dipo Ajayi" userId="a89958894d1f690f" providerId="LiveId" clId="{F28A3848-D1D2-4F85-AB9B-7386FF340EFF}" dt="2022-09-16T19:47:49.745" v="1223" actId="1076"/>
        <pc:sldMkLst>
          <pc:docMk/>
          <pc:sldMk cId="2899802108" sldId="378"/>
        </pc:sldMkLst>
        <pc:spChg chg="mod">
          <ac:chgData name="Dipo Ajayi" userId="a89958894d1f690f" providerId="LiveId" clId="{F28A3848-D1D2-4F85-AB9B-7386FF340EFF}" dt="2022-09-16T19:46:25.940" v="1210" actId="20577"/>
          <ac:spMkLst>
            <pc:docMk/>
            <pc:sldMk cId="2899802108" sldId="378"/>
            <ac:spMk id="2" creationId="{B626359F-8583-99C6-6BEF-0EA3C9743FAB}"/>
          </ac:spMkLst>
        </pc:spChg>
        <pc:spChg chg="mod">
          <ac:chgData name="Dipo Ajayi" userId="a89958894d1f690f" providerId="LiveId" clId="{F28A3848-D1D2-4F85-AB9B-7386FF340EFF}" dt="2022-09-16T19:47:49.745" v="1223" actId="1076"/>
          <ac:spMkLst>
            <pc:docMk/>
            <pc:sldMk cId="2899802108" sldId="378"/>
            <ac:spMk id="3" creationId="{4D19527B-D4C2-7EB4-EC01-60944FD6A398}"/>
          </ac:spMkLst>
        </pc:spChg>
        <pc:picChg chg="add mod">
          <ac:chgData name="Dipo Ajayi" userId="a89958894d1f690f" providerId="LiveId" clId="{F28A3848-D1D2-4F85-AB9B-7386FF340EFF}" dt="2022-09-16T19:47:40.461" v="1220" actId="1076"/>
          <ac:picMkLst>
            <pc:docMk/>
            <pc:sldMk cId="2899802108" sldId="378"/>
            <ac:picMk id="5" creationId="{72DCD387-2B35-1D3C-C909-F0023295068C}"/>
          </ac:picMkLst>
        </pc:picChg>
        <pc:picChg chg="add mod">
          <ac:chgData name="Dipo Ajayi" userId="a89958894d1f690f" providerId="LiveId" clId="{F28A3848-D1D2-4F85-AB9B-7386FF340EFF}" dt="2022-09-16T19:47:42.225" v="1221" actId="1076"/>
          <ac:picMkLst>
            <pc:docMk/>
            <pc:sldMk cId="2899802108" sldId="378"/>
            <ac:picMk id="7" creationId="{1476CB3B-39D8-42F1-1457-25B354E10765}"/>
          </ac:picMkLst>
        </pc:picChg>
        <pc:picChg chg="add mod">
          <ac:chgData name="Dipo Ajayi" userId="a89958894d1f690f" providerId="LiveId" clId="{F28A3848-D1D2-4F85-AB9B-7386FF340EFF}" dt="2022-09-16T19:47:39.155" v="1219" actId="1076"/>
          <ac:picMkLst>
            <pc:docMk/>
            <pc:sldMk cId="2899802108" sldId="378"/>
            <ac:picMk id="9" creationId="{D0AE13DA-4CA4-8AB1-6199-51E19829008D}"/>
          </ac:picMkLst>
        </pc:picChg>
        <pc:picChg chg="add del mod">
          <ac:chgData name="Dipo Ajayi" userId="a89958894d1f690f" providerId="LiveId" clId="{F28A3848-D1D2-4F85-AB9B-7386FF340EFF}" dt="2022-09-15T21:13:10.251" v="1060" actId="478"/>
          <ac:picMkLst>
            <pc:docMk/>
            <pc:sldMk cId="2899802108" sldId="378"/>
            <ac:picMk id="21506" creationId="{3E1EC602-2057-1C45-1D2E-694E8D5515DF}"/>
          </ac:picMkLst>
        </pc:picChg>
        <pc:picChg chg="add del">
          <ac:chgData name="Dipo Ajayi" userId="a89958894d1f690f" providerId="LiveId" clId="{F28A3848-D1D2-4F85-AB9B-7386FF340EFF}" dt="2022-09-15T21:13:44.778" v="1065" actId="21"/>
          <ac:picMkLst>
            <pc:docMk/>
            <pc:sldMk cId="2899802108" sldId="378"/>
            <ac:picMk id="21508" creationId="{2EF41F69-AFF0-D1DE-0C2F-FF7F03CE4ED3}"/>
          </ac:picMkLst>
        </pc:picChg>
        <pc:picChg chg="add del mod">
          <ac:chgData name="Dipo Ajayi" userId="a89958894d1f690f" providerId="LiveId" clId="{F28A3848-D1D2-4F85-AB9B-7386FF340EFF}" dt="2022-09-16T19:46:40.563" v="1211" actId="478"/>
          <ac:picMkLst>
            <pc:docMk/>
            <pc:sldMk cId="2899802108" sldId="378"/>
            <ac:picMk id="21510" creationId="{D97215FB-9702-AC9C-590C-F8729C953307}"/>
          </ac:picMkLst>
        </pc:picChg>
      </pc:sldChg>
      <pc:sldChg chg="addSp delSp modSp add mod">
        <pc:chgData name="Dipo Ajayi" userId="a89958894d1f690f" providerId="LiveId" clId="{F28A3848-D1D2-4F85-AB9B-7386FF340EFF}" dt="2022-09-16T20:35:36.758" v="1274" actId="115"/>
        <pc:sldMkLst>
          <pc:docMk/>
          <pc:sldMk cId="3735982471" sldId="379"/>
        </pc:sldMkLst>
        <pc:spChg chg="mod">
          <ac:chgData name="Dipo Ajayi" userId="a89958894d1f690f" providerId="LiveId" clId="{F28A3848-D1D2-4F85-AB9B-7386FF340EFF}" dt="2022-09-16T20:31:47.702" v="1258" actId="26606"/>
          <ac:spMkLst>
            <pc:docMk/>
            <pc:sldMk cId="3735982471" sldId="379"/>
            <ac:spMk id="2" creationId="{B626359F-8583-99C6-6BEF-0EA3C9743FAB}"/>
          </ac:spMkLst>
        </pc:spChg>
        <pc:spChg chg="add del mod">
          <ac:chgData name="Dipo Ajayi" userId="a89958894d1f690f" providerId="LiveId" clId="{F28A3848-D1D2-4F85-AB9B-7386FF340EFF}" dt="2022-09-16T20:32:09.454" v="1267" actId="26606"/>
          <ac:spMkLst>
            <pc:docMk/>
            <pc:sldMk cId="3735982471" sldId="379"/>
            <ac:spMk id="3" creationId="{4D19527B-D4C2-7EB4-EC01-60944FD6A398}"/>
          </ac:spMkLst>
        </pc:spChg>
        <pc:spChg chg="add del">
          <ac:chgData name="Dipo Ajayi" userId="a89958894d1f690f" providerId="LiveId" clId="{F28A3848-D1D2-4F85-AB9B-7386FF340EFF}" dt="2022-09-16T20:32:09.454" v="1267" actId="26606"/>
          <ac:spMkLst>
            <pc:docMk/>
            <pc:sldMk cId="3735982471" sldId="379"/>
            <ac:spMk id="25" creationId="{777A147A-9ED8-46B4-8660-1B3C2AA880B5}"/>
          </ac:spMkLst>
        </pc:spChg>
        <pc:spChg chg="add del">
          <ac:chgData name="Dipo Ajayi" userId="a89958894d1f690f" providerId="LiveId" clId="{F28A3848-D1D2-4F85-AB9B-7386FF340EFF}" dt="2022-09-16T20:32:09.454" v="1267" actId="26606"/>
          <ac:spMkLst>
            <pc:docMk/>
            <pc:sldMk cId="3735982471" sldId="379"/>
            <ac:spMk id="27" creationId="{5D6C15A0-C087-4593-8414-2B4EC1CDC3DE}"/>
          </ac:spMkLst>
        </pc:spChg>
        <pc:spChg chg="add del">
          <ac:chgData name="Dipo Ajayi" userId="a89958894d1f690f" providerId="LiveId" clId="{F28A3848-D1D2-4F85-AB9B-7386FF340EFF}" dt="2022-09-16T20:31:47.702" v="1258" actId="26606"/>
          <ac:spMkLst>
            <pc:docMk/>
            <pc:sldMk cId="3735982471" sldId="379"/>
            <ac:spMk id="34" creationId="{D1D34770-47A8-402C-AF23-2B653F2D88C1}"/>
          </ac:spMkLst>
        </pc:spChg>
        <pc:spChg chg="add del">
          <ac:chgData name="Dipo Ajayi" userId="a89958894d1f690f" providerId="LiveId" clId="{F28A3848-D1D2-4F85-AB9B-7386FF340EFF}" dt="2022-09-16T20:31:50.862" v="1260" actId="26606"/>
          <ac:spMkLst>
            <pc:docMk/>
            <pc:sldMk cId="3735982471" sldId="379"/>
            <ac:spMk id="36" creationId="{777A147A-9ED8-46B4-8660-1B3C2AA880B5}"/>
          </ac:spMkLst>
        </pc:spChg>
        <pc:spChg chg="add del">
          <ac:chgData name="Dipo Ajayi" userId="a89958894d1f690f" providerId="LiveId" clId="{F28A3848-D1D2-4F85-AB9B-7386FF340EFF}" dt="2022-09-16T20:31:50.862" v="1260" actId="26606"/>
          <ac:spMkLst>
            <pc:docMk/>
            <pc:sldMk cId="3735982471" sldId="379"/>
            <ac:spMk id="37" creationId="{5D6C15A0-C087-4593-8414-2B4EC1CDC3DE}"/>
          </ac:spMkLst>
        </pc:spChg>
        <pc:spChg chg="add del">
          <ac:chgData name="Dipo Ajayi" userId="a89958894d1f690f" providerId="LiveId" clId="{F28A3848-D1D2-4F85-AB9B-7386FF340EFF}" dt="2022-09-16T20:31:54.964" v="1262" actId="26606"/>
          <ac:spMkLst>
            <pc:docMk/>
            <pc:sldMk cId="3735982471" sldId="379"/>
            <ac:spMk id="40" creationId="{777A147A-9ED8-46B4-8660-1B3C2AA880B5}"/>
          </ac:spMkLst>
        </pc:spChg>
        <pc:spChg chg="add del">
          <ac:chgData name="Dipo Ajayi" userId="a89958894d1f690f" providerId="LiveId" clId="{F28A3848-D1D2-4F85-AB9B-7386FF340EFF}" dt="2022-09-16T20:31:54.964" v="1262" actId="26606"/>
          <ac:spMkLst>
            <pc:docMk/>
            <pc:sldMk cId="3735982471" sldId="379"/>
            <ac:spMk id="41" creationId="{5D6C15A0-C087-4593-8414-2B4EC1CDC3DE}"/>
          </ac:spMkLst>
        </pc:spChg>
        <pc:spChg chg="add del">
          <ac:chgData name="Dipo Ajayi" userId="a89958894d1f690f" providerId="LiveId" clId="{F28A3848-D1D2-4F85-AB9B-7386FF340EFF}" dt="2022-09-16T20:32:04.739" v="1264" actId="26606"/>
          <ac:spMkLst>
            <pc:docMk/>
            <pc:sldMk cId="3735982471" sldId="379"/>
            <ac:spMk id="44" creationId="{777A147A-9ED8-46B4-8660-1B3C2AA880B5}"/>
          </ac:spMkLst>
        </pc:spChg>
        <pc:spChg chg="add del">
          <ac:chgData name="Dipo Ajayi" userId="a89958894d1f690f" providerId="LiveId" clId="{F28A3848-D1D2-4F85-AB9B-7386FF340EFF}" dt="2022-09-16T20:32:04.739" v="1264" actId="26606"/>
          <ac:spMkLst>
            <pc:docMk/>
            <pc:sldMk cId="3735982471" sldId="379"/>
            <ac:spMk id="45" creationId="{5D6C15A0-C087-4593-8414-2B4EC1CDC3DE}"/>
          </ac:spMkLst>
        </pc:spChg>
        <pc:spChg chg="add del">
          <ac:chgData name="Dipo Ajayi" userId="a89958894d1f690f" providerId="LiveId" clId="{F28A3848-D1D2-4F85-AB9B-7386FF340EFF}" dt="2022-09-16T20:32:09.434" v="1266" actId="26606"/>
          <ac:spMkLst>
            <pc:docMk/>
            <pc:sldMk cId="3735982471" sldId="379"/>
            <ac:spMk id="48" creationId="{777A147A-9ED8-46B4-8660-1B3C2AA880B5}"/>
          </ac:spMkLst>
        </pc:spChg>
        <pc:spChg chg="add del">
          <ac:chgData name="Dipo Ajayi" userId="a89958894d1f690f" providerId="LiveId" clId="{F28A3848-D1D2-4F85-AB9B-7386FF340EFF}" dt="2022-09-16T20:32:09.434" v="1266" actId="26606"/>
          <ac:spMkLst>
            <pc:docMk/>
            <pc:sldMk cId="3735982471" sldId="379"/>
            <ac:spMk id="49" creationId="{5D6C15A0-C087-4593-8414-2B4EC1CDC3DE}"/>
          </ac:spMkLst>
        </pc:spChg>
        <pc:spChg chg="add">
          <ac:chgData name="Dipo Ajayi" userId="a89958894d1f690f" providerId="LiveId" clId="{F28A3848-D1D2-4F85-AB9B-7386FF340EFF}" dt="2022-09-16T20:32:09.454" v="1267" actId="26606"/>
          <ac:spMkLst>
            <pc:docMk/>
            <pc:sldMk cId="3735982471" sldId="379"/>
            <ac:spMk id="52" creationId="{777A147A-9ED8-46B4-8660-1B3C2AA880B5}"/>
          </ac:spMkLst>
        </pc:spChg>
        <pc:spChg chg="add">
          <ac:chgData name="Dipo Ajayi" userId="a89958894d1f690f" providerId="LiveId" clId="{F28A3848-D1D2-4F85-AB9B-7386FF340EFF}" dt="2022-09-16T20:32:09.454" v="1267" actId="26606"/>
          <ac:spMkLst>
            <pc:docMk/>
            <pc:sldMk cId="3735982471" sldId="379"/>
            <ac:spMk id="53" creationId="{5D6C15A0-C087-4593-8414-2B4EC1CDC3DE}"/>
          </ac:spMkLst>
        </pc:spChg>
        <pc:graphicFrameChg chg="add del">
          <ac:chgData name="Dipo Ajayi" userId="a89958894d1f690f" providerId="LiveId" clId="{F28A3848-D1D2-4F85-AB9B-7386FF340EFF}" dt="2022-09-16T20:31:47.702" v="1258" actId="26606"/>
          <ac:graphicFrameMkLst>
            <pc:docMk/>
            <pc:sldMk cId="3735982471" sldId="379"/>
            <ac:graphicFrameMk id="29" creationId="{3370EF47-9DFA-D344-686F-1F22751A849E}"/>
          </ac:graphicFrameMkLst>
        </pc:graphicFrameChg>
        <pc:graphicFrameChg chg="add del">
          <ac:chgData name="Dipo Ajayi" userId="a89958894d1f690f" providerId="LiveId" clId="{F28A3848-D1D2-4F85-AB9B-7386FF340EFF}" dt="2022-09-16T20:31:50.862" v="1260" actId="26606"/>
          <ac:graphicFrameMkLst>
            <pc:docMk/>
            <pc:sldMk cId="3735982471" sldId="379"/>
            <ac:graphicFrameMk id="38" creationId="{09EBBA9D-7C90-E185-7B36-611AA2978CBE}"/>
          </ac:graphicFrameMkLst>
        </pc:graphicFrameChg>
        <pc:graphicFrameChg chg="add del">
          <ac:chgData name="Dipo Ajayi" userId="a89958894d1f690f" providerId="LiveId" clId="{F28A3848-D1D2-4F85-AB9B-7386FF340EFF}" dt="2022-09-16T20:31:54.964" v="1262" actId="26606"/>
          <ac:graphicFrameMkLst>
            <pc:docMk/>
            <pc:sldMk cId="3735982471" sldId="379"/>
            <ac:graphicFrameMk id="42" creationId="{2DA111CC-3E8E-5203-BE97-D4DE5020D938}"/>
          </ac:graphicFrameMkLst>
        </pc:graphicFrameChg>
        <pc:graphicFrameChg chg="add del">
          <ac:chgData name="Dipo Ajayi" userId="a89958894d1f690f" providerId="LiveId" clId="{F28A3848-D1D2-4F85-AB9B-7386FF340EFF}" dt="2022-09-16T20:32:04.739" v="1264" actId="26606"/>
          <ac:graphicFrameMkLst>
            <pc:docMk/>
            <pc:sldMk cId="3735982471" sldId="379"/>
            <ac:graphicFrameMk id="46" creationId="{C30412EF-CD68-C7A1-7352-6ABE51537B89}"/>
          </ac:graphicFrameMkLst>
        </pc:graphicFrameChg>
        <pc:graphicFrameChg chg="add del">
          <ac:chgData name="Dipo Ajayi" userId="a89958894d1f690f" providerId="LiveId" clId="{F28A3848-D1D2-4F85-AB9B-7386FF340EFF}" dt="2022-09-16T20:32:09.434" v="1266" actId="26606"/>
          <ac:graphicFrameMkLst>
            <pc:docMk/>
            <pc:sldMk cId="3735982471" sldId="379"/>
            <ac:graphicFrameMk id="50" creationId="{268F7B77-6C0C-6D8E-5CAD-DD27B2AF8E72}"/>
          </ac:graphicFrameMkLst>
        </pc:graphicFrameChg>
        <pc:graphicFrameChg chg="add mod">
          <ac:chgData name="Dipo Ajayi" userId="a89958894d1f690f" providerId="LiveId" clId="{F28A3848-D1D2-4F85-AB9B-7386FF340EFF}" dt="2022-09-16T20:35:36.758" v="1274" actId="115"/>
          <ac:graphicFrameMkLst>
            <pc:docMk/>
            <pc:sldMk cId="3735982471" sldId="379"/>
            <ac:graphicFrameMk id="54" creationId="{C30412EF-CD68-C7A1-7352-6ABE51537B89}"/>
          </ac:graphicFrameMkLst>
        </pc:graphicFrameChg>
        <pc:picChg chg="add del">
          <ac:chgData name="Dipo Ajayi" userId="a89958894d1f690f" providerId="LiveId" clId="{F28A3848-D1D2-4F85-AB9B-7386FF340EFF}" dt="2022-09-16T20:31:47.702" v="1258" actId="26606"/>
          <ac:picMkLst>
            <pc:docMk/>
            <pc:sldMk cId="3735982471" sldId="379"/>
            <ac:picMk id="30" creationId="{4EC5E9C1-0BD2-7CB9-4824-C178D66F7E25}"/>
          </ac:picMkLst>
        </pc:picChg>
      </pc:sldChg>
      <pc:sldChg chg="addSp delSp modSp add mod setClrOvrMap">
        <pc:chgData name="Dipo Ajayi" userId="a89958894d1f690f" providerId="LiveId" clId="{F28A3848-D1D2-4F85-AB9B-7386FF340EFF}" dt="2022-09-16T21:19:16.888" v="1462" actId="115"/>
        <pc:sldMkLst>
          <pc:docMk/>
          <pc:sldMk cId="3991351004" sldId="380"/>
        </pc:sldMkLst>
        <pc:spChg chg="mod">
          <ac:chgData name="Dipo Ajayi" userId="a89958894d1f690f" providerId="LiveId" clId="{F28A3848-D1D2-4F85-AB9B-7386FF340EFF}" dt="2022-09-16T21:07:49.087" v="1432" actId="26606"/>
          <ac:spMkLst>
            <pc:docMk/>
            <pc:sldMk cId="3991351004" sldId="380"/>
            <ac:spMk id="2" creationId="{B626359F-8583-99C6-6BEF-0EA3C9743FAB}"/>
          </ac:spMkLst>
        </pc:spChg>
        <pc:spChg chg="mod">
          <ac:chgData name="Dipo Ajayi" userId="a89958894d1f690f" providerId="LiveId" clId="{F28A3848-D1D2-4F85-AB9B-7386FF340EFF}" dt="2022-09-16T21:19:16.888" v="1462" actId="115"/>
          <ac:spMkLst>
            <pc:docMk/>
            <pc:sldMk cId="3991351004" sldId="380"/>
            <ac:spMk id="3" creationId="{4D19527B-D4C2-7EB4-EC01-60944FD6A398}"/>
          </ac:spMkLst>
        </pc:spChg>
        <pc:spChg chg="add del">
          <ac:chgData name="Dipo Ajayi" userId="a89958894d1f690f" providerId="LiveId" clId="{F28A3848-D1D2-4F85-AB9B-7386FF340EFF}" dt="2022-09-16T21:02:16.786" v="1403" actId="26606"/>
          <ac:spMkLst>
            <pc:docMk/>
            <pc:sldMk cId="3991351004" sldId="380"/>
            <ac:spMk id="19463" creationId="{2B566528-1B12-4246-9431-5C2D7D081168}"/>
          </ac:spMkLst>
        </pc:spChg>
        <pc:spChg chg="add del">
          <ac:chgData name="Dipo Ajayi" userId="a89958894d1f690f" providerId="LiveId" clId="{F28A3848-D1D2-4F85-AB9B-7386FF340EFF}" dt="2022-09-16T21:02:16.780" v="1402" actId="26606"/>
          <ac:spMkLst>
            <pc:docMk/>
            <pc:sldMk cId="3991351004" sldId="380"/>
            <ac:spMk id="19476" creationId="{0B9EE3F3-89B7-43C3-8651-C4C96830993D}"/>
          </ac:spMkLst>
        </pc:spChg>
        <pc:spChg chg="add del">
          <ac:chgData name="Dipo Ajayi" userId="a89958894d1f690f" providerId="LiveId" clId="{F28A3848-D1D2-4F85-AB9B-7386FF340EFF}" dt="2022-09-16T21:02:16.780" v="1402" actId="26606"/>
          <ac:spMkLst>
            <pc:docMk/>
            <pc:sldMk cId="3991351004" sldId="380"/>
            <ac:spMk id="19478" creationId="{33AE4636-AEEC-45D6-84D4-7AC2DA48ECF8}"/>
          </ac:spMkLst>
        </pc:spChg>
        <pc:spChg chg="add del">
          <ac:chgData name="Dipo Ajayi" userId="a89958894d1f690f" providerId="LiveId" clId="{F28A3848-D1D2-4F85-AB9B-7386FF340EFF}" dt="2022-09-16T21:02:16.780" v="1402" actId="26606"/>
          <ac:spMkLst>
            <pc:docMk/>
            <pc:sldMk cId="3991351004" sldId="380"/>
            <ac:spMk id="19480" creationId="{8D9CE0F4-2EB2-4F1F-8AAC-DB3571D9FE10}"/>
          </ac:spMkLst>
        </pc:spChg>
        <pc:spChg chg="add del">
          <ac:chgData name="Dipo Ajayi" userId="a89958894d1f690f" providerId="LiveId" clId="{F28A3848-D1D2-4F85-AB9B-7386FF340EFF}" dt="2022-09-16T21:07:49.087" v="1432" actId="26606"/>
          <ac:spMkLst>
            <pc:docMk/>
            <pc:sldMk cId="3991351004" sldId="380"/>
            <ac:spMk id="19485" creationId="{2B566528-1B12-4246-9431-5C2D7D081168}"/>
          </ac:spMkLst>
        </pc:spChg>
        <pc:spChg chg="add del">
          <ac:chgData name="Dipo Ajayi" userId="a89958894d1f690f" providerId="LiveId" clId="{F28A3848-D1D2-4F85-AB9B-7386FF340EFF}" dt="2022-09-16T21:07:49.087" v="1432" actId="26606"/>
          <ac:spMkLst>
            <pc:docMk/>
            <pc:sldMk cId="3991351004" sldId="380"/>
            <ac:spMk id="19486" creationId="{D3F51FEB-38FB-4F6C-9F7B-2F2AFAB65463}"/>
          </ac:spMkLst>
        </pc:spChg>
        <pc:spChg chg="add del">
          <ac:chgData name="Dipo Ajayi" userId="a89958894d1f690f" providerId="LiveId" clId="{F28A3848-D1D2-4F85-AB9B-7386FF340EFF}" dt="2022-09-16T21:07:49.087" v="1432" actId="26606"/>
          <ac:spMkLst>
            <pc:docMk/>
            <pc:sldMk cId="3991351004" sldId="380"/>
            <ac:spMk id="19487" creationId="{1E547BA6-BAE0-43BB-A7CA-60F69CE252F0}"/>
          </ac:spMkLst>
        </pc:spChg>
        <pc:spChg chg="add">
          <ac:chgData name="Dipo Ajayi" userId="a89958894d1f690f" providerId="LiveId" clId="{F28A3848-D1D2-4F85-AB9B-7386FF340EFF}" dt="2022-09-16T21:07:49.087" v="1432" actId="26606"/>
          <ac:spMkLst>
            <pc:docMk/>
            <pc:sldMk cId="3991351004" sldId="380"/>
            <ac:spMk id="19492" creationId="{743AA782-23D1-4521-8CAD-47662984AA08}"/>
          </ac:spMkLst>
        </pc:spChg>
        <pc:spChg chg="add">
          <ac:chgData name="Dipo Ajayi" userId="a89958894d1f690f" providerId="LiveId" clId="{F28A3848-D1D2-4F85-AB9B-7386FF340EFF}" dt="2022-09-16T21:07:49.087" v="1432" actId="26606"/>
          <ac:spMkLst>
            <pc:docMk/>
            <pc:sldMk cId="3991351004" sldId="380"/>
            <ac:spMk id="19494" creationId="{650D18FE-0824-4A46-B22C-A86B52E5780A}"/>
          </ac:spMkLst>
        </pc:spChg>
        <pc:grpChg chg="add del">
          <ac:chgData name="Dipo Ajayi" userId="a89958894d1f690f" providerId="LiveId" clId="{F28A3848-D1D2-4F85-AB9B-7386FF340EFF}" dt="2022-09-16T21:02:16.786" v="1403" actId="26606"/>
          <ac:grpSpMkLst>
            <pc:docMk/>
            <pc:sldMk cId="3991351004" sldId="380"/>
            <ac:grpSpMk id="19465" creationId="{828A5161-06F1-46CF-8AD7-844680A59E13}"/>
          </ac:grpSpMkLst>
        </pc:grpChg>
        <pc:grpChg chg="add del">
          <ac:chgData name="Dipo Ajayi" userId="a89958894d1f690f" providerId="LiveId" clId="{F28A3848-D1D2-4F85-AB9B-7386FF340EFF}" dt="2022-09-16T21:02:16.786" v="1403" actId="26606"/>
          <ac:grpSpMkLst>
            <pc:docMk/>
            <pc:sldMk cId="3991351004" sldId="380"/>
            <ac:grpSpMk id="19469" creationId="{5995D10D-E9C9-47DB-AE7E-801FEF38F5C9}"/>
          </ac:grpSpMkLst>
        </pc:grpChg>
        <pc:grpChg chg="add del">
          <ac:chgData name="Dipo Ajayi" userId="a89958894d1f690f" providerId="LiveId" clId="{F28A3848-D1D2-4F85-AB9B-7386FF340EFF}" dt="2022-09-16T21:07:49.087" v="1432" actId="26606"/>
          <ac:grpSpMkLst>
            <pc:docMk/>
            <pc:sldMk cId="3991351004" sldId="380"/>
            <ac:grpSpMk id="19482" creationId="{15CBE6EC-46EF-45D9-8E16-DCDC5917CA31}"/>
          </ac:grpSpMkLst>
        </pc:grpChg>
        <pc:picChg chg="add mod">
          <ac:chgData name="Dipo Ajayi" userId="a89958894d1f690f" providerId="LiveId" clId="{F28A3848-D1D2-4F85-AB9B-7386FF340EFF}" dt="2022-09-16T21:07:49.087" v="1432" actId="26606"/>
          <ac:picMkLst>
            <pc:docMk/>
            <pc:sldMk cId="3991351004" sldId="380"/>
            <ac:picMk id="4098" creationId="{FF03A124-088D-2625-E655-6716EDC0F382}"/>
          </ac:picMkLst>
        </pc:picChg>
        <pc:picChg chg="add del mod">
          <ac:chgData name="Dipo Ajayi" userId="a89958894d1f690f" providerId="LiveId" clId="{F28A3848-D1D2-4F85-AB9B-7386FF340EFF}" dt="2022-09-16T20:41:56.684" v="1350" actId="478"/>
          <ac:picMkLst>
            <pc:docMk/>
            <pc:sldMk cId="3991351004" sldId="380"/>
            <ac:picMk id="19458" creationId="{C9AACF1D-DB48-B67F-5380-329284BFD277}"/>
          </ac:picMkLst>
        </pc:picChg>
      </pc:sldChg>
      <pc:sldChg chg="addSp delSp modSp add mod">
        <pc:chgData name="Dipo Ajayi" userId="a89958894d1f690f" providerId="LiveId" clId="{F28A3848-D1D2-4F85-AB9B-7386FF340EFF}" dt="2022-09-16T21:05:19.136" v="1430" actId="20577"/>
        <pc:sldMkLst>
          <pc:docMk/>
          <pc:sldMk cId="167514198" sldId="381"/>
        </pc:sldMkLst>
        <pc:spChg chg="mod">
          <ac:chgData name="Dipo Ajayi" userId="a89958894d1f690f" providerId="LiveId" clId="{F28A3848-D1D2-4F85-AB9B-7386FF340EFF}" dt="2022-09-16T21:03:12.472" v="1408" actId="14100"/>
          <ac:spMkLst>
            <pc:docMk/>
            <pc:sldMk cId="167514198" sldId="381"/>
            <ac:spMk id="2" creationId="{B626359F-8583-99C6-6BEF-0EA3C9743FAB}"/>
          </ac:spMkLst>
        </pc:spChg>
        <pc:spChg chg="mod">
          <ac:chgData name="Dipo Ajayi" userId="a89958894d1f690f" providerId="LiveId" clId="{F28A3848-D1D2-4F85-AB9B-7386FF340EFF}" dt="2022-09-16T21:04:45.212" v="1424" actId="115"/>
          <ac:spMkLst>
            <pc:docMk/>
            <pc:sldMk cId="167514198" sldId="381"/>
            <ac:spMk id="3" creationId="{4D19527B-D4C2-7EB4-EC01-60944FD6A398}"/>
          </ac:spMkLst>
        </pc:spChg>
        <pc:spChg chg="add mod">
          <ac:chgData name="Dipo Ajayi" userId="a89958894d1f690f" providerId="LiveId" clId="{F28A3848-D1D2-4F85-AB9B-7386FF340EFF}" dt="2022-09-16T21:05:10.477" v="1427" actId="20577"/>
          <ac:spMkLst>
            <pc:docMk/>
            <pc:sldMk cId="167514198" sldId="381"/>
            <ac:spMk id="4" creationId="{E4116193-4778-EF17-0C30-0B03AC4EB9E7}"/>
          </ac:spMkLst>
        </pc:spChg>
        <pc:spChg chg="add mod">
          <ac:chgData name="Dipo Ajayi" userId="a89958894d1f690f" providerId="LiveId" clId="{F28A3848-D1D2-4F85-AB9B-7386FF340EFF}" dt="2022-09-16T21:05:19.136" v="1430" actId="20577"/>
          <ac:spMkLst>
            <pc:docMk/>
            <pc:sldMk cId="167514198" sldId="381"/>
            <ac:spMk id="5" creationId="{7F78FAD1-87D3-9744-22CF-C4C87680F162}"/>
          </ac:spMkLst>
        </pc:spChg>
        <pc:picChg chg="add mod">
          <ac:chgData name="Dipo Ajayi" userId="a89958894d1f690f" providerId="LiveId" clId="{F28A3848-D1D2-4F85-AB9B-7386FF340EFF}" dt="2022-09-16T21:03:20.549" v="1411" actId="14100"/>
          <ac:picMkLst>
            <pc:docMk/>
            <pc:sldMk cId="167514198" sldId="381"/>
            <ac:picMk id="5122" creationId="{DC40980E-8147-E8F6-9892-A7DFF2CB349A}"/>
          </ac:picMkLst>
        </pc:picChg>
        <pc:picChg chg="add del mod">
          <ac:chgData name="Dipo Ajayi" userId="a89958894d1f690f" providerId="LiveId" clId="{F28A3848-D1D2-4F85-AB9B-7386FF340EFF}" dt="2022-09-16T20:53:07.552" v="1370" actId="478"/>
          <ac:picMkLst>
            <pc:docMk/>
            <pc:sldMk cId="167514198" sldId="381"/>
            <ac:picMk id="18434" creationId="{33086C9E-7CE2-BFF9-A925-1BE383BA4138}"/>
          </ac:picMkLst>
        </pc:picChg>
      </pc:sldChg>
      <pc:sldChg chg="addSp delSp modSp add mod setClrOvrMap">
        <pc:chgData name="Dipo Ajayi" userId="a89958894d1f690f" providerId="LiveId" clId="{F28A3848-D1D2-4F85-AB9B-7386FF340EFF}" dt="2022-09-16T21:04:14.121" v="1423" actId="1076"/>
        <pc:sldMkLst>
          <pc:docMk/>
          <pc:sldMk cId="3648582216" sldId="382"/>
        </pc:sldMkLst>
        <pc:spChg chg="mod">
          <ac:chgData name="Dipo Ajayi" userId="a89958894d1f690f" providerId="LiveId" clId="{F28A3848-D1D2-4F85-AB9B-7386FF340EFF}" dt="2022-09-16T21:04:09.893" v="1422" actId="27636"/>
          <ac:spMkLst>
            <pc:docMk/>
            <pc:sldMk cId="3648582216" sldId="382"/>
            <ac:spMk id="2" creationId="{B626359F-8583-99C6-6BEF-0EA3C9743FAB}"/>
          </ac:spMkLst>
        </pc:spChg>
        <pc:spChg chg="mod">
          <ac:chgData name="Dipo Ajayi" userId="a89958894d1f690f" providerId="LiveId" clId="{F28A3848-D1D2-4F85-AB9B-7386FF340EFF}" dt="2022-09-16T21:03:56.010" v="1417" actId="26606"/>
          <ac:spMkLst>
            <pc:docMk/>
            <pc:sldMk cId="3648582216" sldId="382"/>
            <ac:spMk id="3" creationId="{4D19527B-D4C2-7EB4-EC01-60944FD6A398}"/>
          </ac:spMkLst>
        </pc:spChg>
        <pc:spChg chg="del">
          <ac:chgData name="Dipo Ajayi" userId="a89958894d1f690f" providerId="LiveId" clId="{F28A3848-D1D2-4F85-AB9B-7386FF340EFF}" dt="2022-09-16T21:03:56.010" v="1417" actId="26606"/>
          <ac:spMkLst>
            <pc:docMk/>
            <pc:sldMk cId="3648582216" sldId="382"/>
            <ac:spMk id="17424" creationId="{2B566528-1B12-4246-9431-5C2D7D081168}"/>
          </ac:spMkLst>
        </pc:spChg>
        <pc:spChg chg="del">
          <ac:chgData name="Dipo Ajayi" userId="a89958894d1f690f" providerId="LiveId" clId="{F28A3848-D1D2-4F85-AB9B-7386FF340EFF}" dt="2022-09-16T21:03:56.010" v="1417" actId="26606"/>
          <ac:spMkLst>
            <pc:docMk/>
            <pc:sldMk cId="3648582216" sldId="382"/>
            <ac:spMk id="17425" creationId="{D3F51FEB-38FB-4F6C-9F7B-2F2AFAB65463}"/>
          </ac:spMkLst>
        </pc:spChg>
        <pc:spChg chg="del">
          <ac:chgData name="Dipo Ajayi" userId="a89958894d1f690f" providerId="LiveId" clId="{F28A3848-D1D2-4F85-AB9B-7386FF340EFF}" dt="2022-09-16T21:03:56.010" v="1417" actId="26606"/>
          <ac:spMkLst>
            <pc:docMk/>
            <pc:sldMk cId="3648582216" sldId="382"/>
            <ac:spMk id="17426" creationId="{1E547BA6-BAE0-43BB-A7CA-60F69CE252F0}"/>
          </ac:spMkLst>
        </pc:spChg>
        <pc:spChg chg="add">
          <ac:chgData name="Dipo Ajayi" userId="a89958894d1f690f" providerId="LiveId" clId="{F28A3848-D1D2-4F85-AB9B-7386FF340EFF}" dt="2022-09-16T21:03:56.010" v="1417" actId="26606"/>
          <ac:spMkLst>
            <pc:docMk/>
            <pc:sldMk cId="3648582216" sldId="382"/>
            <ac:spMk id="17432" creationId="{69D47016-023F-44BD-981C-50E7A10A6609}"/>
          </ac:spMkLst>
        </pc:spChg>
        <pc:spChg chg="add">
          <ac:chgData name="Dipo Ajayi" userId="a89958894d1f690f" providerId="LiveId" clId="{F28A3848-D1D2-4F85-AB9B-7386FF340EFF}" dt="2022-09-16T21:03:56.010" v="1417" actId="26606"/>
          <ac:spMkLst>
            <pc:docMk/>
            <pc:sldMk cId="3648582216" sldId="382"/>
            <ac:spMk id="17434" creationId="{6D8B37B0-0682-433E-BC8D-498C04ABD9A7}"/>
          </ac:spMkLst>
        </pc:spChg>
        <pc:grpChg chg="del">
          <ac:chgData name="Dipo Ajayi" userId="a89958894d1f690f" providerId="LiveId" clId="{F28A3848-D1D2-4F85-AB9B-7386FF340EFF}" dt="2022-09-16T21:03:56.010" v="1417" actId="26606"/>
          <ac:grpSpMkLst>
            <pc:docMk/>
            <pc:sldMk cId="3648582216" sldId="382"/>
            <ac:grpSpMk id="17427" creationId="{15CBE6EC-46EF-45D9-8E16-DCDC5917CA31}"/>
          </ac:grpSpMkLst>
        </pc:grpChg>
        <pc:picChg chg="add mod">
          <ac:chgData name="Dipo Ajayi" userId="a89958894d1f690f" providerId="LiveId" clId="{F28A3848-D1D2-4F85-AB9B-7386FF340EFF}" dt="2022-09-16T21:04:06.441" v="1420" actId="14100"/>
          <ac:picMkLst>
            <pc:docMk/>
            <pc:sldMk cId="3648582216" sldId="382"/>
            <ac:picMk id="5" creationId="{5B6A2230-40D3-7371-5F04-75BC8A9AACD8}"/>
          </ac:picMkLst>
        </pc:picChg>
        <pc:picChg chg="add mod ord">
          <ac:chgData name="Dipo Ajayi" userId="a89958894d1f690f" providerId="LiveId" clId="{F28A3848-D1D2-4F85-AB9B-7386FF340EFF}" dt="2022-09-16T21:04:14.121" v="1423" actId="1076"/>
          <ac:picMkLst>
            <pc:docMk/>
            <pc:sldMk cId="3648582216" sldId="382"/>
            <ac:picMk id="17410" creationId="{1CF785E5-F081-F460-BB37-02532B5DC581}"/>
          </ac:picMkLst>
        </pc:picChg>
      </pc:sldChg>
      <pc:sldChg chg="addSp delSp modSp new mod">
        <pc:chgData name="Dipo Ajayi" userId="a89958894d1f690f" providerId="LiveId" clId="{F28A3848-D1D2-4F85-AB9B-7386FF340EFF}" dt="2022-09-16T20:39:00.656" v="1301" actId="20577"/>
        <pc:sldMkLst>
          <pc:docMk/>
          <pc:sldMk cId="576155366" sldId="383"/>
        </pc:sldMkLst>
        <pc:spChg chg="mod">
          <ac:chgData name="Dipo Ajayi" userId="a89958894d1f690f" providerId="LiveId" clId="{F28A3848-D1D2-4F85-AB9B-7386FF340EFF}" dt="2022-09-16T20:39:00.656" v="1301" actId="20577"/>
          <ac:spMkLst>
            <pc:docMk/>
            <pc:sldMk cId="576155366" sldId="383"/>
            <ac:spMk id="2" creationId="{4748C20D-38FF-9CD5-EA3F-349A91893919}"/>
          </ac:spMkLst>
        </pc:spChg>
        <pc:spChg chg="del mod">
          <ac:chgData name="Dipo Ajayi" userId="a89958894d1f690f" providerId="LiveId" clId="{F28A3848-D1D2-4F85-AB9B-7386FF340EFF}" dt="2022-09-16T20:37:12.354" v="1290" actId="478"/>
          <ac:spMkLst>
            <pc:docMk/>
            <pc:sldMk cId="576155366" sldId="383"/>
            <ac:spMk id="3" creationId="{ABEA376D-FD0E-F8E1-CD3F-7A8656592142}"/>
          </ac:spMkLst>
        </pc:spChg>
        <pc:picChg chg="add mod">
          <ac:chgData name="Dipo Ajayi" userId="a89958894d1f690f" providerId="LiveId" clId="{F28A3848-D1D2-4F85-AB9B-7386FF340EFF}" dt="2022-09-16T20:37:15.254" v="1291" actId="1076"/>
          <ac:picMkLst>
            <pc:docMk/>
            <pc:sldMk cId="576155366" sldId="383"/>
            <ac:picMk id="2050" creationId="{AD2CD383-5D2E-B891-950F-67716B2402D5}"/>
          </ac:picMkLst>
        </pc:picChg>
      </pc:sldChg>
      <pc:sldChg chg="addSp modSp add del mod">
        <pc:chgData name="Dipo Ajayi" userId="a89958894d1f690f" providerId="LiveId" clId="{F28A3848-D1D2-4F85-AB9B-7386FF340EFF}" dt="2022-09-16T20:26:59.433" v="1224" actId="47"/>
        <pc:sldMkLst>
          <pc:docMk/>
          <pc:sldMk cId="3927431114" sldId="383"/>
        </pc:sldMkLst>
        <pc:spChg chg="mod">
          <ac:chgData name="Dipo Ajayi" userId="a89958894d1f690f" providerId="LiveId" clId="{F28A3848-D1D2-4F85-AB9B-7386FF340EFF}" dt="2022-09-15T21:12:17.008" v="1053" actId="20577"/>
          <ac:spMkLst>
            <pc:docMk/>
            <pc:sldMk cId="3927431114" sldId="383"/>
            <ac:spMk id="2" creationId="{B626359F-8583-99C6-6BEF-0EA3C9743FAB}"/>
          </ac:spMkLst>
        </pc:spChg>
        <pc:spChg chg="mod">
          <ac:chgData name="Dipo Ajayi" userId="a89958894d1f690f" providerId="LiveId" clId="{F28A3848-D1D2-4F85-AB9B-7386FF340EFF}" dt="2022-09-16T19:23:33.863" v="1113" actId="179"/>
          <ac:spMkLst>
            <pc:docMk/>
            <pc:sldMk cId="3927431114" sldId="383"/>
            <ac:spMk id="3" creationId="{4D19527B-D4C2-7EB4-EC01-60944FD6A398}"/>
          </ac:spMkLst>
        </pc:spChg>
        <pc:picChg chg="add mod">
          <ac:chgData name="Dipo Ajayi" userId="a89958894d1f690f" providerId="LiveId" clId="{F28A3848-D1D2-4F85-AB9B-7386FF340EFF}" dt="2022-09-15T21:12:28.021" v="1055" actId="1076"/>
          <ac:picMkLst>
            <pc:docMk/>
            <pc:sldMk cId="3927431114" sldId="383"/>
            <ac:picMk id="20482" creationId="{F8EB42C2-89B7-F90F-AC11-C8AAAE551A91}"/>
          </ac:picMkLst>
        </pc:picChg>
      </pc:sldChg>
      <pc:sldChg chg="new add del">
        <pc:chgData name="Dipo Ajayi" userId="a89958894d1f690f" providerId="LiveId" clId="{F28A3848-D1D2-4F85-AB9B-7386FF340EFF}" dt="2022-09-16T21:01:54.614" v="1400" actId="47"/>
        <pc:sldMkLst>
          <pc:docMk/>
          <pc:sldMk cId="1465676750" sldId="384"/>
        </pc:sldMkLst>
      </pc:sldChg>
      <pc:sldChg chg="add del">
        <pc:chgData name="Dipo Ajayi" userId="a89958894d1f690f" providerId="LiveId" clId="{F28A3848-D1D2-4F85-AB9B-7386FF340EFF}" dt="2022-09-15T21:14:30.705" v="1072" actId="47"/>
        <pc:sldMkLst>
          <pc:docMk/>
          <pc:sldMk cId="4190620192" sldId="384"/>
        </pc:sldMkLst>
      </pc:sldChg>
      <pc:sldChg chg="addSp delSp modSp add mod">
        <pc:chgData name="Dipo Ajayi" userId="a89958894d1f690f" providerId="LiveId" clId="{F28A3848-D1D2-4F85-AB9B-7386FF340EFF}" dt="2022-09-16T20:40:01.733" v="1349" actId="20577"/>
        <pc:sldMkLst>
          <pc:docMk/>
          <pc:sldMk cId="862403185" sldId="385"/>
        </pc:sldMkLst>
        <pc:spChg chg="mod">
          <ac:chgData name="Dipo Ajayi" userId="a89958894d1f690f" providerId="LiveId" clId="{F28A3848-D1D2-4F85-AB9B-7386FF340EFF}" dt="2022-09-16T20:40:01.733" v="1349" actId="20577"/>
          <ac:spMkLst>
            <pc:docMk/>
            <pc:sldMk cId="862403185" sldId="385"/>
            <ac:spMk id="2" creationId="{4748C20D-38FF-9CD5-EA3F-349A91893919}"/>
          </ac:spMkLst>
        </pc:spChg>
        <pc:picChg chg="del">
          <ac:chgData name="Dipo Ajayi" userId="a89958894d1f690f" providerId="LiveId" clId="{F28A3848-D1D2-4F85-AB9B-7386FF340EFF}" dt="2022-09-16T20:39:15.100" v="1303" actId="478"/>
          <ac:picMkLst>
            <pc:docMk/>
            <pc:sldMk cId="862403185" sldId="385"/>
            <ac:picMk id="2050" creationId="{AD2CD383-5D2E-B891-950F-67716B2402D5}"/>
          </ac:picMkLst>
        </pc:picChg>
        <pc:picChg chg="add mod">
          <ac:chgData name="Dipo Ajayi" userId="a89958894d1f690f" providerId="LiveId" clId="{F28A3848-D1D2-4F85-AB9B-7386FF340EFF}" dt="2022-09-16T20:39:50.302" v="1347" actId="1076"/>
          <ac:picMkLst>
            <pc:docMk/>
            <pc:sldMk cId="862403185" sldId="385"/>
            <ac:picMk id="3074" creationId="{15A79B5F-42FA-DC97-9A1A-E3D41B2D4BC3}"/>
          </ac:picMkLst>
        </pc:picChg>
      </pc:sldChg>
      <pc:sldChg chg="addSp delSp modSp new mod setBg setClrOvrMap">
        <pc:chgData name="Dipo Ajayi" userId="a89958894d1f690f" providerId="LiveId" clId="{F28A3848-D1D2-4F85-AB9B-7386FF340EFF}" dt="2022-09-16T21:38:50.524" v="1667" actId="255"/>
        <pc:sldMkLst>
          <pc:docMk/>
          <pc:sldMk cId="486209658" sldId="386"/>
        </pc:sldMkLst>
        <pc:spChg chg="mod">
          <ac:chgData name="Dipo Ajayi" userId="a89958894d1f690f" providerId="LiveId" clId="{F28A3848-D1D2-4F85-AB9B-7386FF340EFF}" dt="2022-09-16T21:38:45.985" v="1666" actId="14100"/>
          <ac:spMkLst>
            <pc:docMk/>
            <pc:sldMk cId="486209658" sldId="386"/>
            <ac:spMk id="2" creationId="{EC118F29-9EEE-EFA8-C989-4CC4A31D5D2B}"/>
          </ac:spMkLst>
        </pc:spChg>
        <pc:spChg chg="mod">
          <ac:chgData name="Dipo Ajayi" userId="a89958894d1f690f" providerId="LiveId" clId="{F28A3848-D1D2-4F85-AB9B-7386FF340EFF}" dt="2022-09-16T21:38:50.524" v="1667" actId="255"/>
          <ac:spMkLst>
            <pc:docMk/>
            <pc:sldMk cId="486209658" sldId="386"/>
            <ac:spMk id="3" creationId="{86174502-3C70-A199-6B8B-EAB41C850F93}"/>
          </ac:spMkLst>
        </pc:spChg>
        <pc:spChg chg="add del">
          <ac:chgData name="Dipo Ajayi" userId="a89958894d1f690f" providerId="LiveId" clId="{F28A3848-D1D2-4F85-AB9B-7386FF340EFF}" dt="2022-09-16T21:24:03.630" v="1520"/>
          <ac:spMkLst>
            <pc:docMk/>
            <pc:sldMk cId="486209658" sldId="386"/>
            <ac:spMk id="4" creationId="{95FC9CA8-0D41-DCC4-1AE5-9F89A2620288}"/>
          </ac:spMkLst>
        </pc:spChg>
        <pc:spChg chg="add del">
          <ac:chgData name="Dipo Ajayi" userId="a89958894d1f690f" providerId="LiveId" clId="{F28A3848-D1D2-4F85-AB9B-7386FF340EFF}" dt="2022-09-16T21:24:08.773" v="1523"/>
          <ac:spMkLst>
            <pc:docMk/>
            <pc:sldMk cId="486209658" sldId="386"/>
            <ac:spMk id="5" creationId="{39B7E086-3A6C-2DFE-9178-A17474781E18}"/>
          </ac:spMkLst>
        </pc:spChg>
        <pc:spChg chg="add del">
          <ac:chgData name="Dipo Ajayi" userId="a89958894d1f690f" providerId="LiveId" clId="{F28A3848-D1D2-4F85-AB9B-7386FF340EFF}" dt="2022-09-16T21:24:23.936" v="1528"/>
          <ac:spMkLst>
            <pc:docMk/>
            <pc:sldMk cId="486209658" sldId="386"/>
            <ac:spMk id="6" creationId="{2987E0EF-DE10-9FE8-A6B4-DD6A06CE4C0F}"/>
          </ac:spMkLst>
        </pc:spChg>
        <pc:spChg chg="add del">
          <ac:chgData name="Dipo Ajayi" userId="a89958894d1f690f" providerId="LiveId" clId="{F28A3848-D1D2-4F85-AB9B-7386FF340EFF}" dt="2022-09-16T21:38:36.832" v="1663" actId="26606"/>
          <ac:spMkLst>
            <pc:docMk/>
            <pc:sldMk cId="486209658" sldId="386"/>
            <ac:spMk id="7" creationId="{2B566528-1B12-4246-9431-5C2D7D081168}"/>
          </ac:spMkLst>
        </pc:spChg>
        <pc:spChg chg="add del">
          <ac:chgData name="Dipo Ajayi" userId="a89958894d1f690f" providerId="LiveId" clId="{F28A3848-D1D2-4F85-AB9B-7386FF340EFF}" dt="2022-09-16T21:35:10.065" v="1611" actId="26606"/>
          <ac:spMkLst>
            <pc:docMk/>
            <pc:sldMk cId="486209658" sldId="386"/>
            <ac:spMk id="8" creationId="{100EDD19-6802-4EC3-95CE-CFFAB042CFD6}"/>
          </ac:spMkLst>
        </pc:spChg>
        <pc:spChg chg="add del">
          <ac:chgData name="Dipo Ajayi" userId="a89958894d1f690f" providerId="LiveId" clId="{F28A3848-D1D2-4F85-AB9B-7386FF340EFF}" dt="2022-09-16T21:38:36.832" v="1663" actId="26606"/>
          <ac:spMkLst>
            <pc:docMk/>
            <pc:sldMk cId="486209658" sldId="386"/>
            <ac:spMk id="9" creationId="{2E80C965-DB6D-4F81-9E9E-B027384D0BD6}"/>
          </ac:spMkLst>
        </pc:spChg>
        <pc:spChg chg="add del">
          <ac:chgData name="Dipo Ajayi" userId="a89958894d1f690f" providerId="LiveId" clId="{F28A3848-D1D2-4F85-AB9B-7386FF340EFF}" dt="2022-09-16T21:35:10.065" v="1611" actId="26606"/>
          <ac:spMkLst>
            <pc:docMk/>
            <pc:sldMk cId="486209658" sldId="386"/>
            <ac:spMk id="10" creationId="{DB17E863-922E-4C26-BD64-E8FD41D28661}"/>
          </ac:spMkLst>
        </pc:spChg>
        <pc:spChg chg="add del">
          <ac:chgData name="Dipo Ajayi" userId="a89958894d1f690f" providerId="LiveId" clId="{F28A3848-D1D2-4F85-AB9B-7386FF340EFF}" dt="2022-09-16T21:38:36.832" v="1663" actId="26606"/>
          <ac:spMkLst>
            <pc:docMk/>
            <pc:sldMk cId="486209658" sldId="386"/>
            <ac:spMk id="12" creationId="{A580F890-B085-4E95-96AA-55AEBEC5CE6E}"/>
          </ac:spMkLst>
        </pc:spChg>
        <pc:spChg chg="add del">
          <ac:chgData name="Dipo Ajayi" userId="a89958894d1f690f" providerId="LiveId" clId="{F28A3848-D1D2-4F85-AB9B-7386FF340EFF}" dt="2022-09-16T21:38:36.832" v="1663" actId="26606"/>
          <ac:spMkLst>
            <pc:docMk/>
            <pc:sldMk cId="486209658" sldId="386"/>
            <ac:spMk id="14" creationId="{D3F51FEB-38FB-4F6C-9F7B-2F2AFAB65463}"/>
          </ac:spMkLst>
        </pc:spChg>
        <pc:spChg chg="add del">
          <ac:chgData name="Dipo Ajayi" userId="a89958894d1f690f" providerId="LiveId" clId="{F28A3848-D1D2-4F85-AB9B-7386FF340EFF}" dt="2022-09-16T21:38:36.832" v="1663" actId="26606"/>
          <ac:spMkLst>
            <pc:docMk/>
            <pc:sldMk cId="486209658" sldId="386"/>
            <ac:spMk id="16" creationId="{1E547BA6-BAE0-43BB-A7CA-60F69CE252F0}"/>
          </ac:spMkLst>
        </pc:spChg>
        <pc:spChg chg="add">
          <ac:chgData name="Dipo Ajayi" userId="a89958894d1f690f" providerId="LiveId" clId="{F28A3848-D1D2-4F85-AB9B-7386FF340EFF}" dt="2022-09-16T21:38:36.832" v="1663" actId="26606"/>
          <ac:spMkLst>
            <pc:docMk/>
            <pc:sldMk cId="486209658" sldId="386"/>
            <ac:spMk id="21" creationId="{2B566528-1B12-4246-9431-5C2D7D081168}"/>
          </ac:spMkLst>
        </pc:spChg>
        <pc:spChg chg="add">
          <ac:chgData name="Dipo Ajayi" userId="a89958894d1f690f" providerId="LiveId" clId="{F28A3848-D1D2-4F85-AB9B-7386FF340EFF}" dt="2022-09-16T21:38:36.832" v="1663" actId="26606"/>
          <ac:spMkLst>
            <pc:docMk/>
            <pc:sldMk cId="486209658" sldId="386"/>
            <ac:spMk id="23" creationId="{2E80C965-DB6D-4F81-9E9E-B027384D0BD6}"/>
          </ac:spMkLst>
        </pc:spChg>
        <pc:spChg chg="add">
          <ac:chgData name="Dipo Ajayi" userId="a89958894d1f690f" providerId="LiveId" clId="{F28A3848-D1D2-4F85-AB9B-7386FF340EFF}" dt="2022-09-16T21:38:36.832" v="1663" actId="26606"/>
          <ac:spMkLst>
            <pc:docMk/>
            <pc:sldMk cId="486209658" sldId="386"/>
            <ac:spMk id="25" creationId="{A580F890-B085-4E95-96AA-55AEBEC5CE6E}"/>
          </ac:spMkLst>
        </pc:spChg>
        <pc:spChg chg="add">
          <ac:chgData name="Dipo Ajayi" userId="a89958894d1f690f" providerId="LiveId" clId="{F28A3848-D1D2-4F85-AB9B-7386FF340EFF}" dt="2022-09-16T21:38:36.832" v="1663" actId="26606"/>
          <ac:spMkLst>
            <pc:docMk/>
            <pc:sldMk cId="486209658" sldId="386"/>
            <ac:spMk id="27" creationId="{D3F51FEB-38FB-4F6C-9F7B-2F2AFAB65463}"/>
          </ac:spMkLst>
        </pc:spChg>
        <pc:spChg chg="add">
          <ac:chgData name="Dipo Ajayi" userId="a89958894d1f690f" providerId="LiveId" clId="{F28A3848-D1D2-4F85-AB9B-7386FF340EFF}" dt="2022-09-16T21:38:36.832" v="1663" actId="26606"/>
          <ac:spMkLst>
            <pc:docMk/>
            <pc:sldMk cId="486209658" sldId="386"/>
            <ac:spMk id="29" creationId="{1E547BA6-BAE0-43BB-A7CA-60F69CE252F0}"/>
          </ac:spMkLst>
        </pc:spChg>
      </pc:sldChg>
      <pc:sldChg chg="addSp delSp modSp new mod setBg">
        <pc:chgData name="Dipo Ajayi" userId="a89958894d1f690f" providerId="LiveId" clId="{F28A3848-D1D2-4F85-AB9B-7386FF340EFF}" dt="2022-09-17T16:04:05.174" v="1792" actId="113"/>
        <pc:sldMkLst>
          <pc:docMk/>
          <pc:sldMk cId="395421116" sldId="387"/>
        </pc:sldMkLst>
        <pc:spChg chg="mod">
          <ac:chgData name="Dipo Ajayi" userId="a89958894d1f690f" providerId="LiveId" clId="{F28A3848-D1D2-4F85-AB9B-7386FF340EFF}" dt="2022-09-17T16:04:05.174" v="1792" actId="113"/>
          <ac:spMkLst>
            <pc:docMk/>
            <pc:sldMk cId="395421116" sldId="387"/>
            <ac:spMk id="2" creationId="{77457F5F-4AB5-BD1B-9AC9-024FF8D1B4E6}"/>
          </ac:spMkLst>
        </pc:spChg>
        <pc:spChg chg="mod">
          <ac:chgData name="Dipo Ajayi" userId="a89958894d1f690f" providerId="LiveId" clId="{F28A3848-D1D2-4F85-AB9B-7386FF340EFF}" dt="2022-09-17T16:03:59.736" v="1791" actId="113"/>
          <ac:spMkLst>
            <pc:docMk/>
            <pc:sldMk cId="395421116" sldId="387"/>
            <ac:spMk id="3" creationId="{616208CD-43D6-02EC-62E6-77058CA522DF}"/>
          </ac:spMkLst>
        </pc:spChg>
        <pc:spChg chg="add del">
          <ac:chgData name="Dipo Ajayi" userId="a89958894d1f690f" providerId="LiveId" clId="{F28A3848-D1D2-4F85-AB9B-7386FF340EFF}" dt="2022-09-16T21:40:55.758" v="1697" actId="26606"/>
          <ac:spMkLst>
            <pc:docMk/>
            <pc:sldMk cId="395421116" sldId="387"/>
            <ac:spMk id="8" creationId="{EFD0E8E8-C530-4B2D-A01A-CCD47590B664}"/>
          </ac:spMkLst>
        </pc:spChg>
        <pc:spChg chg="add del">
          <ac:chgData name="Dipo Ajayi" userId="a89958894d1f690f" providerId="LiveId" clId="{F28A3848-D1D2-4F85-AB9B-7386FF340EFF}" dt="2022-09-16T21:40:55.758" v="1697" actId="26606"/>
          <ac:spMkLst>
            <pc:docMk/>
            <pc:sldMk cId="395421116" sldId="387"/>
            <ac:spMk id="10" creationId="{BE5D6855-F7F1-40AB-A644-826C03264FA6}"/>
          </ac:spMkLst>
        </pc:spChg>
        <pc:spChg chg="add del">
          <ac:chgData name="Dipo Ajayi" userId="a89958894d1f690f" providerId="LiveId" clId="{F28A3848-D1D2-4F85-AB9B-7386FF340EFF}" dt="2022-09-16T21:40:55.758" v="1697" actId="26606"/>
          <ac:spMkLst>
            <pc:docMk/>
            <pc:sldMk cId="395421116" sldId="387"/>
            <ac:spMk id="12" creationId="{2C65388C-2EC9-49CB-94AE-C126FD4C5B43}"/>
          </ac:spMkLst>
        </pc:spChg>
        <pc:spChg chg="add del">
          <ac:chgData name="Dipo Ajayi" userId="a89958894d1f690f" providerId="LiveId" clId="{F28A3848-D1D2-4F85-AB9B-7386FF340EFF}" dt="2022-09-16T21:40:55.758" v="1697" actId="26606"/>
          <ac:spMkLst>
            <pc:docMk/>
            <pc:sldMk cId="395421116" sldId="387"/>
            <ac:spMk id="14" creationId="{A62B7C1D-B627-4FCA-9295-7D71876557FD}"/>
          </ac:spMkLst>
        </pc:spChg>
        <pc:spChg chg="add del">
          <ac:chgData name="Dipo Ajayi" userId="a89958894d1f690f" providerId="LiveId" clId="{F28A3848-D1D2-4F85-AB9B-7386FF340EFF}" dt="2022-09-16T21:40:38.408" v="1686" actId="26606"/>
          <ac:spMkLst>
            <pc:docMk/>
            <pc:sldMk cId="395421116" sldId="387"/>
            <ac:spMk id="19" creationId="{C2554CA6-288E-4202-BC52-2E5A8F0C0AED}"/>
          </ac:spMkLst>
        </pc:spChg>
        <pc:spChg chg="add del">
          <ac:chgData name="Dipo Ajayi" userId="a89958894d1f690f" providerId="LiveId" clId="{F28A3848-D1D2-4F85-AB9B-7386FF340EFF}" dt="2022-09-16T21:40:38.408" v="1686" actId="26606"/>
          <ac:spMkLst>
            <pc:docMk/>
            <pc:sldMk cId="395421116" sldId="387"/>
            <ac:spMk id="21" creationId="{B10BB131-AC8E-4A8E-A5D1-36260F720C3B}"/>
          </ac:spMkLst>
        </pc:spChg>
        <pc:spChg chg="add del">
          <ac:chgData name="Dipo Ajayi" userId="a89958894d1f690f" providerId="LiveId" clId="{F28A3848-D1D2-4F85-AB9B-7386FF340EFF}" dt="2022-09-16T21:40:38.408" v="1686" actId="26606"/>
          <ac:spMkLst>
            <pc:docMk/>
            <pc:sldMk cId="395421116" sldId="387"/>
            <ac:spMk id="23" creationId="{5B7778FC-632E-4DCA-A7CB-0D7731CCF970}"/>
          </ac:spMkLst>
        </pc:spChg>
        <pc:spChg chg="add del">
          <ac:chgData name="Dipo Ajayi" userId="a89958894d1f690f" providerId="LiveId" clId="{F28A3848-D1D2-4F85-AB9B-7386FF340EFF}" dt="2022-09-16T21:40:38.408" v="1686" actId="26606"/>
          <ac:spMkLst>
            <pc:docMk/>
            <pc:sldMk cId="395421116" sldId="387"/>
            <ac:spMk id="25" creationId="{FA23A907-97FB-4A8F-880A-DD77401C4296}"/>
          </ac:spMkLst>
        </pc:spChg>
        <pc:spChg chg="add del">
          <ac:chgData name="Dipo Ajayi" userId="a89958894d1f690f" providerId="LiveId" clId="{F28A3848-D1D2-4F85-AB9B-7386FF340EFF}" dt="2022-09-16T21:40:41.983" v="1688" actId="26606"/>
          <ac:spMkLst>
            <pc:docMk/>
            <pc:sldMk cId="395421116" sldId="387"/>
            <ac:spMk id="27" creationId="{9F835A99-04AC-494A-A572-AFE8413CC938}"/>
          </ac:spMkLst>
        </pc:spChg>
        <pc:spChg chg="add del">
          <ac:chgData name="Dipo Ajayi" userId="a89958894d1f690f" providerId="LiveId" clId="{F28A3848-D1D2-4F85-AB9B-7386FF340EFF}" dt="2022-09-16T21:40:41.983" v="1688" actId="26606"/>
          <ac:spMkLst>
            <pc:docMk/>
            <pc:sldMk cId="395421116" sldId="387"/>
            <ac:spMk id="28" creationId="{E92FEB64-6EEA-4759-B4A4-BD2C1E660BA8}"/>
          </ac:spMkLst>
        </pc:spChg>
        <pc:spChg chg="add del">
          <ac:chgData name="Dipo Ajayi" userId="a89958894d1f690f" providerId="LiveId" clId="{F28A3848-D1D2-4F85-AB9B-7386FF340EFF}" dt="2022-09-16T21:40:41.983" v="1688" actId="26606"/>
          <ac:spMkLst>
            <pc:docMk/>
            <pc:sldMk cId="395421116" sldId="387"/>
            <ac:spMk id="29" creationId="{7B786209-1B0B-4CA9-9BDD-F7327066A84D}"/>
          </ac:spMkLst>
        </pc:spChg>
        <pc:spChg chg="add del">
          <ac:chgData name="Dipo Ajayi" userId="a89958894d1f690f" providerId="LiveId" clId="{F28A3848-D1D2-4F85-AB9B-7386FF340EFF}" dt="2022-09-16T21:40:41.983" v="1688" actId="26606"/>
          <ac:spMkLst>
            <pc:docMk/>
            <pc:sldMk cId="395421116" sldId="387"/>
            <ac:spMk id="30" creationId="{B10BB131-AC8E-4A8E-A5D1-36260F720C3B}"/>
          </ac:spMkLst>
        </pc:spChg>
        <pc:spChg chg="add del">
          <ac:chgData name="Dipo Ajayi" userId="a89958894d1f690f" providerId="LiveId" clId="{F28A3848-D1D2-4F85-AB9B-7386FF340EFF}" dt="2022-09-16T21:40:41.983" v="1688" actId="26606"/>
          <ac:spMkLst>
            <pc:docMk/>
            <pc:sldMk cId="395421116" sldId="387"/>
            <ac:spMk id="31" creationId="{2D2964BB-484D-45AE-AD66-D407D0629652}"/>
          </ac:spMkLst>
        </pc:spChg>
        <pc:spChg chg="add del">
          <ac:chgData name="Dipo Ajayi" userId="a89958894d1f690f" providerId="LiveId" clId="{F28A3848-D1D2-4F85-AB9B-7386FF340EFF}" dt="2022-09-16T21:40:41.983" v="1688" actId="26606"/>
          <ac:spMkLst>
            <pc:docMk/>
            <pc:sldMk cId="395421116" sldId="387"/>
            <ac:spMk id="32" creationId="{14847E93-7DC1-4D4B-8829-B19AA7137C50}"/>
          </ac:spMkLst>
        </pc:spChg>
        <pc:spChg chg="add del">
          <ac:chgData name="Dipo Ajayi" userId="a89958894d1f690f" providerId="LiveId" clId="{F28A3848-D1D2-4F85-AB9B-7386FF340EFF}" dt="2022-09-16T21:40:41.983" v="1688" actId="26606"/>
          <ac:spMkLst>
            <pc:docMk/>
            <pc:sldMk cId="395421116" sldId="387"/>
            <ac:spMk id="33" creationId="{6691AC69-A76E-4DAB-B565-468B6B87ACF3}"/>
          </ac:spMkLst>
        </pc:spChg>
        <pc:spChg chg="add del">
          <ac:chgData name="Dipo Ajayi" userId="a89958894d1f690f" providerId="LiveId" clId="{F28A3848-D1D2-4F85-AB9B-7386FF340EFF}" dt="2022-09-16T21:40:41.983" v="1688" actId="26606"/>
          <ac:spMkLst>
            <pc:docMk/>
            <pc:sldMk cId="395421116" sldId="387"/>
            <ac:spMk id="34" creationId="{5566D6E1-03A1-4D73-A4E0-35D74D568A04}"/>
          </ac:spMkLst>
        </pc:spChg>
        <pc:spChg chg="add del">
          <ac:chgData name="Dipo Ajayi" userId="a89958894d1f690f" providerId="LiveId" clId="{F28A3848-D1D2-4F85-AB9B-7386FF340EFF}" dt="2022-09-16T21:40:44.542" v="1690" actId="26606"/>
          <ac:spMkLst>
            <pc:docMk/>
            <pc:sldMk cId="395421116" sldId="387"/>
            <ac:spMk id="35" creationId="{3AB72E55-43E4-4356-BFE8-E2102CB0B505}"/>
          </ac:spMkLst>
        </pc:spChg>
        <pc:spChg chg="add del">
          <ac:chgData name="Dipo Ajayi" userId="a89958894d1f690f" providerId="LiveId" clId="{F28A3848-D1D2-4F85-AB9B-7386FF340EFF}" dt="2022-09-16T21:40:44.542" v="1690" actId="26606"/>
          <ac:spMkLst>
            <pc:docMk/>
            <pc:sldMk cId="395421116" sldId="387"/>
            <ac:spMk id="36" creationId="{F837543A-6020-4505-A233-C9DB4BF74011}"/>
          </ac:spMkLst>
        </pc:spChg>
        <pc:spChg chg="add del">
          <ac:chgData name="Dipo Ajayi" userId="a89958894d1f690f" providerId="LiveId" clId="{F28A3848-D1D2-4F85-AB9B-7386FF340EFF}" dt="2022-09-16T21:40:44.542" v="1690" actId="26606"/>
          <ac:spMkLst>
            <pc:docMk/>
            <pc:sldMk cId="395421116" sldId="387"/>
            <ac:spMk id="37" creationId="{35B16301-FB18-48BA-A6DD-C37CAF6F9A18}"/>
          </ac:spMkLst>
        </pc:spChg>
        <pc:spChg chg="add del">
          <ac:chgData name="Dipo Ajayi" userId="a89958894d1f690f" providerId="LiveId" clId="{F28A3848-D1D2-4F85-AB9B-7386FF340EFF}" dt="2022-09-16T21:40:44.542" v="1690" actId="26606"/>
          <ac:spMkLst>
            <pc:docMk/>
            <pc:sldMk cId="395421116" sldId="387"/>
            <ac:spMk id="38" creationId="{C3C0D90E-074A-4F52-9B11-B52BEF4BCBE5}"/>
          </ac:spMkLst>
        </pc:spChg>
        <pc:spChg chg="add del">
          <ac:chgData name="Dipo Ajayi" userId="a89958894d1f690f" providerId="LiveId" clId="{F28A3848-D1D2-4F85-AB9B-7386FF340EFF}" dt="2022-09-16T21:40:44.542" v="1690" actId="26606"/>
          <ac:spMkLst>
            <pc:docMk/>
            <pc:sldMk cId="395421116" sldId="387"/>
            <ac:spMk id="39" creationId="{CABBD4C1-E6F8-46F6-8152-A8A97490BF4D}"/>
          </ac:spMkLst>
        </pc:spChg>
        <pc:spChg chg="add del">
          <ac:chgData name="Dipo Ajayi" userId="a89958894d1f690f" providerId="LiveId" clId="{F28A3848-D1D2-4F85-AB9B-7386FF340EFF}" dt="2022-09-16T21:40:44.542" v="1690" actId="26606"/>
          <ac:spMkLst>
            <pc:docMk/>
            <pc:sldMk cId="395421116" sldId="387"/>
            <ac:spMk id="40" creationId="{83BA5EF5-1FE9-4BF9-83BB-269BCDDF6156}"/>
          </ac:spMkLst>
        </pc:spChg>
        <pc:spChg chg="add del">
          <ac:chgData name="Dipo Ajayi" userId="a89958894d1f690f" providerId="LiveId" clId="{F28A3848-D1D2-4F85-AB9B-7386FF340EFF}" dt="2022-09-16T21:40:44.542" v="1690" actId="26606"/>
          <ac:spMkLst>
            <pc:docMk/>
            <pc:sldMk cId="395421116" sldId="387"/>
            <ac:spMk id="42" creationId="{88853921-7BC9-4BDE-ACAB-133C683C82D6}"/>
          </ac:spMkLst>
        </pc:spChg>
        <pc:spChg chg="add del">
          <ac:chgData name="Dipo Ajayi" userId="a89958894d1f690f" providerId="LiveId" clId="{F28A3848-D1D2-4F85-AB9B-7386FF340EFF}" dt="2022-09-16T21:40:44.542" v="1690" actId="26606"/>
          <ac:spMkLst>
            <pc:docMk/>
            <pc:sldMk cId="395421116" sldId="387"/>
            <ac:spMk id="43" creationId="{09192968-3AE7-4470-A61C-97294BB92731}"/>
          </ac:spMkLst>
        </pc:spChg>
        <pc:spChg chg="add del">
          <ac:chgData name="Dipo Ajayi" userId="a89958894d1f690f" providerId="LiveId" clId="{F28A3848-D1D2-4F85-AB9B-7386FF340EFF}" dt="2022-09-16T21:40:50.867" v="1692" actId="26606"/>
          <ac:spMkLst>
            <pc:docMk/>
            <pc:sldMk cId="395421116" sldId="387"/>
            <ac:spMk id="45" creationId="{E92FEB64-6EEA-4759-B4A4-BD2C1E660BA8}"/>
          </ac:spMkLst>
        </pc:spChg>
        <pc:spChg chg="add del">
          <ac:chgData name="Dipo Ajayi" userId="a89958894d1f690f" providerId="LiveId" clId="{F28A3848-D1D2-4F85-AB9B-7386FF340EFF}" dt="2022-09-16T21:40:50.867" v="1692" actId="26606"/>
          <ac:spMkLst>
            <pc:docMk/>
            <pc:sldMk cId="395421116" sldId="387"/>
            <ac:spMk id="46" creationId="{B10BB131-AC8E-4A8E-A5D1-36260F720C3B}"/>
          </ac:spMkLst>
        </pc:spChg>
        <pc:spChg chg="add del">
          <ac:chgData name="Dipo Ajayi" userId="a89958894d1f690f" providerId="LiveId" clId="{F28A3848-D1D2-4F85-AB9B-7386FF340EFF}" dt="2022-09-16T21:40:50.867" v="1692" actId="26606"/>
          <ac:spMkLst>
            <pc:docMk/>
            <pc:sldMk cId="395421116" sldId="387"/>
            <ac:spMk id="47" creationId="{14847E93-7DC1-4D4B-8829-B19AA7137C50}"/>
          </ac:spMkLst>
        </pc:spChg>
        <pc:spChg chg="add del">
          <ac:chgData name="Dipo Ajayi" userId="a89958894d1f690f" providerId="LiveId" clId="{F28A3848-D1D2-4F85-AB9B-7386FF340EFF}" dt="2022-09-16T21:40:50.867" v="1692" actId="26606"/>
          <ac:spMkLst>
            <pc:docMk/>
            <pc:sldMk cId="395421116" sldId="387"/>
            <ac:spMk id="48" creationId="{5566D6E1-03A1-4D73-A4E0-35D74D568A04}"/>
          </ac:spMkLst>
        </pc:spChg>
        <pc:spChg chg="add del">
          <ac:chgData name="Dipo Ajayi" userId="a89958894d1f690f" providerId="LiveId" clId="{F28A3848-D1D2-4F85-AB9B-7386FF340EFF}" dt="2022-09-16T21:40:50.867" v="1692" actId="26606"/>
          <ac:spMkLst>
            <pc:docMk/>
            <pc:sldMk cId="395421116" sldId="387"/>
            <ac:spMk id="49" creationId="{9F835A99-04AC-494A-A572-AFE8413CC938}"/>
          </ac:spMkLst>
        </pc:spChg>
        <pc:spChg chg="add del">
          <ac:chgData name="Dipo Ajayi" userId="a89958894d1f690f" providerId="LiveId" clId="{F28A3848-D1D2-4F85-AB9B-7386FF340EFF}" dt="2022-09-16T21:40:50.867" v="1692" actId="26606"/>
          <ac:spMkLst>
            <pc:docMk/>
            <pc:sldMk cId="395421116" sldId="387"/>
            <ac:spMk id="50" creationId="{7B786209-1B0B-4CA9-9BDD-F7327066A84D}"/>
          </ac:spMkLst>
        </pc:spChg>
        <pc:spChg chg="add del">
          <ac:chgData name="Dipo Ajayi" userId="a89958894d1f690f" providerId="LiveId" clId="{F28A3848-D1D2-4F85-AB9B-7386FF340EFF}" dt="2022-09-16T21:40:50.867" v="1692" actId="26606"/>
          <ac:spMkLst>
            <pc:docMk/>
            <pc:sldMk cId="395421116" sldId="387"/>
            <ac:spMk id="51" creationId="{2D2964BB-484D-45AE-AD66-D407D0629652}"/>
          </ac:spMkLst>
        </pc:spChg>
        <pc:spChg chg="add del">
          <ac:chgData name="Dipo Ajayi" userId="a89958894d1f690f" providerId="LiveId" clId="{F28A3848-D1D2-4F85-AB9B-7386FF340EFF}" dt="2022-09-16T21:40:50.867" v="1692" actId="26606"/>
          <ac:spMkLst>
            <pc:docMk/>
            <pc:sldMk cId="395421116" sldId="387"/>
            <ac:spMk id="52" creationId="{6691AC69-A76E-4DAB-B565-468B6B87ACF3}"/>
          </ac:spMkLst>
        </pc:spChg>
        <pc:spChg chg="add del">
          <ac:chgData name="Dipo Ajayi" userId="a89958894d1f690f" providerId="LiveId" clId="{F28A3848-D1D2-4F85-AB9B-7386FF340EFF}" dt="2022-09-16T21:40:53.426" v="1694" actId="26606"/>
          <ac:spMkLst>
            <pc:docMk/>
            <pc:sldMk cId="395421116" sldId="387"/>
            <ac:spMk id="54" creationId="{C2554CA6-288E-4202-BC52-2E5A8F0C0AED}"/>
          </ac:spMkLst>
        </pc:spChg>
        <pc:spChg chg="add del">
          <ac:chgData name="Dipo Ajayi" userId="a89958894d1f690f" providerId="LiveId" clId="{F28A3848-D1D2-4F85-AB9B-7386FF340EFF}" dt="2022-09-16T21:40:53.426" v="1694" actId="26606"/>
          <ac:spMkLst>
            <pc:docMk/>
            <pc:sldMk cId="395421116" sldId="387"/>
            <ac:spMk id="55" creationId="{B10BB131-AC8E-4A8E-A5D1-36260F720C3B}"/>
          </ac:spMkLst>
        </pc:spChg>
        <pc:spChg chg="add del">
          <ac:chgData name="Dipo Ajayi" userId="a89958894d1f690f" providerId="LiveId" clId="{F28A3848-D1D2-4F85-AB9B-7386FF340EFF}" dt="2022-09-16T21:40:53.426" v="1694" actId="26606"/>
          <ac:spMkLst>
            <pc:docMk/>
            <pc:sldMk cId="395421116" sldId="387"/>
            <ac:spMk id="56" creationId="{5B7778FC-632E-4DCA-A7CB-0D7731CCF970}"/>
          </ac:spMkLst>
        </pc:spChg>
        <pc:spChg chg="add del">
          <ac:chgData name="Dipo Ajayi" userId="a89958894d1f690f" providerId="LiveId" clId="{F28A3848-D1D2-4F85-AB9B-7386FF340EFF}" dt="2022-09-16T21:40:53.426" v="1694" actId="26606"/>
          <ac:spMkLst>
            <pc:docMk/>
            <pc:sldMk cId="395421116" sldId="387"/>
            <ac:spMk id="57" creationId="{FA23A907-97FB-4A8F-880A-DD77401C4296}"/>
          </ac:spMkLst>
        </pc:spChg>
        <pc:spChg chg="add del">
          <ac:chgData name="Dipo Ajayi" userId="a89958894d1f690f" providerId="LiveId" clId="{F28A3848-D1D2-4F85-AB9B-7386FF340EFF}" dt="2022-09-16T21:40:55.747" v="1696" actId="26606"/>
          <ac:spMkLst>
            <pc:docMk/>
            <pc:sldMk cId="395421116" sldId="387"/>
            <ac:spMk id="59" creationId="{F837543A-6020-4505-A233-C9DB4BF74011}"/>
          </ac:spMkLst>
        </pc:spChg>
        <pc:spChg chg="add del">
          <ac:chgData name="Dipo Ajayi" userId="a89958894d1f690f" providerId="LiveId" clId="{F28A3848-D1D2-4F85-AB9B-7386FF340EFF}" dt="2022-09-16T21:40:55.747" v="1696" actId="26606"/>
          <ac:spMkLst>
            <pc:docMk/>
            <pc:sldMk cId="395421116" sldId="387"/>
            <ac:spMk id="60" creationId="{35B16301-FB18-48BA-A6DD-C37CAF6F9A18}"/>
          </ac:spMkLst>
        </pc:spChg>
        <pc:spChg chg="add del">
          <ac:chgData name="Dipo Ajayi" userId="a89958894d1f690f" providerId="LiveId" clId="{F28A3848-D1D2-4F85-AB9B-7386FF340EFF}" dt="2022-09-16T21:40:55.747" v="1696" actId="26606"/>
          <ac:spMkLst>
            <pc:docMk/>
            <pc:sldMk cId="395421116" sldId="387"/>
            <ac:spMk id="61" creationId="{C3C0D90E-074A-4F52-9B11-B52BEF4BCBE5}"/>
          </ac:spMkLst>
        </pc:spChg>
        <pc:spChg chg="add del">
          <ac:chgData name="Dipo Ajayi" userId="a89958894d1f690f" providerId="LiveId" clId="{F28A3848-D1D2-4F85-AB9B-7386FF340EFF}" dt="2022-09-16T21:40:55.747" v="1696" actId="26606"/>
          <ac:spMkLst>
            <pc:docMk/>
            <pc:sldMk cId="395421116" sldId="387"/>
            <ac:spMk id="62" creationId="{CABBD4C1-E6F8-46F6-8152-A8A97490BF4D}"/>
          </ac:spMkLst>
        </pc:spChg>
        <pc:spChg chg="add del">
          <ac:chgData name="Dipo Ajayi" userId="a89958894d1f690f" providerId="LiveId" clId="{F28A3848-D1D2-4F85-AB9B-7386FF340EFF}" dt="2022-09-16T21:40:55.747" v="1696" actId="26606"/>
          <ac:spMkLst>
            <pc:docMk/>
            <pc:sldMk cId="395421116" sldId="387"/>
            <ac:spMk id="63" creationId="{83BA5EF5-1FE9-4BF9-83BB-269BCDDF6156}"/>
          </ac:spMkLst>
        </pc:spChg>
        <pc:spChg chg="add del">
          <ac:chgData name="Dipo Ajayi" userId="a89958894d1f690f" providerId="LiveId" clId="{F28A3848-D1D2-4F85-AB9B-7386FF340EFF}" dt="2022-09-16T21:40:55.747" v="1696" actId="26606"/>
          <ac:spMkLst>
            <pc:docMk/>
            <pc:sldMk cId="395421116" sldId="387"/>
            <ac:spMk id="65" creationId="{88853921-7BC9-4BDE-ACAB-133C683C82D6}"/>
          </ac:spMkLst>
        </pc:spChg>
        <pc:spChg chg="add del">
          <ac:chgData name="Dipo Ajayi" userId="a89958894d1f690f" providerId="LiveId" clId="{F28A3848-D1D2-4F85-AB9B-7386FF340EFF}" dt="2022-09-16T21:40:55.747" v="1696" actId="26606"/>
          <ac:spMkLst>
            <pc:docMk/>
            <pc:sldMk cId="395421116" sldId="387"/>
            <ac:spMk id="66" creationId="{09192968-3AE7-4470-A61C-97294BB92731}"/>
          </ac:spMkLst>
        </pc:spChg>
        <pc:spChg chg="add del">
          <ac:chgData name="Dipo Ajayi" userId="a89958894d1f690f" providerId="LiveId" clId="{F28A3848-D1D2-4F85-AB9B-7386FF340EFF}" dt="2022-09-16T21:40:55.747" v="1696" actId="26606"/>
          <ac:spMkLst>
            <pc:docMk/>
            <pc:sldMk cId="395421116" sldId="387"/>
            <ac:spMk id="67" creationId="{3AB72E55-43E4-4356-BFE8-E2102CB0B505}"/>
          </ac:spMkLst>
        </pc:spChg>
        <pc:spChg chg="add">
          <ac:chgData name="Dipo Ajayi" userId="a89958894d1f690f" providerId="LiveId" clId="{F28A3848-D1D2-4F85-AB9B-7386FF340EFF}" dt="2022-09-16T21:40:55.758" v="1697" actId="26606"/>
          <ac:spMkLst>
            <pc:docMk/>
            <pc:sldMk cId="395421116" sldId="387"/>
            <ac:spMk id="69" creationId="{E92FEB64-6EEA-4759-B4A4-BD2C1E660BA8}"/>
          </ac:spMkLst>
        </pc:spChg>
        <pc:spChg chg="add">
          <ac:chgData name="Dipo Ajayi" userId="a89958894d1f690f" providerId="LiveId" clId="{F28A3848-D1D2-4F85-AB9B-7386FF340EFF}" dt="2022-09-16T21:40:55.758" v="1697" actId="26606"/>
          <ac:spMkLst>
            <pc:docMk/>
            <pc:sldMk cId="395421116" sldId="387"/>
            <ac:spMk id="70" creationId="{B10BB131-AC8E-4A8E-A5D1-36260F720C3B}"/>
          </ac:spMkLst>
        </pc:spChg>
        <pc:spChg chg="add">
          <ac:chgData name="Dipo Ajayi" userId="a89958894d1f690f" providerId="LiveId" clId="{F28A3848-D1D2-4F85-AB9B-7386FF340EFF}" dt="2022-09-16T21:40:55.758" v="1697" actId="26606"/>
          <ac:spMkLst>
            <pc:docMk/>
            <pc:sldMk cId="395421116" sldId="387"/>
            <ac:spMk id="71" creationId="{14847E93-7DC1-4D4B-8829-B19AA7137C50}"/>
          </ac:spMkLst>
        </pc:spChg>
        <pc:spChg chg="add">
          <ac:chgData name="Dipo Ajayi" userId="a89958894d1f690f" providerId="LiveId" clId="{F28A3848-D1D2-4F85-AB9B-7386FF340EFF}" dt="2022-09-16T21:40:55.758" v="1697" actId="26606"/>
          <ac:spMkLst>
            <pc:docMk/>
            <pc:sldMk cId="395421116" sldId="387"/>
            <ac:spMk id="72" creationId="{5566D6E1-03A1-4D73-A4E0-35D74D568A04}"/>
          </ac:spMkLst>
        </pc:spChg>
        <pc:spChg chg="add">
          <ac:chgData name="Dipo Ajayi" userId="a89958894d1f690f" providerId="LiveId" clId="{F28A3848-D1D2-4F85-AB9B-7386FF340EFF}" dt="2022-09-16T21:40:55.758" v="1697" actId="26606"/>
          <ac:spMkLst>
            <pc:docMk/>
            <pc:sldMk cId="395421116" sldId="387"/>
            <ac:spMk id="73" creationId="{9F835A99-04AC-494A-A572-AFE8413CC938}"/>
          </ac:spMkLst>
        </pc:spChg>
        <pc:spChg chg="add">
          <ac:chgData name="Dipo Ajayi" userId="a89958894d1f690f" providerId="LiveId" clId="{F28A3848-D1D2-4F85-AB9B-7386FF340EFF}" dt="2022-09-16T21:40:55.758" v="1697" actId="26606"/>
          <ac:spMkLst>
            <pc:docMk/>
            <pc:sldMk cId="395421116" sldId="387"/>
            <ac:spMk id="74" creationId="{7B786209-1B0B-4CA9-9BDD-F7327066A84D}"/>
          </ac:spMkLst>
        </pc:spChg>
        <pc:spChg chg="add">
          <ac:chgData name="Dipo Ajayi" userId="a89958894d1f690f" providerId="LiveId" clId="{F28A3848-D1D2-4F85-AB9B-7386FF340EFF}" dt="2022-09-16T21:40:55.758" v="1697" actId="26606"/>
          <ac:spMkLst>
            <pc:docMk/>
            <pc:sldMk cId="395421116" sldId="387"/>
            <ac:spMk id="75" creationId="{2D2964BB-484D-45AE-AD66-D407D0629652}"/>
          </ac:spMkLst>
        </pc:spChg>
        <pc:spChg chg="add">
          <ac:chgData name="Dipo Ajayi" userId="a89958894d1f690f" providerId="LiveId" clId="{F28A3848-D1D2-4F85-AB9B-7386FF340EFF}" dt="2022-09-16T21:40:55.758" v="1697" actId="26606"/>
          <ac:spMkLst>
            <pc:docMk/>
            <pc:sldMk cId="395421116" sldId="387"/>
            <ac:spMk id="76" creationId="{6691AC69-A76E-4DAB-B565-468B6B87ACF3}"/>
          </ac:spMkLst>
        </pc:spChg>
        <pc:cxnChg chg="add del">
          <ac:chgData name="Dipo Ajayi" userId="a89958894d1f690f" providerId="LiveId" clId="{F28A3848-D1D2-4F85-AB9B-7386FF340EFF}" dt="2022-09-16T21:40:44.542" v="1690" actId="26606"/>
          <ac:cxnSpMkLst>
            <pc:docMk/>
            <pc:sldMk cId="395421116" sldId="387"/>
            <ac:cxnSpMk id="41" creationId="{4B3BCACB-5880-460B-9606-8C433A9AF99D}"/>
          </ac:cxnSpMkLst>
        </pc:cxnChg>
        <pc:cxnChg chg="add del">
          <ac:chgData name="Dipo Ajayi" userId="a89958894d1f690f" providerId="LiveId" clId="{F28A3848-D1D2-4F85-AB9B-7386FF340EFF}" dt="2022-09-16T21:40:55.747" v="1696" actId="26606"/>
          <ac:cxnSpMkLst>
            <pc:docMk/>
            <pc:sldMk cId="395421116" sldId="387"/>
            <ac:cxnSpMk id="64" creationId="{4B3BCACB-5880-460B-9606-8C433A9AF99D}"/>
          </ac:cxnSpMkLst>
        </pc:cxnChg>
      </pc:sldChg>
      <pc:sldChg chg="addSp delSp modSp add mod setBg setClrOvrMap">
        <pc:chgData name="Dipo Ajayi" userId="a89958894d1f690f" providerId="LiveId" clId="{F28A3848-D1D2-4F85-AB9B-7386FF340EFF}" dt="2022-09-16T21:39:42.078" v="1676" actId="14100"/>
        <pc:sldMkLst>
          <pc:docMk/>
          <pc:sldMk cId="2100393608" sldId="388"/>
        </pc:sldMkLst>
        <pc:spChg chg="del mod">
          <ac:chgData name="Dipo Ajayi" userId="a89958894d1f690f" providerId="LiveId" clId="{F28A3848-D1D2-4F85-AB9B-7386FF340EFF}" dt="2022-09-16T21:36:22.795" v="1644" actId="478"/>
          <ac:spMkLst>
            <pc:docMk/>
            <pc:sldMk cId="2100393608" sldId="388"/>
            <ac:spMk id="2" creationId="{EC118F29-9EEE-EFA8-C989-4CC4A31D5D2B}"/>
          </ac:spMkLst>
        </pc:spChg>
        <pc:spChg chg="mod">
          <ac:chgData name="Dipo Ajayi" userId="a89958894d1f690f" providerId="LiveId" clId="{F28A3848-D1D2-4F85-AB9B-7386FF340EFF}" dt="2022-09-16T21:39:42.078" v="1676" actId="14100"/>
          <ac:spMkLst>
            <pc:docMk/>
            <pc:sldMk cId="2100393608" sldId="388"/>
            <ac:spMk id="3" creationId="{86174502-3C70-A199-6B8B-EAB41C850F93}"/>
          </ac:spMkLst>
        </pc:spChg>
        <pc:spChg chg="add del">
          <ac:chgData name="Dipo Ajayi" userId="a89958894d1f690f" providerId="LiveId" clId="{F28A3848-D1D2-4F85-AB9B-7386FF340EFF}" dt="2022-09-16T21:24:46.665" v="1531"/>
          <ac:spMkLst>
            <pc:docMk/>
            <pc:sldMk cId="2100393608" sldId="388"/>
            <ac:spMk id="4" creationId="{9A7E214A-9A2D-1D47-4759-77FB8F13256E}"/>
          </ac:spMkLst>
        </pc:spChg>
        <pc:spChg chg="add del mod">
          <ac:chgData name="Dipo Ajayi" userId="a89958894d1f690f" providerId="LiveId" clId="{F28A3848-D1D2-4F85-AB9B-7386FF340EFF}" dt="2022-09-16T21:36:25.607" v="1645" actId="478"/>
          <ac:spMkLst>
            <pc:docMk/>
            <pc:sldMk cId="2100393608" sldId="388"/>
            <ac:spMk id="6" creationId="{14A8D5C0-AD30-2ABA-1739-CB65E5B7BB5E}"/>
          </ac:spMkLst>
        </pc:spChg>
        <pc:spChg chg="add">
          <ac:chgData name="Dipo Ajayi" userId="a89958894d1f690f" providerId="LiveId" clId="{F28A3848-D1D2-4F85-AB9B-7386FF340EFF}" dt="2022-09-16T21:39:02.399" v="1668" actId="26606"/>
          <ac:spMkLst>
            <pc:docMk/>
            <pc:sldMk cId="2100393608" sldId="388"/>
            <ac:spMk id="8" creationId="{2B566528-1B12-4246-9431-5C2D7D081168}"/>
          </ac:spMkLst>
        </pc:spChg>
        <pc:spChg chg="add">
          <ac:chgData name="Dipo Ajayi" userId="a89958894d1f690f" providerId="LiveId" clId="{F28A3848-D1D2-4F85-AB9B-7386FF340EFF}" dt="2022-09-16T21:39:02.399" v="1668" actId="26606"/>
          <ac:spMkLst>
            <pc:docMk/>
            <pc:sldMk cId="2100393608" sldId="388"/>
            <ac:spMk id="10" creationId="{2E80C965-DB6D-4F81-9E9E-B027384D0BD6}"/>
          </ac:spMkLst>
        </pc:spChg>
        <pc:spChg chg="add">
          <ac:chgData name="Dipo Ajayi" userId="a89958894d1f690f" providerId="LiveId" clId="{F28A3848-D1D2-4F85-AB9B-7386FF340EFF}" dt="2022-09-16T21:39:02.399" v="1668" actId="26606"/>
          <ac:spMkLst>
            <pc:docMk/>
            <pc:sldMk cId="2100393608" sldId="388"/>
            <ac:spMk id="12" creationId="{A580F890-B085-4E95-96AA-55AEBEC5CE6E}"/>
          </ac:spMkLst>
        </pc:spChg>
        <pc:spChg chg="add">
          <ac:chgData name="Dipo Ajayi" userId="a89958894d1f690f" providerId="LiveId" clId="{F28A3848-D1D2-4F85-AB9B-7386FF340EFF}" dt="2022-09-16T21:39:02.399" v="1668" actId="26606"/>
          <ac:spMkLst>
            <pc:docMk/>
            <pc:sldMk cId="2100393608" sldId="388"/>
            <ac:spMk id="14" creationId="{D3F51FEB-38FB-4F6C-9F7B-2F2AFAB65463}"/>
          </ac:spMkLst>
        </pc:spChg>
        <pc:spChg chg="add">
          <ac:chgData name="Dipo Ajayi" userId="a89958894d1f690f" providerId="LiveId" clId="{F28A3848-D1D2-4F85-AB9B-7386FF340EFF}" dt="2022-09-16T21:39:02.399" v="1668" actId="26606"/>
          <ac:spMkLst>
            <pc:docMk/>
            <pc:sldMk cId="2100393608" sldId="388"/>
            <ac:spMk id="16" creationId="{1E547BA6-BAE0-43BB-A7CA-60F69CE252F0}"/>
          </ac:spMkLst>
        </pc:spChg>
      </pc:sldChg>
      <pc:sldChg chg="addSp delSp modSp add mod setBg setClrOvrMap">
        <pc:chgData name="Dipo Ajayi" userId="a89958894d1f690f" providerId="LiveId" clId="{F28A3848-D1D2-4F85-AB9B-7386FF340EFF}" dt="2022-09-16T21:40:18.985" v="1684" actId="20577"/>
        <pc:sldMkLst>
          <pc:docMk/>
          <pc:sldMk cId="1236993836" sldId="389"/>
        </pc:sldMkLst>
        <pc:spChg chg="del">
          <ac:chgData name="Dipo Ajayi" userId="a89958894d1f690f" providerId="LiveId" clId="{F28A3848-D1D2-4F85-AB9B-7386FF340EFF}" dt="2022-09-16T21:36:30.605" v="1646" actId="478"/>
          <ac:spMkLst>
            <pc:docMk/>
            <pc:sldMk cId="1236993836" sldId="389"/>
            <ac:spMk id="2" creationId="{EC118F29-9EEE-EFA8-C989-4CC4A31D5D2B}"/>
          </ac:spMkLst>
        </pc:spChg>
        <pc:spChg chg="mod">
          <ac:chgData name="Dipo Ajayi" userId="a89958894d1f690f" providerId="LiveId" clId="{F28A3848-D1D2-4F85-AB9B-7386FF340EFF}" dt="2022-09-16T21:40:18.985" v="1684" actId="20577"/>
          <ac:spMkLst>
            <pc:docMk/>
            <pc:sldMk cId="1236993836" sldId="389"/>
            <ac:spMk id="3" creationId="{86174502-3C70-A199-6B8B-EAB41C850F93}"/>
          </ac:spMkLst>
        </pc:spChg>
        <pc:spChg chg="add del mod">
          <ac:chgData name="Dipo Ajayi" userId="a89958894d1f690f" providerId="LiveId" clId="{F28A3848-D1D2-4F85-AB9B-7386FF340EFF}" dt="2022-09-16T21:36:32.190" v="1647" actId="478"/>
          <ac:spMkLst>
            <pc:docMk/>
            <pc:sldMk cId="1236993836" sldId="389"/>
            <ac:spMk id="5" creationId="{7688DAF2-1A30-1985-B99A-2B7D4ED04DF6}"/>
          </ac:spMkLst>
        </pc:spChg>
        <pc:spChg chg="add">
          <ac:chgData name="Dipo Ajayi" userId="a89958894d1f690f" providerId="LiveId" clId="{F28A3848-D1D2-4F85-AB9B-7386FF340EFF}" dt="2022-09-16T21:39:55.743" v="1677" actId="26606"/>
          <ac:spMkLst>
            <pc:docMk/>
            <pc:sldMk cId="1236993836" sldId="389"/>
            <ac:spMk id="8" creationId="{2B566528-1B12-4246-9431-5C2D7D081168}"/>
          </ac:spMkLst>
        </pc:spChg>
        <pc:spChg chg="add">
          <ac:chgData name="Dipo Ajayi" userId="a89958894d1f690f" providerId="LiveId" clId="{F28A3848-D1D2-4F85-AB9B-7386FF340EFF}" dt="2022-09-16T21:39:55.743" v="1677" actId="26606"/>
          <ac:spMkLst>
            <pc:docMk/>
            <pc:sldMk cId="1236993836" sldId="389"/>
            <ac:spMk id="10" creationId="{2E80C965-DB6D-4F81-9E9E-B027384D0BD6}"/>
          </ac:spMkLst>
        </pc:spChg>
        <pc:spChg chg="add">
          <ac:chgData name="Dipo Ajayi" userId="a89958894d1f690f" providerId="LiveId" clId="{F28A3848-D1D2-4F85-AB9B-7386FF340EFF}" dt="2022-09-16T21:39:55.743" v="1677" actId="26606"/>
          <ac:spMkLst>
            <pc:docMk/>
            <pc:sldMk cId="1236993836" sldId="389"/>
            <ac:spMk id="12" creationId="{A580F890-B085-4E95-96AA-55AEBEC5CE6E}"/>
          </ac:spMkLst>
        </pc:spChg>
        <pc:spChg chg="add">
          <ac:chgData name="Dipo Ajayi" userId="a89958894d1f690f" providerId="LiveId" clId="{F28A3848-D1D2-4F85-AB9B-7386FF340EFF}" dt="2022-09-16T21:39:55.743" v="1677" actId="26606"/>
          <ac:spMkLst>
            <pc:docMk/>
            <pc:sldMk cId="1236993836" sldId="389"/>
            <ac:spMk id="14" creationId="{D3F51FEB-38FB-4F6C-9F7B-2F2AFAB65463}"/>
          </ac:spMkLst>
        </pc:spChg>
        <pc:spChg chg="add">
          <ac:chgData name="Dipo Ajayi" userId="a89958894d1f690f" providerId="LiveId" clId="{F28A3848-D1D2-4F85-AB9B-7386FF340EFF}" dt="2022-09-16T21:39:55.743" v="1677" actId="26606"/>
          <ac:spMkLst>
            <pc:docMk/>
            <pc:sldMk cId="1236993836" sldId="389"/>
            <ac:spMk id="16" creationId="{1E547BA6-BAE0-43BB-A7CA-60F69CE252F0}"/>
          </ac:spMkLst>
        </pc:spChg>
      </pc:sldChg>
      <pc:sldChg chg="addSp delSp modSp new mod setBg">
        <pc:chgData name="Dipo Ajayi" userId="a89958894d1f690f" providerId="LiveId" clId="{F28A3848-D1D2-4F85-AB9B-7386FF340EFF}" dt="2022-09-16T21:35:32.222" v="1634" actId="26606"/>
        <pc:sldMkLst>
          <pc:docMk/>
          <pc:sldMk cId="1611515521" sldId="390"/>
        </pc:sldMkLst>
        <pc:spChg chg="mod">
          <ac:chgData name="Dipo Ajayi" userId="a89958894d1f690f" providerId="LiveId" clId="{F28A3848-D1D2-4F85-AB9B-7386FF340EFF}" dt="2022-09-16T21:35:32.222" v="1634" actId="26606"/>
          <ac:spMkLst>
            <pc:docMk/>
            <pc:sldMk cId="1611515521" sldId="390"/>
            <ac:spMk id="2" creationId="{3BD1469F-9792-6A5A-2047-B21340E6842A}"/>
          </ac:spMkLst>
        </pc:spChg>
        <pc:spChg chg="del">
          <ac:chgData name="Dipo Ajayi" userId="a89958894d1f690f" providerId="LiveId" clId="{F28A3848-D1D2-4F85-AB9B-7386FF340EFF}" dt="2022-09-16T21:35:32.222" v="1634" actId="26606"/>
          <ac:spMkLst>
            <pc:docMk/>
            <pc:sldMk cId="1611515521" sldId="390"/>
            <ac:spMk id="3" creationId="{7E343783-970F-8426-2969-00570471A3A7}"/>
          </ac:spMkLst>
        </pc:spChg>
        <pc:spChg chg="add">
          <ac:chgData name="Dipo Ajayi" userId="a89958894d1f690f" providerId="LiveId" clId="{F28A3848-D1D2-4F85-AB9B-7386FF340EFF}" dt="2022-09-16T21:35:32.222" v="1634" actId="26606"/>
          <ac:spMkLst>
            <pc:docMk/>
            <pc:sldMk cId="1611515521" sldId="390"/>
            <ac:spMk id="9" creationId="{6B3BAD04-E614-4C16-8360-019FCF0045AC}"/>
          </ac:spMkLst>
        </pc:spChg>
        <pc:picChg chg="add">
          <ac:chgData name="Dipo Ajayi" userId="a89958894d1f690f" providerId="LiveId" clId="{F28A3848-D1D2-4F85-AB9B-7386FF340EFF}" dt="2022-09-16T21:35:32.222" v="1634" actId="26606"/>
          <ac:picMkLst>
            <pc:docMk/>
            <pc:sldMk cId="1611515521" sldId="390"/>
            <ac:picMk id="5" creationId="{7FA27262-60AA-9ACB-D9B7-143FFEDA2BEC}"/>
          </ac:picMkLst>
        </pc:picChg>
      </pc:sldChg>
      <pc:sldChg chg="del">
        <pc:chgData name="Dipo Ajayi" userId="a89958894d1f690f" providerId="LiveId" clId="{F28A3848-D1D2-4F85-AB9B-7386FF340EFF}" dt="2022-09-16T21:49:31.857" v="1784" actId="47"/>
        <pc:sldMkLst>
          <pc:docMk/>
          <pc:sldMk cId="0" sldId="391"/>
        </pc:sldMkLst>
      </pc:sldChg>
      <pc:sldChg chg="modSp mod">
        <pc:chgData name="Dipo Ajayi" userId="a89958894d1f690f" providerId="LiveId" clId="{F28A3848-D1D2-4F85-AB9B-7386FF340EFF}" dt="2022-09-16T21:49:43.435" v="1787" actId="20577"/>
        <pc:sldMkLst>
          <pc:docMk/>
          <pc:sldMk cId="0" sldId="392"/>
        </pc:sldMkLst>
        <pc:spChg chg="mod">
          <ac:chgData name="Dipo Ajayi" userId="a89958894d1f690f" providerId="LiveId" clId="{F28A3848-D1D2-4F85-AB9B-7386FF340EFF}" dt="2022-09-16T21:49:43.435" v="1787" actId="20577"/>
          <ac:spMkLst>
            <pc:docMk/>
            <pc:sldMk cId="0" sldId="392"/>
            <ac:spMk id="310" creationId="{00000000-0000-0000-0000-000000000000}"/>
          </ac:spMkLst>
        </pc:spChg>
      </pc:sldChg>
    </pc:docChg>
  </pc:docChgLst>
  <pc:docChgLst>
    <pc:chgData name="Dipo Ajayi" userId="a89958894d1f690f" providerId="Windows Live" clId="Web-{3FCE4A10-3867-47BB-B7FB-D3E57E0E64FA}"/>
    <pc:docChg chg="addSld delSld modSld sldOrd">
      <pc:chgData name="Dipo Ajayi" userId="a89958894d1f690f" providerId="Windows Live" clId="Web-{3FCE4A10-3867-47BB-B7FB-D3E57E0E64FA}" dt="2022-09-07T10:02:48.350" v="305"/>
      <pc:docMkLst>
        <pc:docMk/>
      </pc:docMkLst>
      <pc:sldChg chg="modSp">
        <pc:chgData name="Dipo Ajayi" userId="a89958894d1f690f" providerId="Windows Live" clId="Web-{3FCE4A10-3867-47BB-B7FB-D3E57E0E64FA}" dt="2022-09-07T09:01:45.685" v="0" actId="20577"/>
        <pc:sldMkLst>
          <pc:docMk/>
          <pc:sldMk cId="0" sldId="256"/>
        </pc:sldMkLst>
        <pc:spChg chg="mod">
          <ac:chgData name="Dipo Ajayi" userId="a89958894d1f690f" providerId="Windows Live" clId="Web-{3FCE4A10-3867-47BB-B7FB-D3E57E0E64FA}" dt="2022-09-07T09:01:45.685" v="0" actId="20577"/>
          <ac:spMkLst>
            <pc:docMk/>
            <pc:sldMk cId="0" sldId="256"/>
            <ac:spMk id="206" creationId="{00000000-0000-0000-0000-000000000000}"/>
          </ac:spMkLst>
        </pc:spChg>
      </pc:sldChg>
      <pc:sldChg chg="modSp new">
        <pc:chgData name="Dipo Ajayi" userId="a89958894d1f690f" providerId="Windows Live" clId="Web-{3FCE4A10-3867-47BB-B7FB-D3E57E0E64FA}" dt="2022-09-07T09:13:29.307" v="54" actId="20577"/>
        <pc:sldMkLst>
          <pc:docMk/>
          <pc:sldMk cId="1049387333" sldId="299"/>
        </pc:sldMkLst>
        <pc:spChg chg="mod">
          <ac:chgData name="Dipo Ajayi" userId="a89958894d1f690f" providerId="Windows Live" clId="Web-{3FCE4A10-3867-47BB-B7FB-D3E57E0E64FA}" dt="2022-09-07T09:03:50.896" v="2" actId="20577"/>
          <ac:spMkLst>
            <pc:docMk/>
            <pc:sldMk cId="1049387333" sldId="299"/>
            <ac:spMk id="2" creationId="{353B02FC-3A5B-97E6-D59C-A5DADCFA7C3E}"/>
          </ac:spMkLst>
        </pc:spChg>
        <pc:spChg chg="mod">
          <ac:chgData name="Dipo Ajayi" userId="a89958894d1f690f" providerId="Windows Live" clId="Web-{3FCE4A10-3867-47BB-B7FB-D3E57E0E64FA}" dt="2022-09-07T09:13:29.307" v="54" actId="20577"/>
          <ac:spMkLst>
            <pc:docMk/>
            <pc:sldMk cId="1049387333" sldId="299"/>
            <ac:spMk id="3" creationId="{03707DDB-4CE6-131A-5E68-A96A1E4FE3FD}"/>
          </ac:spMkLst>
        </pc:spChg>
      </pc:sldChg>
      <pc:sldChg chg="modSp new">
        <pc:chgData name="Dipo Ajayi" userId="a89958894d1f690f" providerId="Windows Live" clId="Web-{3FCE4A10-3867-47BB-B7FB-D3E57E0E64FA}" dt="2022-09-07T09:16:36.037" v="90" actId="20577"/>
        <pc:sldMkLst>
          <pc:docMk/>
          <pc:sldMk cId="1802893422" sldId="300"/>
        </pc:sldMkLst>
        <pc:spChg chg="mod">
          <ac:chgData name="Dipo Ajayi" userId="a89958894d1f690f" providerId="Windows Live" clId="Web-{3FCE4A10-3867-47BB-B7FB-D3E57E0E64FA}" dt="2022-09-07T09:16:36.037" v="90" actId="20577"/>
          <ac:spMkLst>
            <pc:docMk/>
            <pc:sldMk cId="1802893422" sldId="300"/>
            <ac:spMk id="2" creationId="{1FCA9745-3682-A280-4017-53512B26B4E5}"/>
          </ac:spMkLst>
        </pc:spChg>
        <pc:spChg chg="mod">
          <ac:chgData name="Dipo Ajayi" userId="a89958894d1f690f" providerId="Windows Live" clId="Web-{3FCE4A10-3867-47BB-B7FB-D3E57E0E64FA}" dt="2022-09-07T09:16:25.771" v="77" actId="20577"/>
          <ac:spMkLst>
            <pc:docMk/>
            <pc:sldMk cId="1802893422" sldId="300"/>
            <ac:spMk id="3" creationId="{6784F9F9-78DB-A0C3-B87C-68ADC9A4241F}"/>
          </ac:spMkLst>
        </pc:spChg>
      </pc:sldChg>
      <pc:sldChg chg="modSp add replId">
        <pc:chgData name="Dipo Ajayi" userId="a89958894d1f690f" providerId="Windows Live" clId="Web-{3FCE4A10-3867-47BB-B7FB-D3E57E0E64FA}" dt="2022-09-07T09:17:20.337" v="102" actId="20577"/>
        <pc:sldMkLst>
          <pc:docMk/>
          <pc:sldMk cId="3522653585" sldId="301"/>
        </pc:sldMkLst>
        <pc:spChg chg="mod">
          <ac:chgData name="Dipo Ajayi" userId="a89958894d1f690f" providerId="Windows Live" clId="Web-{3FCE4A10-3867-47BB-B7FB-D3E57E0E64FA}" dt="2022-09-07T09:16:58.585" v="96" actId="20577"/>
          <ac:spMkLst>
            <pc:docMk/>
            <pc:sldMk cId="3522653585" sldId="301"/>
            <ac:spMk id="2" creationId="{1FCA9745-3682-A280-4017-53512B26B4E5}"/>
          </ac:spMkLst>
        </pc:spChg>
        <pc:spChg chg="mod">
          <ac:chgData name="Dipo Ajayi" userId="a89958894d1f690f" providerId="Windows Live" clId="Web-{3FCE4A10-3867-47BB-B7FB-D3E57E0E64FA}" dt="2022-09-07T09:17:20.337" v="102" actId="20577"/>
          <ac:spMkLst>
            <pc:docMk/>
            <pc:sldMk cId="3522653585" sldId="301"/>
            <ac:spMk id="3" creationId="{6784F9F9-78DB-A0C3-B87C-68ADC9A4241F}"/>
          </ac:spMkLst>
        </pc:spChg>
      </pc:sldChg>
      <pc:sldChg chg="modSp add replId">
        <pc:chgData name="Dipo Ajayi" userId="a89958894d1f690f" providerId="Windows Live" clId="Web-{3FCE4A10-3867-47BB-B7FB-D3E57E0E64FA}" dt="2022-09-07T09:21:18.492" v="117" actId="20577"/>
        <pc:sldMkLst>
          <pc:docMk/>
          <pc:sldMk cId="1693611503" sldId="302"/>
        </pc:sldMkLst>
        <pc:spChg chg="mod">
          <ac:chgData name="Dipo Ajayi" userId="a89958894d1f690f" providerId="Windows Live" clId="Web-{3FCE4A10-3867-47BB-B7FB-D3E57E0E64FA}" dt="2022-09-07T09:21:04.851" v="112" actId="20577"/>
          <ac:spMkLst>
            <pc:docMk/>
            <pc:sldMk cId="1693611503" sldId="302"/>
            <ac:spMk id="2" creationId="{1FCA9745-3682-A280-4017-53512B26B4E5}"/>
          </ac:spMkLst>
        </pc:spChg>
        <pc:spChg chg="mod">
          <ac:chgData name="Dipo Ajayi" userId="a89958894d1f690f" providerId="Windows Live" clId="Web-{3FCE4A10-3867-47BB-B7FB-D3E57E0E64FA}" dt="2022-09-07T09:21:18.492" v="117" actId="20577"/>
          <ac:spMkLst>
            <pc:docMk/>
            <pc:sldMk cId="1693611503" sldId="302"/>
            <ac:spMk id="3" creationId="{6784F9F9-78DB-A0C3-B87C-68ADC9A4241F}"/>
          </ac:spMkLst>
        </pc:spChg>
      </pc:sldChg>
      <pc:sldChg chg="modSp add ord replId">
        <pc:chgData name="Dipo Ajayi" userId="a89958894d1f690f" providerId="Windows Live" clId="Web-{3FCE4A10-3867-47BB-B7FB-D3E57E0E64FA}" dt="2022-09-07T10:02:02.597" v="301"/>
        <pc:sldMkLst>
          <pc:docMk/>
          <pc:sldMk cId="3687727557" sldId="303"/>
        </pc:sldMkLst>
        <pc:spChg chg="mod">
          <ac:chgData name="Dipo Ajayi" userId="a89958894d1f690f" providerId="Windows Live" clId="Web-{3FCE4A10-3867-47BB-B7FB-D3E57E0E64FA}" dt="2022-09-07T09:24:56.709" v="136" actId="20577"/>
          <ac:spMkLst>
            <pc:docMk/>
            <pc:sldMk cId="3687727557" sldId="303"/>
            <ac:spMk id="2" creationId="{1FCA9745-3682-A280-4017-53512B26B4E5}"/>
          </ac:spMkLst>
        </pc:spChg>
        <pc:spChg chg="mod">
          <ac:chgData name="Dipo Ajayi" userId="a89958894d1f690f" providerId="Windows Live" clId="Web-{3FCE4A10-3867-47BB-B7FB-D3E57E0E64FA}" dt="2022-09-07T09:33:18.537" v="236" actId="20577"/>
          <ac:spMkLst>
            <pc:docMk/>
            <pc:sldMk cId="3687727557" sldId="303"/>
            <ac:spMk id="3" creationId="{6784F9F9-78DB-A0C3-B87C-68ADC9A4241F}"/>
          </ac:spMkLst>
        </pc:spChg>
      </pc:sldChg>
      <pc:sldChg chg="modSp add del replId">
        <pc:chgData name="Dipo Ajayi" userId="a89958894d1f690f" providerId="Windows Live" clId="Web-{3FCE4A10-3867-47BB-B7FB-D3E57E0E64FA}" dt="2022-09-07T09:31:18.607" v="227"/>
        <pc:sldMkLst>
          <pc:docMk/>
          <pc:sldMk cId="1630503245" sldId="304"/>
        </pc:sldMkLst>
        <pc:spChg chg="mod">
          <ac:chgData name="Dipo Ajayi" userId="a89958894d1f690f" providerId="Windows Live" clId="Web-{3FCE4A10-3867-47BB-B7FB-D3E57E0E64FA}" dt="2022-09-07T09:28:42.582" v="184" actId="20577"/>
          <ac:spMkLst>
            <pc:docMk/>
            <pc:sldMk cId="1630503245" sldId="304"/>
            <ac:spMk id="2" creationId="{1FCA9745-3682-A280-4017-53512B26B4E5}"/>
          </ac:spMkLst>
        </pc:spChg>
        <pc:spChg chg="mod">
          <ac:chgData name="Dipo Ajayi" userId="a89958894d1f690f" providerId="Windows Live" clId="Web-{3FCE4A10-3867-47BB-B7FB-D3E57E0E64FA}" dt="2022-09-07T09:31:00.356" v="226" actId="20577"/>
          <ac:spMkLst>
            <pc:docMk/>
            <pc:sldMk cId="1630503245" sldId="304"/>
            <ac:spMk id="3" creationId="{6784F9F9-78DB-A0C3-B87C-68ADC9A4241F}"/>
          </ac:spMkLst>
        </pc:spChg>
      </pc:sldChg>
      <pc:sldChg chg="modSp add replId">
        <pc:chgData name="Dipo Ajayi" userId="a89958894d1f690f" providerId="Windows Live" clId="Web-{3FCE4A10-3867-47BB-B7FB-D3E57E0E64FA}" dt="2022-09-07T09:28:02.720" v="172" actId="20577"/>
        <pc:sldMkLst>
          <pc:docMk/>
          <pc:sldMk cId="1984996549" sldId="305"/>
        </pc:sldMkLst>
        <pc:spChg chg="mod">
          <ac:chgData name="Dipo Ajayi" userId="a89958894d1f690f" providerId="Windows Live" clId="Web-{3FCE4A10-3867-47BB-B7FB-D3E57E0E64FA}" dt="2022-09-07T09:27:27.124" v="155" actId="20577"/>
          <ac:spMkLst>
            <pc:docMk/>
            <pc:sldMk cId="1984996549" sldId="305"/>
            <ac:spMk id="2" creationId="{1FCA9745-3682-A280-4017-53512B26B4E5}"/>
          </ac:spMkLst>
        </pc:spChg>
        <pc:spChg chg="mod">
          <ac:chgData name="Dipo Ajayi" userId="a89958894d1f690f" providerId="Windows Live" clId="Web-{3FCE4A10-3867-47BB-B7FB-D3E57E0E64FA}" dt="2022-09-07T09:28:02.720" v="172" actId="20577"/>
          <ac:spMkLst>
            <pc:docMk/>
            <pc:sldMk cId="1984996549" sldId="305"/>
            <ac:spMk id="3" creationId="{6784F9F9-78DB-A0C3-B87C-68ADC9A4241F}"/>
          </ac:spMkLst>
        </pc:spChg>
      </pc:sldChg>
      <pc:sldChg chg="modSp add ord">
        <pc:chgData name="Dipo Ajayi" userId="a89958894d1f690f" providerId="Windows Live" clId="Web-{3FCE4A10-3867-47BB-B7FB-D3E57E0E64FA}" dt="2022-09-07T10:00:54.233" v="298" actId="20577"/>
        <pc:sldMkLst>
          <pc:docMk/>
          <pc:sldMk cId="3615963838" sldId="306"/>
        </pc:sldMkLst>
        <pc:spChg chg="mod">
          <ac:chgData name="Dipo Ajayi" userId="a89958894d1f690f" providerId="Windows Live" clId="Web-{3FCE4A10-3867-47BB-B7FB-D3E57E0E64FA}" dt="2022-09-07T10:00:54.233" v="298" actId="20577"/>
          <ac:spMkLst>
            <pc:docMk/>
            <pc:sldMk cId="3615963838" sldId="306"/>
            <ac:spMk id="3" creationId="{6784F9F9-78DB-A0C3-B87C-68ADC9A4241F}"/>
          </ac:spMkLst>
        </pc:spChg>
      </pc:sldChg>
      <pc:sldChg chg="addSp delSp modSp add ord replId">
        <pc:chgData name="Dipo Ajayi" userId="a89958894d1f690f" providerId="Windows Live" clId="Web-{3FCE4A10-3867-47BB-B7FB-D3E57E0E64FA}" dt="2022-09-07T09:53:18.892" v="267" actId="20577"/>
        <pc:sldMkLst>
          <pc:docMk/>
          <pc:sldMk cId="3089165708" sldId="307"/>
        </pc:sldMkLst>
        <pc:spChg chg="mod">
          <ac:chgData name="Dipo Ajayi" userId="a89958894d1f690f" providerId="Windows Live" clId="Web-{3FCE4A10-3867-47BB-B7FB-D3E57E0E64FA}" dt="2022-09-07T09:53:18.892" v="267" actId="20577"/>
          <ac:spMkLst>
            <pc:docMk/>
            <pc:sldMk cId="3089165708" sldId="307"/>
            <ac:spMk id="2" creationId="{1FCA9745-3682-A280-4017-53512B26B4E5}"/>
          </ac:spMkLst>
        </pc:spChg>
        <pc:spChg chg="del">
          <ac:chgData name="Dipo Ajayi" userId="a89958894d1f690f" providerId="Windows Live" clId="Web-{3FCE4A10-3867-47BB-B7FB-D3E57E0E64FA}" dt="2022-09-07T09:45:41.208" v="246"/>
          <ac:spMkLst>
            <pc:docMk/>
            <pc:sldMk cId="3089165708" sldId="307"/>
            <ac:spMk id="3" creationId="{6784F9F9-78DB-A0C3-B87C-68ADC9A4241F}"/>
          </ac:spMkLst>
        </pc:spChg>
        <pc:picChg chg="add mod">
          <ac:chgData name="Dipo Ajayi" userId="a89958894d1f690f" providerId="Windows Live" clId="Web-{3FCE4A10-3867-47BB-B7FB-D3E57E0E64FA}" dt="2022-09-07T09:45:47.052" v="248" actId="14100"/>
          <ac:picMkLst>
            <pc:docMk/>
            <pc:sldMk cId="3089165708" sldId="307"/>
            <ac:picMk id="4" creationId="{02A46682-A4C3-CFF8-3209-03F0819B446C}"/>
          </ac:picMkLst>
        </pc:picChg>
      </pc:sldChg>
      <pc:sldChg chg="add replId">
        <pc:chgData name="Dipo Ajayi" userId="a89958894d1f690f" providerId="Windows Live" clId="Web-{3FCE4A10-3867-47BB-B7FB-D3E57E0E64FA}" dt="2022-09-07T09:35:00.137" v="240"/>
        <pc:sldMkLst>
          <pc:docMk/>
          <pc:sldMk cId="857656663" sldId="308"/>
        </pc:sldMkLst>
      </pc:sldChg>
      <pc:sldChg chg="modSp new">
        <pc:chgData name="Dipo Ajayi" userId="a89958894d1f690f" providerId="Windows Live" clId="Web-{3FCE4A10-3867-47BB-B7FB-D3E57E0E64FA}" dt="2022-09-07T10:02:48.318" v="304" actId="20577"/>
        <pc:sldMkLst>
          <pc:docMk/>
          <pc:sldMk cId="2030653578" sldId="309"/>
        </pc:sldMkLst>
        <pc:spChg chg="mod">
          <ac:chgData name="Dipo Ajayi" userId="a89958894d1f690f" providerId="Windows Live" clId="Web-{3FCE4A10-3867-47BB-B7FB-D3E57E0E64FA}" dt="2022-09-07T10:02:48.318" v="304" actId="20577"/>
          <ac:spMkLst>
            <pc:docMk/>
            <pc:sldMk cId="2030653578" sldId="309"/>
            <ac:spMk id="2" creationId="{66CFA749-F68A-75A2-75F8-E7BABBC66D58}"/>
          </ac:spMkLst>
        </pc:spChg>
      </pc:sldChg>
      <pc:sldChg chg="addSp delSp modSp new add del">
        <pc:chgData name="Dipo Ajayi" userId="a89958894d1f690f" providerId="Windows Live" clId="Web-{3FCE4A10-3867-47BB-B7FB-D3E57E0E64FA}" dt="2022-09-07T10:02:48.256" v="302"/>
        <pc:sldMkLst>
          <pc:docMk/>
          <pc:sldMk cId="2585663625" sldId="310"/>
        </pc:sldMkLst>
        <pc:spChg chg="del">
          <ac:chgData name="Dipo Ajayi" userId="a89958894d1f690f" providerId="Windows Live" clId="Web-{3FCE4A10-3867-47BB-B7FB-D3E57E0E64FA}" dt="2022-09-07T09:46:13.194" v="251"/>
          <ac:spMkLst>
            <pc:docMk/>
            <pc:sldMk cId="2585663625" sldId="310"/>
            <ac:spMk id="3" creationId="{A1CADF15-EE4E-11A5-62FA-9DA335BB4917}"/>
          </ac:spMkLst>
        </pc:spChg>
        <pc:picChg chg="add mod">
          <ac:chgData name="Dipo Ajayi" userId="a89958894d1f690f" providerId="Windows Live" clId="Web-{3FCE4A10-3867-47BB-B7FB-D3E57E0E64FA}" dt="2022-09-07T09:52:50.359" v="263" actId="1076"/>
          <ac:picMkLst>
            <pc:docMk/>
            <pc:sldMk cId="2585663625" sldId="310"/>
            <ac:picMk id="4" creationId="{F30E3DDB-3BDC-CB79-95BD-A15291EDEC53}"/>
          </ac:picMkLst>
        </pc:picChg>
      </pc:sldChg>
      <pc:sldChg chg="addSp delSp modSp add replId">
        <pc:chgData name="Dipo Ajayi" userId="a89958894d1f690f" providerId="Windows Live" clId="Web-{3FCE4A10-3867-47BB-B7FB-D3E57E0E64FA}" dt="2022-09-07T09:53:03.126" v="266" actId="1076"/>
        <pc:sldMkLst>
          <pc:docMk/>
          <pc:sldMk cId="37255145" sldId="311"/>
        </pc:sldMkLst>
        <pc:spChg chg="mod">
          <ac:chgData name="Dipo Ajayi" userId="a89958894d1f690f" providerId="Windows Live" clId="Web-{3FCE4A10-3867-47BB-B7FB-D3E57E0E64FA}" dt="2022-09-07T09:52:15.514" v="259" actId="20577"/>
          <ac:spMkLst>
            <pc:docMk/>
            <pc:sldMk cId="37255145" sldId="311"/>
            <ac:spMk id="2" creationId="{1FCA9745-3682-A280-4017-53512B26B4E5}"/>
          </ac:spMkLst>
        </pc:spChg>
        <pc:picChg chg="add mod">
          <ac:chgData name="Dipo Ajayi" userId="a89958894d1f690f" providerId="Windows Live" clId="Web-{3FCE4A10-3867-47BB-B7FB-D3E57E0E64FA}" dt="2022-09-07T09:53:03.126" v="266" actId="1076"/>
          <ac:picMkLst>
            <pc:docMk/>
            <pc:sldMk cId="37255145" sldId="311"/>
            <ac:picMk id="3" creationId="{2D19AF8D-9E9A-0687-68C2-792A0D4BB74C}"/>
          </ac:picMkLst>
        </pc:picChg>
        <pc:picChg chg="del">
          <ac:chgData name="Dipo Ajayi" userId="a89958894d1f690f" providerId="Windows Live" clId="Web-{3FCE4A10-3867-47BB-B7FB-D3E57E0E64FA}" dt="2022-09-07T09:52:00.419" v="257"/>
          <ac:picMkLst>
            <pc:docMk/>
            <pc:sldMk cId="37255145" sldId="311"/>
            <ac:picMk id="4" creationId="{02A46682-A4C3-CFF8-3209-03F0819B446C}"/>
          </ac:picMkLst>
        </pc:picChg>
      </pc:sldChg>
      <pc:sldChg chg="new">
        <pc:chgData name="Dipo Ajayi" userId="a89958894d1f690f" providerId="Windows Live" clId="Web-{3FCE4A10-3867-47BB-B7FB-D3E57E0E64FA}" dt="2022-09-07T10:02:48.350" v="305"/>
        <pc:sldMkLst>
          <pc:docMk/>
          <pc:sldMk cId="674516266" sldId="312"/>
        </pc:sldMkLst>
      </pc:sldChg>
      <pc:sldChg chg="add del replId">
        <pc:chgData name="Dipo Ajayi" userId="a89958894d1f690f" providerId="Windows Live" clId="Web-{3FCE4A10-3867-47BB-B7FB-D3E57E0E64FA}" dt="2022-09-07T10:01:23.063" v="300"/>
        <pc:sldMkLst>
          <pc:docMk/>
          <pc:sldMk cId="1743211557" sldId="312"/>
        </pc:sldMkLst>
      </pc:sldChg>
      <pc:sldChg chg="modSp add del replId">
        <pc:chgData name="Dipo Ajayi" userId="a89958894d1f690f" providerId="Windows Live" clId="Web-{3FCE4A10-3867-47BB-B7FB-D3E57E0E64FA}" dt="2022-09-07T10:01:15.078" v="299"/>
        <pc:sldMkLst>
          <pc:docMk/>
          <pc:sldMk cId="1004766837" sldId="313"/>
        </pc:sldMkLst>
        <pc:spChg chg="mod">
          <ac:chgData name="Dipo Ajayi" userId="a89958894d1f690f" providerId="Windows Live" clId="Web-{3FCE4A10-3867-47BB-B7FB-D3E57E0E64FA}" dt="2022-09-07T09:59:33.275" v="275" actId="20577"/>
          <ac:spMkLst>
            <pc:docMk/>
            <pc:sldMk cId="1004766837" sldId="313"/>
            <ac:spMk id="3" creationId="{6784F9F9-78DB-A0C3-B87C-68ADC9A4241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AEC31-9D86-47ED-B5D8-74A1B50A577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FB8228B-EE2B-41EA-A935-D11C6FFE0435}">
      <dgm:prSet/>
      <dgm:spPr/>
      <dgm:t>
        <a:bodyPr/>
        <a:lstStyle/>
        <a:p>
          <a:r>
            <a:rPr lang="en-US" b="0" i="0"/>
            <a:t>PISA is a survey of students' skills and knowledge as they approach the end of compulsory education. This survey examines</a:t>
          </a:r>
          <a:endParaRPr lang="en-US"/>
        </a:p>
      </dgm:t>
    </dgm:pt>
    <dgm:pt modelId="{E48EEF26-24EB-425A-9CD4-25B7FCC2EDC5}" type="parTrans" cxnId="{B3172170-2CB8-463B-9B30-6522F6319511}">
      <dgm:prSet/>
      <dgm:spPr/>
      <dgm:t>
        <a:bodyPr/>
        <a:lstStyle/>
        <a:p>
          <a:endParaRPr lang="en-US"/>
        </a:p>
      </dgm:t>
    </dgm:pt>
    <dgm:pt modelId="{FEC7A883-6BDD-4D7B-8DB9-146C974CBD24}" type="sibTrans" cxnId="{B3172170-2CB8-463B-9B30-6522F6319511}">
      <dgm:prSet/>
      <dgm:spPr/>
      <dgm:t>
        <a:bodyPr/>
        <a:lstStyle/>
        <a:p>
          <a:endParaRPr lang="en-US"/>
        </a:p>
      </dgm:t>
    </dgm:pt>
    <dgm:pt modelId="{AF779498-A13C-4BB3-B430-725D25836E03}">
      <dgm:prSet/>
      <dgm:spPr/>
      <dgm:t>
        <a:bodyPr/>
        <a:lstStyle/>
        <a:p>
          <a:r>
            <a:rPr lang="en-US" b="0" i="0"/>
            <a:t>how well students have learned the school curriculum,</a:t>
          </a:r>
          <a:endParaRPr lang="en-US"/>
        </a:p>
      </dgm:t>
    </dgm:pt>
    <dgm:pt modelId="{C315214B-A155-4D8B-85F3-E40961A6354D}" type="parTrans" cxnId="{7B207EAB-385F-4F51-B592-F6930305794D}">
      <dgm:prSet/>
      <dgm:spPr/>
      <dgm:t>
        <a:bodyPr/>
        <a:lstStyle/>
        <a:p>
          <a:endParaRPr lang="en-US"/>
        </a:p>
      </dgm:t>
    </dgm:pt>
    <dgm:pt modelId="{06399762-18DB-4F54-94A0-D4B0A52BA0E4}" type="sibTrans" cxnId="{7B207EAB-385F-4F51-B592-F6930305794D}">
      <dgm:prSet/>
      <dgm:spPr/>
      <dgm:t>
        <a:bodyPr/>
        <a:lstStyle/>
        <a:p>
          <a:endParaRPr lang="en-US"/>
        </a:p>
      </dgm:t>
    </dgm:pt>
    <dgm:pt modelId="{B5DEE646-67D9-4731-9AD0-7A72EB299FC8}">
      <dgm:prSet/>
      <dgm:spPr/>
      <dgm:t>
        <a:bodyPr/>
        <a:lstStyle/>
        <a:p>
          <a:r>
            <a:rPr lang="en-US" b="0" i="0"/>
            <a:t>how well prepared they are for life beyond school.</a:t>
          </a:r>
          <a:endParaRPr lang="en-US"/>
        </a:p>
      </dgm:t>
    </dgm:pt>
    <dgm:pt modelId="{D44BBFC6-489F-42D2-B038-E7BB6B92623A}" type="parTrans" cxnId="{84322CF0-1A9D-4922-A93A-26F88A0DF116}">
      <dgm:prSet/>
      <dgm:spPr/>
      <dgm:t>
        <a:bodyPr/>
        <a:lstStyle/>
        <a:p>
          <a:endParaRPr lang="en-US"/>
        </a:p>
      </dgm:t>
    </dgm:pt>
    <dgm:pt modelId="{7D293F6E-E9D7-4D86-B3AD-1C1A83D845DA}" type="sibTrans" cxnId="{84322CF0-1A9D-4922-A93A-26F88A0DF116}">
      <dgm:prSet/>
      <dgm:spPr/>
      <dgm:t>
        <a:bodyPr/>
        <a:lstStyle/>
        <a:p>
          <a:endParaRPr lang="en-US"/>
        </a:p>
      </dgm:t>
    </dgm:pt>
    <dgm:pt modelId="{D3E595CD-F40B-4F8B-852E-4A9C533781F2}">
      <dgm:prSet/>
      <dgm:spPr/>
      <dgm:t>
        <a:bodyPr/>
        <a:lstStyle/>
        <a:p>
          <a:r>
            <a:rPr lang="en-US" b="0" i="0"/>
            <a:t>Around 510,000 students in 65 economies took part in the PISA 2012 assessment of reading, mathematics and science. Of those economies, 44 took part in an assessment of creative problem solving and 18 in an assessment of financial literacy.</a:t>
          </a:r>
          <a:endParaRPr lang="en-US"/>
        </a:p>
      </dgm:t>
    </dgm:pt>
    <dgm:pt modelId="{E20F4464-3DE1-480D-B122-BBD630946655}" type="parTrans" cxnId="{489AA48D-9DE6-4B68-A8CA-C4DB692DC966}">
      <dgm:prSet/>
      <dgm:spPr/>
      <dgm:t>
        <a:bodyPr/>
        <a:lstStyle/>
        <a:p>
          <a:endParaRPr lang="en-US"/>
        </a:p>
      </dgm:t>
    </dgm:pt>
    <dgm:pt modelId="{4BDB06F6-556D-4113-95BB-8C394D447F41}" type="sibTrans" cxnId="{489AA48D-9DE6-4B68-A8CA-C4DB692DC966}">
      <dgm:prSet/>
      <dgm:spPr/>
      <dgm:t>
        <a:bodyPr/>
        <a:lstStyle/>
        <a:p>
          <a:endParaRPr lang="en-US"/>
        </a:p>
      </dgm:t>
    </dgm:pt>
    <dgm:pt modelId="{A81E4647-E3E1-4A18-9369-3E38A645A891}" type="pres">
      <dgm:prSet presAssocID="{987AEC31-9D86-47ED-B5D8-74A1B50A577C}" presName="Name0" presStyleCnt="0">
        <dgm:presLayoutVars>
          <dgm:dir/>
          <dgm:animLvl val="lvl"/>
          <dgm:resizeHandles val="exact"/>
        </dgm:presLayoutVars>
      </dgm:prSet>
      <dgm:spPr/>
    </dgm:pt>
    <dgm:pt modelId="{2048E973-0604-4F91-9819-B442DF9000E4}" type="pres">
      <dgm:prSet presAssocID="{D3E595CD-F40B-4F8B-852E-4A9C533781F2}" presName="boxAndChildren" presStyleCnt="0"/>
      <dgm:spPr/>
    </dgm:pt>
    <dgm:pt modelId="{300DE61C-AE23-42C6-BA2B-468C5E82928D}" type="pres">
      <dgm:prSet presAssocID="{D3E595CD-F40B-4F8B-852E-4A9C533781F2}" presName="parentTextBox" presStyleLbl="node1" presStyleIdx="0" presStyleCnt="2"/>
      <dgm:spPr/>
    </dgm:pt>
    <dgm:pt modelId="{D1B23B8A-03CC-471E-82F7-FB40D7AA8DAB}" type="pres">
      <dgm:prSet presAssocID="{FEC7A883-6BDD-4D7B-8DB9-146C974CBD24}" presName="sp" presStyleCnt="0"/>
      <dgm:spPr/>
    </dgm:pt>
    <dgm:pt modelId="{60918888-7F77-44A7-8138-FFF5E5F309D5}" type="pres">
      <dgm:prSet presAssocID="{5FB8228B-EE2B-41EA-A935-D11C6FFE0435}" presName="arrowAndChildren" presStyleCnt="0"/>
      <dgm:spPr/>
    </dgm:pt>
    <dgm:pt modelId="{3EA03CD2-0C4C-4962-98EA-14EB91716309}" type="pres">
      <dgm:prSet presAssocID="{5FB8228B-EE2B-41EA-A935-D11C6FFE0435}" presName="parentTextArrow" presStyleLbl="node1" presStyleIdx="0" presStyleCnt="2"/>
      <dgm:spPr/>
    </dgm:pt>
    <dgm:pt modelId="{5A2FF420-5CF9-4FFE-8556-A359149E4931}" type="pres">
      <dgm:prSet presAssocID="{5FB8228B-EE2B-41EA-A935-D11C6FFE0435}" presName="arrow" presStyleLbl="node1" presStyleIdx="1" presStyleCnt="2"/>
      <dgm:spPr/>
    </dgm:pt>
    <dgm:pt modelId="{37DBC8A8-5310-4CBB-BE46-12892AED83AC}" type="pres">
      <dgm:prSet presAssocID="{5FB8228B-EE2B-41EA-A935-D11C6FFE0435}" presName="descendantArrow" presStyleCnt="0"/>
      <dgm:spPr/>
    </dgm:pt>
    <dgm:pt modelId="{7290C95E-5045-45A4-9AF1-3E9D30238B45}" type="pres">
      <dgm:prSet presAssocID="{AF779498-A13C-4BB3-B430-725D25836E03}" presName="childTextArrow" presStyleLbl="fgAccFollowNode1" presStyleIdx="0" presStyleCnt="2">
        <dgm:presLayoutVars>
          <dgm:bulletEnabled val="1"/>
        </dgm:presLayoutVars>
      </dgm:prSet>
      <dgm:spPr/>
    </dgm:pt>
    <dgm:pt modelId="{4756A4F5-7079-4A3A-A5EF-E03455163C43}" type="pres">
      <dgm:prSet presAssocID="{B5DEE646-67D9-4731-9AD0-7A72EB299FC8}" presName="childTextArrow" presStyleLbl="fgAccFollowNode1" presStyleIdx="1" presStyleCnt="2">
        <dgm:presLayoutVars>
          <dgm:bulletEnabled val="1"/>
        </dgm:presLayoutVars>
      </dgm:prSet>
      <dgm:spPr/>
    </dgm:pt>
  </dgm:ptLst>
  <dgm:cxnLst>
    <dgm:cxn modelId="{B3172170-2CB8-463B-9B30-6522F6319511}" srcId="{987AEC31-9D86-47ED-B5D8-74A1B50A577C}" destId="{5FB8228B-EE2B-41EA-A935-D11C6FFE0435}" srcOrd="0" destOrd="0" parTransId="{E48EEF26-24EB-425A-9CD4-25B7FCC2EDC5}" sibTransId="{FEC7A883-6BDD-4D7B-8DB9-146C974CBD24}"/>
    <dgm:cxn modelId="{CC661F7C-1609-4FB6-A9E3-382218441A36}" type="presOf" srcId="{D3E595CD-F40B-4F8B-852E-4A9C533781F2}" destId="{300DE61C-AE23-42C6-BA2B-468C5E82928D}" srcOrd="0" destOrd="0" presId="urn:microsoft.com/office/officeart/2005/8/layout/process4"/>
    <dgm:cxn modelId="{489AA48D-9DE6-4B68-A8CA-C4DB692DC966}" srcId="{987AEC31-9D86-47ED-B5D8-74A1B50A577C}" destId="{D3E595CD-F40B-4F8B-852E-4A9C533781F2}" srcOrd="1" destOrd="0" parTransId="{E20F4464-3DE1-480D-B122-BBD630946655}" sibTransId="{4BDB06F6-556D-4113-95BB-8C394D447F41}"/>
    <dgm:cxn modelId="{0B681E92-659F-4F2B-80AD-9D211787B85F}" type="presOf" srcId="{B5DEE646-67D9-4731-9AD0-7A72EB299FC8}" destId="{4756A4F5-7079-4A3A-A5EF-E03455163C43}" srcOrd="0" destOrd="0" presId="urn:microsoft.com/office/officeart/2005/8/layout/process4"/>
    <dgm:cxn modelId="{BD516297-7DD3-4307-BE2E-A2931A69CE98}" type="presOf" srcId="{5FB8228B-EE2B-41EA-A935-D11C6FFE0435}" destId="{5A2FF420-5CF9-4FFE-8556-A359149E4931}" srcOrd="1" destOrd="0" presId="urn:microsoft.com/office/officeart/2005/8/layout/process4"/>
    <dgm:cxn modelId="{7B207EAB-385F-4F51-B592-F6930305794D}" srcId="{5FB8228B-EE2B-41EA-A935-D11C6FFE0435}" destId="{AF779498-A13C-4BB3-B430-725D25836E03}" srcOrd="0" destOrd="0" parTransId="{C315214B-A155-4D8B-85F3-E40961A6354D}" sibTransId="{06399762-18DB-4F54-94A0-D4B0A52BA0E4}"/>
    <dgm:cxn modelId="{E29A19B7-E5FF-4A32-89F4-3D61B09CF54B}" type="presOf" srcId="{987AEC31-9D86-47ED-B5D8-74A1B50A577C}" destId="{A81E4647-E3E1-4A18-9369-3E38A645A891}" srcOrd="0" destOrd="0" presId="urn:microsoft.com/office/officeart/2005/8/layout/process4"/>
    <dgm:cxn modelId="{45178EB8-F425-4783-97A4-B0F40B97DDBF}" type="presOf" srcId="{AF779498-A13C-4BB3-B430-725D25836E03}" destId="{7290C95E-5045-45A4-9AF1-3E9D30238B45}" srcOrd="0" destOrd="0" presId="urn:microsoft.com/office/officeart/2005/8/layout/process4"/>
    <dgm:cxn modelId="{84322CF0-1A9D-4922-A93A-26F88A0DF116}" srcId="{5FB8228B-EE2B-41EA-A935-D11C6FFE0435}" destId="{B5DEE646-67D9-4731-9AD0-7A72EB299FC8}" srcOrd="1" destOrd="0" parTransId="{D44BBFC6-489F-42D2-B038-E7BB6B92623A}" sibTransId="{7D293F6E-E9D7-4D86-B3AD-1C1A83D845DA}"/>
    <dgm:cxn modelId="{FF9AF4F3-CE05-42DA-92E6-B851706D2BCC}" type="presOf" srcId="{5FB8228B-EE2B-41EA-A935-D11C6FFE0435}" destId="{3EA03CD2-0C4C-4962-98EA-14EB91716309}" srcOrd="0" destOrd="0" presId="urn:microsoft.com/office/officeart/2005/8/layout/process4"/>
    <dgm:cxn modelId="{FACA2F33-B227-4837-9CB1-7FADCA457387}" type="presParOf" srcId="{A81E4647-E3E1-4A18-9369-3E38A645A891}" destId="{2048E973-0604-4F91-9819-B442DF9000E4}" srcOrd="0" destOrd="0" presId="urn:microsoft.com/office/officeart/2005/8/layout/process4"/>
    <dgm:cxn modelId="{0C065095-010F-4231-8195-1DABDFAE0FE8}" type="presParOf" srcId="{2048E973-0604-4F91-9819-B442DF9000E4}" destId="{300DE61C-AE23-42C6-BA2B-468C5E82928D}" srcOrd="0" destOrd="0" presId="urn:microsoft.com/office/officeart/2005/8/layout/process4"/>
    <dgm:cxn modelId="{A9A5C065-C52B-47BF-917E-AC4BF8D0EFA8}" type="presParOf" srcId="{A81E4647-E3E1-4A18-9369-3E38A645A891}" destId="{D1B23B8A-03CC-471E-82F7-FB40D7AA8DAB}" srcOrd="1" destOrd="0" presId="urn:microsoft.com/office/officeart/2005/8/layout/process4"/>
    <dgm:cxn modelId="{7406FCAA-C5D2-435E-8183-CF1D0880F823}" type="presParOf" srcId="{A81E4647-E3E1-4A18-9369-3E38A645A891}" destId="{60918888-7F77-44A7-8138-FFF5E5F309D5}" srcOrd="2" destOrd="0" presId="urn:microsoft.com/office/officeart/2005/8/layout/process4"/>
    <dgm:cxn modelId="{F67F14E9-B8DB-4A73-9934-0AE1B4A66BA3}" type="presParOf" srcId="{60918888-7F77-44A7-8138-FFF5E5F309D5}" destId="{3EA03CD2-0C4C-4962-98EA-14EB91716309}" srcOrd="0" destOrd="0" presId="urn:microsoft.com/office/officeart/2005/8/layout/process4"/>
    <dgm:cxn modelId="{0B9CB7B8-FBEB-43C8-9DED-AE4AFFCF368D}" type="presParOf" srcId="{60918888-7F77-44A7-8138-FFF5E5F309D5}" destId="{5A2FF420-5CF9-4FFE-8556-A359149E4931}" srcOrd="1" destOrd="0" presId="urn:microsoft.com/office/officeart/2005/8/layout/process4"/>
    <dgm:cxn modelId="{E8C20553-F169-4CE6-9D64-ACE8CEDF8A49}" type="presParOf" srcId="{60918888-7F77-44A7-8138-FFF5E5F309D5}" destId="{37DBC8A8-5310-4CBB-BE46-12892AED83AC}" srcOrd="2" destOrd="0" presId="urn:microsoft.com/office/officeart/2005/8/layout/process4"/>
    <dgm:cxn modelId="{1B018DBD-1BCC-4DDD-A3DD-6BD4D83931DD}" type="presParOf" srcId="{37DBC8A8-5310-4CBB-BE46-12892AED83AC}" destId="{7290C95E-5045-45A4-9AF1-3E9D30238B45}" srcOrd="0" destOrd="0" presId="urn:microsoft.com/office/officeart/2005/8/layout/process4"/>
    <dgm:cxn modelId="{447B5958-99CF-4D74-BE9B-269CEAA04061}" type="presParOf" srcId="{37DBC8A8-5310-4CBB-BE46-12892AED83AC}" destId="{4756A4F5-7079-4A3A-A5EF-E03455163C43}"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DE61C-AE23-42C6-BA2B-468C5E82928D}">
      <dsp:nvSpPr>
        <dsp:cNvPr id="0" name=""/>
        <dsp:cNvSpPr/>
      </dsp:nvSpPr>
      <dsp:spPr>
        <a:xfrm>
          <a:off x="0" y="2495917"/>
          <a:ext cx="4773168" cy="1637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a:t>Around 510,000 students in 65 economies took part in the PISA 2012 assessment of reading, mathematics and science. Of those economies, 44 took part in an assessment of creative problem solving and 18 in an assessment of financial literacy.</a:t>
          </a:r>
          <a:endParaRPr lang="en-US" sz="1600" kern="1200"/>
        </a:p>
      </dsp:txBody>
      <dsp:txXfrm>
        <a:off x="0" y="2495917"/>
        <a:ext cx="4773168" cy="1637591"/>
      </dsp:txXfrm>
    </dsp:sp>
    <dsp:sp modelId="{5A2FF420-5CF9-4FFE-8556-A359149E4931}">
      <dsp:nvSpPr>
        <dsp:cNvPr id="0" name=""/>
        <dsp:cNvSpPr/>
      </dsp:nvSpPr>
      <dsp:spPr>
        <a:xfrm rot="10800000">
          <a:off x="0" y="1864"/>
          <a:ext cx="4773168" cy="2518616"/>
        </a:xfrm>
        <a:prstGeom prst="upArrowCallout">
          <a:avLst/>
        </a:prstGeom>
        <a:solidFill>
          <a:schemeClr val="accent2">
            <a:hueOff val="-5341550"/>
            <a:satOff val="-27452"/>
            <a:lumOff val="2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a:t>PISA is a survey of students' skills and knowledge as they approach the end of compulsory education. This survey examines</a:t>
          </a:r>
          <a:endParaRPr lang="en-US" sz="1600" kern="1200"/>
        </a:p>
      </dsp:txBody>
      <dsp:txXfrm rot="-10800000">
        <a:off x="0" y="1864"/>
        <a:ext cx="4773168" cy="884034"/>
      </dsp:txXfrm>
    </dsp:sp>
    <dsp:sp modelId="{7290C95E-5045-45A4-9AF1-3E9D30238B45}">
      <dsp:nvSpPr>
        <dsp:cNvPr id="0" name=""/>
        <dsp:cNvSpPr/>
      </dsp:nvSpPr>
      <dsp:spPr>
        <a:xfrm>
          <a:off x="0" y="885899"/>
          <a:ext cx="2386584" cy="75306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a:t>how well students have learned the school curriculum,</a:t>
          </a:r>
          <a:endParaRPr lang="en-US" sz="1700" kern="1200"/>
        </a:p>
      </dsp:txBody>
      <dsp:txXfrm>
        <a:off x="0" y="885899"/>
        <a:ext cx="2386584" cy="753066"/>
      </dsp:txXfrm>
    </dsp:sp>
    <dsp:sp modelId="{4756A4F5-7079-4A3A-A5EF-E03455163C43}">
      <dsp:nvSpPr>
        <dsp:cNvPr id="0" name=""/>
        <dsp:cNvSpPr/>
      </dsp:nvSpPr>
      <dsp:spPr>
        <a:xfrm>
          <a:off x="2386584" y="885899"/>
          <a:ext cx="2386584" cy="753066"/>
        </a:xfrm>
        <a:prstGeom prst="rect">
          <a:avLst/>
        </a:prstGeom>
        <a:solidFill>
          <a:schemeClr val="accent2">
            <a:tint val="40000"/>
            <a:alpha val="90000"/>
            <a:hueOff val="-4953758"/>
            <a:satOff val="42621"/>
            <a:lumOff val="4936"/>
            <a:alphaOff val="0"/>
          </a:schemeClr>
        </a:solidFill>
        <a:ln w="25400" cap="flat" cmpd="sng" algn="ctr">
          <a:solidFill>
            <a:schemeClr val="accent2">
              <a:tint val="40000"/>
              <a:alpha val="90000"/>
              <a:hueOff val="-4953758"/>
              <a:satOff val="42621"/>
              <a:lumOff val="49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a:t>how well prepared they are for life beyond school.</a:t>
          </a:r>
          <a:endParaRPr lang="en-US" sz="1700" kern="1200"/>
        </a:p>
      </dsp:txBody>
      <dsp:txXfrm>
        <a:off x="2386584" y="885899"/>
        <a:ext cx="2386584" cy="7530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e922d9299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3e922d9299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01688"/>
            <a:ext cx="7126287" cy="40100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523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2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 name="Google Shape;13;p26"/>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9"/>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39"/>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4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4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40"/>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41"/>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41"/>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41"/>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41"/>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41"/>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41"/>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0"/>
        <p:cNvGrpSpPr/>
        <p:nvPr/>
      </p:nvGrpSpPr>
      <p:grpSpPr>
        <a:xfrm>
          <a:off x="0" y="0"/>
          <a:ext cx="0" cy="0"/>
          <a:chOff x="0" y="0"/>
          <a:chExt cx="0" cy="0"/>
        </a:xfrm>
      </p:grpSpPr>
      <p:sp>
        <p:nvSpPr>
          <p:cNvPr id="81" name="Google Shape;81;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4"/>
        <p:cNvGrpSpPr/>
        <p:nvPr/>
      </p:nvGrpSpPr>
      <p:grpSpPr>
        <a:xfrm>
          <a:off x="0" y="0"/>
          <a:ext cx="0" cy="0"/>
          <a:chOff x="0" y="0"/>
          <a:chExt cx="0" cy="0"/>
        </a:xfrm>
      </p:grpSpPr>
      <p:sp>
        <p:nvSpPr>
          <p:cNvPr id="85" name="Google Shape;85;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4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44"/>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4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5"/>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2"/>
        <p:cNvGrpSpPr/>
        <p:nvPr/>
      </p:nvGrpSpPr>
      <p:grpSpPr>
        <a:xfrm>
          <a:off x="0" y="0"/>
          <a:ext cx="0" cy="0"/>
          <a:chOff x="0" y="0"/>
          <a:chExt cx="0" cy="0"/>
        </a:xfrm>
      </p:grpSpPr>
      <p:sp>
        <p:nvSpPr>
          <p:cNvPr id="93" name="Google Shape;93;p4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5"/>
        <p:cNvGrpSpPr/>
        <p:nvPr/>
      </p:nvGrpSpPr>
      <p:grpSpPr>
        <a:xfrm>
          <a:off x="0" y="0"/>
          <a:ext cx="0" cy="0"/>
          <a:chOff x="0" y="0"/>
          <a:chExt cx="0" cy="0"/>
        </a:xfrm>
      </p:grpSpPr>
      <p:sp>
        <p:nvSpPr>
          <p:cNvPr id="96" name="Google Shape;96;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4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4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47"/>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1"/>
        <p:cNvGrpSpPr/>
        <p:nvPr/>
      </p:nvGrpSpPr>
      <p:grpSpPr>
        <a:xfrm>
          <a:off x="0" y="0"/>
          <a:ext cx="0" cy="0"/>
          <a:chOff x="0" y="0"/>
          <a:chExt cx="0" cy="0"/>
        </a:xfrm>
      </p:grpSpPr>
      <p:sp>
        <p:nvSpPr>
          <p:cNvPr id="102" name="Google Shape;102;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4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8"/>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
        <p:nvSpPr>
          <p:cNvPr id="15" name="Google Shape;15;p31"/>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7"/>
        <p:cNvGrpSpPr/>
        <p:nvPr/>
      </p:nvGrpSpPr>
      <p:grpSpPr>
        <a:xfrm>
          <a:off x="0" y="0"/>
          <a:ext cx="0" cy="0"/>
          <a:chOff x="0" y="0"/>
          <a:chExt cx="0" cy="0"/>
        </a:xfrm>
      </p:grpSpPr>
      <p:sp>
        <p:nvSpPr>
          <p:cNvPr id="108" name="Google Shape;108;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4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4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49"/>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3"/>
        <p:cNvGrpSpPr/>
        <p:nvPr/>
      </p:nvGrpSpPr>
      <p:grpSpPr>
        <a:xfrm>
          <a:off x="0" y="0"/>
          <a:ext cx="0" cy="0"/>
          <a:chOff x="0" y="0"/>
          <a:chExt cx="0" cy="0"/>
        </a:xfrm>
      </p:grpSpPr>
      <p:sp>
        <p:nvSpPr>
          <p:cNvPr id="114" name="Google Shape;114;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5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5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50"/>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8"/>
        <p:cNvGrpSpPr/>
        <p:nvPr/>
      </p:nvGrpSpPr>
      <p:grpSpPr>
        <a:xfrm>
          <a:off x="0" y="0"/>
          <a:ext cx="0" cy="0"/>
          <a:chOff x="0" y="0"/>
          <a:chExt cx="0" cy="0"/>
        </a:xfrm>
      </p:grpSpPr>
      <p:sp>
        <p:nvSpPr>
          <p:cNvPr id="119" name="Google Shape;119;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1" name="Google Shape;121;p5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5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5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51"/>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5"/>
        <p:cNvGrpSpPr/>
        <p:nvPr/>
      </p:nvGrpSpPr>
      <p:grpSpPr>
        <a:xfrm>
          <a:off x="0" y="0"/>
          <a:ext cx="0" cy="0"/>
          <a:chOff x="0" y="0"/>
          <a:chExt cx="0" cy="0"/>
        </a:xfrm>
      </p:grpSpPr>
      <p:sp>
        <p:nvSpPr>
          <p:cNvPr id="126" name="Google Shape;126;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5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9" name="Google Shape;129;p5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0" name="Google Shape;130;p5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5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5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52"/>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lvl="0"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1pPr>
            <a:lvl2pPr marL="0" lvl="1"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2pPr>
            <a:lvl3pPr marL="0" lvl="2"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3pPr>
            <a:lvl4pPr marL="0" lvl="3"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4pPr>
            <a:lvl5pPr marL="0" lvl="4"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5pPr>
            <a:lvl6pPr marL="0" lvl="5"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6pPr>
            <a:lvl7pPr marL="0" lvl="6"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7pPr>
            <a:lvl8pPr marL="0" lvl="7"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8pPr>
            <a:lvl9pPr marL="0" lvl="8" indent="0" algn="ctr">
              <a:lnSpc>
                <a:spcPct val="100000"/>
              </a:lnSpc>
              <a:spcBef>
                <a:spcPts val="0"/>
              </a:spcBef>
              <a:buClr>
                <a:srgbClr val="7D97AD"/>
              </a:buClr>
              <a:buSzPts val="700"/>
              <a:buFont typeface="Open Sans"/>
              <a:buNone/>
              <a:defRPr sz="700" b="0" strike="noStrik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1"/>
        <p:cNvGrpSpPr/>
        <p:nvPr/>
      </p:nvGrpSpPr>
      <p:grpSpPr>
        <a:xfrm>
          <a:off x="0" y="0"/>
          <a:ext cx="0" cy="0"/>
          <a:chOff x="0" y="0"/>
          <a:chExt cx="0" cy="0"/>
        </a:xfrm>
      </p:grpSpPr>
      <p:sp>
        <p:nvSpPr>
          <p:cNvPr id="142" name="Google Shape;142;p30"/>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3"/>
        <p:cNvGrpSpPr/>
        <p:nvPr/>
      </p:nvGrpSpPr>
      <p:grpSpPr>
        <a:xfrm>
          <a:off x="0" y="0"/>
          <a:ext cx="0" cy="0"/>
          <a:chOff x="0" y="0"/>
          <a:chExt cx="0" cy="0"/>
        </a:xfrm>
      </p:grpSpPr>
      <p:sp>
        <p:nvSpPr>
          <p:cNvPr id="144" name="Google Shape;144;p5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3"/>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7"/>
        <p:cNvGrpSpPr/>
        <p:nvPr/>
      </p:nvGrpSpPr>
      <p:grpSpPr>
        <a:xfrm>
          <a:off x="0" y="0"/>
          <a:ext cx="0" cy="0"/>
          <a:chOff x="0" y="0"/>
          <a:chExt cx="0" cy="0"/>
        </a:xfrm>
      </p:grpSpPr>
      <p:sp>
        <p:nvSpPr>
          <p:cNvPr id="148" name="Google Shape;148;p5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5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54"/>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1"/>
        <p:cNvGrpSpPr/>
        <p:nvPr/>
      </p:nvGrpSpPr>
      <p:grpSpPr>
        <a:xfrm>
          <a:off x="0" y="0"/>
          <a:ext cx="0" cy="0"/>
          <a:chOff x="0" y="0"/>
          <a:chExt cx="0" cy="0"/>
        </a:xfrm>
      </p:grpSpPr>
      <p:sp>
        <p:nvSpPr>
          <p:cNvPr id="152" name="Google Shape;152;p5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5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5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55"/>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5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6"/>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9"/>
        <p:cNvGrpSpPr/>
        <p:nvPr/>
      </p:nvGrpSpPr>
      <p:grpSpPr>
        <a:xfrm>
          <a:off x="0" y="0"/>
          <a:ext cx="0" cy="0"/>
          <a:chOff x="0" y="0"/>
          <a:chExt cx="0" cy="0"/>
        </a:xfrm>
      </p:grpSpPr>
      <p:sp>
        <p:nvSpPr>
          <p:cNvPr id="160" name="Google Shape;160;p5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57"/>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62"/>
        <p:cNvGrpSpPr/>
        <p:nvPr/>
      </p:nvGrpSpPr>
      <p:grpSpPr>
        <a:xfrm>
          <a:off x="0" y="0"/>
          <a:ext cx="0" cy="0"/>
          <a:chOff x="0" y="0"/>
          <a:chExt cx="0" cy="0"/>
        </a:xfrm>
      </p:grpSpPr>
      <p:sp>
        <p:nvSpPr>
          <p:cNvPr id="163" name="Google Shape;163;p5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5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5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58"/>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8"/>
        <p:cNvGrpSpPr/>
        <p:nvPr/>
      </p:nvGrpSpPr>
      <p:grpSpPr>
        <a:xfrm>
          <a:off x="0" y="0"/>
          <a:ext cx="0" cy="0"/>
          <a:chOff x="0" y="0"/>
          <a:chExt cx="0" cy="0"/>
        </a:xfrm>
      </p:grpSpPr>
      <p:sp>
        <p:nvSpPr>
          <p:cNvPr id="169" name="Google Shape;169;p5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5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2" name="Google Shape;172;p5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3" name="Google Shape;173;p59"/>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4"/>
        <p:cNvGrpSpPr/>
        <p:nvPr/>
      </p:nvGrpSpPr>
      <p:grpSpPr>
        <a:xfrm>
          <a:off x="0" y="0"/>
          <a:ext cx="0" cy="0"/>
          <a:chOff x="0" y="0"/>
          <a:chExt cx="0" cy="0"/>
        </a:xfrm>
      </p:grpSpPr>
      <p:sp>
        <p:nvSpPr>
          <p:cNvPr id="175" name="Google Shape;175;p6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6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7" name="Google Shape;177;p6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8" name="Google Shape;178;p6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9" name="Google Shape;179;p60"/>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80"/>
        <p:cNvGrpSpPr/>
        <p:nvPr/>
      </p:nvGrpSpPr>
      <p:grpSpPr>
        <a:xfrm>
          <a:off x="0" y="0"/>
          <a:ext cx="0" cy="0"/>
          <a:chOff x="0" y="0"/>
          <a:chExt cx="0" cy="0"/>
        </a:xfrm>
      </p:grpSpPr>
      <p:sp>
        <p:nvSpPr>
          <p:cNvPr id="181" name="Google Shape;181;p6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6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3" name="Google Shape;183;p6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4" name="Google Shape;184;p61"/>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5"/>
        <p:cNvGrpSpPr/>
        <p:nvPr/>
      </p:nvGrpSpPr>
      <p:grpSpPr>
        <a:xfrm>
          <a:off x="0" y="0"/>
          <a:ext cx="0" cy="0"/>
          <a:chOff x="0" y="0"/>
          <a:chExt cx="0" cy="0"/>
        </a:xfrm>
      </p:grpSpPr>
      <p:sp>
        <p:nvSpPr>
          <p:cNvPr id="186" name="Google Shape;186;p6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6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8" name="Google Shape;188;p6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9" name="Google Shape;189;p6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0" name="Google Shape;190;p6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1" name="Google Shape;191;p62"/>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92"/>
        <p:cNvGrpSpPr/>
        <p:nvPr/>
      </p:nvGrpSpPr>
      <p:grpSpPr>
        <a:xfrm>
          <a:off x="0" y="0"/>
          <a:ext cx="0" cy="0"/>
          <a:chOff x="0" y="0"/>
          <a:chExt cx="0" cy="0"/>
        </a:xfrm>
      </p:grpSpPr>
      <p:sp>
        <p:nvSpPr>
          <p:cNvPr id="193" name="Google Shape;193;p6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6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5" name="Google Shape;195;p6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6" name="Google Shape;196;p6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7" name="Google Shape;197;p6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6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6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63"/>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3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3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3"/>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35"/>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3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37"/>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37"/>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3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38"/>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38"/>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lvl="0"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1pPr>
            <a:lvl2pPr marL="0" lvl="1"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2pPr>
            <a:lvl3pPr marL="0" lvl="2"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3pPr>
            <a:lvl4pPr marL="0" lvl="3"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4pPr>
            <a:lvl5pPr marL="0" lvl="4"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5pPr>
            <a:lvl6pPr marL="0" lvl="5"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6pPr>
            <a:lvl7pPr marL="0" lvl="6"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7pPr>
            <a:lvl8pPr marL="0" lvl="7"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8pPr>
            <a:lvl9pPr marL="0" lvl="8" indent="0" algn="ctr">
              <a:lnSpc>
                <a:spcPct val="100000"/>
              </a:lnSpc>
              <a:spcBef>
                <a:spcPts val="0"/>
              </a:spcBef>
              <a:buClr>
                <a:srgbClr val="929292"/>
              </a:buClr>
              <a:buSzPts val="700"/>
              <a:buFont typeface="Open Sans"/>
              <a:buNone/>
              <a:defRPr sz="700" b="0" strike="noStrik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pic>
        <p:nvPicPr>
          <p:cNvPr id="6" name="Google Shape;6;p25"/>
          <p:cNvPicPr preferRelativeResize="0"/>
          <p:nvPr/>
        </p:nvPicPr>
        <p:blipFill rotWithShape="1">
          <a:blip r:embed="rId14">
            <a:alphaModFix/>
          </a:blip>
          <a:srcRect r="7801" b="7532"/>
          <a:stretch/>
        </p:blipFill>
        <p:spPr>
          <a:xfrm>
            <a:off x="6579720" y="2571840"/>
            <a:ext cx="2563560" cy="2571120"/>
          </a:xfrm>
          <a:prstGeom prst="rect">
            <a:avLst/>
          </a:prstGeom>
          <a:noFill/>
          <a:ln>
            <a:noFill/>
          </a:ln>
        </p:spPr>
      </p:pic>
      <p:sp>
        <p:nvSpPr>
          <p:cNvPr id="7" name="Google Shape;7;p25"/>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25"/>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marR="0" lvl="0"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9" name="Google Shape;9;p2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27"/>
          <p:cNvSpPr txBox="1">
            <a:spLocks noGrp="1"/>
          </p:cNvSpPr>
          <p:nvPr>
            <p:ph type="sldNum" idx="12"/>
          </p:nvPr>
        </p:nvSpPr>
        <p:spPr>
          <a:xfrm>
            <a:off x="8635320" y="4915080"/>
            <a:ext cx="102240" cy="11376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72" name="Google Shape;72;p2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2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2B3E4"/>
        </a:solidFill>
        <a:effectLst/>
      </p:bgPr>
    </p:bg>
    <p:spTree>
      <p:nvGrpSpPr>
        <p:cNvPr id="1" name="Shape 134"/>
        <p:cNvGrpSpPr/>
        <p:nvPr/>
      </p:nvGrpSpPr>
      <p:grpSpPr>
        <a:xfrm>
          <a:off x="0" y="0"/>
          <a:ext cx="0" cy="0"/>
          <a:chOff x="0" y="0"/>
          <a:chExt cx="0" cy="0"/>
        </a:xfrm>
      </p:grpSpPr>
      <p:sp>
        <p:nvSpPr>
          <p:cNvPr id="135" name="Google Shape;135;p29"/>
          <p:cNvSpPr/>
          <p:nvPr/>
        </p:nvSpPr>
        <p:spPr>
          <a:xfrm>
            <a:off x="489600" y="4800600"/>
            <a:ext cx="8163720" cy="15156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700" b="0" i="0" u="none" strike="noStrike" cap="none">
              <a:latin typeface="Arial"/>
              <a:ea typeface="Arial"/>
              <a:cs typeface="Arial"/>
              <a:sym typeface="Arial"/>
            </a:endParaRPr>
          </a:p>
        </p:txBody>
      </p:sp>
      <p:sp>
        <p:nvSpPr>
          <p:cNvPr id="136" name="Google Shape;136;p29"/>
          <p:cNvSpPr/>
          <p:nvPr/>
        </p:nvSpPr>
        <p:spPr>
          <a:xfrm>
            <a:off x="3796560" y="3514680"/>
            <a:ext cx="1550520" cy="34704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1800" b="0" i="0" u="none" strike="noStrike" cap="none">
              <a:latin typeface="Arial"/>
              <a:ea typeface="Arial"/>
              <a:cs typeface="Arial"/>
              <a:sym typeface="Arial"/>
            </a:endParaRPr>
          </a:p>
        </p:txBody>
      </p:sp>
      <p:pic>
        <p:nvPicPr>
          <p:cNvPr id="137" name="Google Shape;137;p29"/>
          <p:cNvPicPr preferRelativeResize="0"/>
          <p:nvPr/>
        </p:nvPicPr>
        <p:blipFill rotWithShape="1">
          <a:blip r:embed="rId14">
            <a:alphaModFix/>
          </a:blip>
          <a:srcRect/>
          <a:stretch/>
        </p:blipFill>
        <p:spPr>
          <a:xfrm>
            <a:off x="3485880" y="1370880"/>
            <a:ext cx="2171520" cy="1940400"/>
          </a:xfrm>
          <a:prstGeom prst="rect">
            <a:avLst/>
          </a:prstGeom>
          <a:noFill/>
          <a:ln>
            <a:noFill/>
          </a:ln>
        </p:spPr>
      </p:pic>
      <p:sp>
        <p:nvSpPr>
          <p:cNvPr id="138" name="Google Shape;138;p29"/>
          <p:cNvSpPr txBox="1">
            <a:spLocks noGrp="1"/>
          </p:cNvSpPr>
          <p:nvPr>
            <p:ph type="sldNum" idx="12"/>
          </p:nvPr>
        </p:nvSpPr>
        <p:spPr>
          <a:xfrm>
            <a:off x="8892720" y="4952880"/>
            <a:ext cx="140400" cy="151560"/>
          </a:xfrm>
          <a:prstGeom prst="rect">
            <a:avLst/>
          </a:prstGeom>
          <a:noFill/>
          <a:ln>
            <a:noFill/>
          </a:ln>
        </p:spPr>
        <p:txBody>
          <a:bodyPr spcFirstLastPara="1" wrap="square" lIns="19075" tIns="19075" rIns="19075" bIns="19075" anchor="t" anchorCtr="0">
            <a:noAutofit/>
          </a:bodyPr>
          <a:lstStyle>
            <a:lvl1pPr marL="0" marR="0" lvl="0"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39" name="Google Shape;139;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0" name="Google Shape;140;p2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oogle.com/url?q=https://s3.amazonaws.com/udacity-hosted-downloads/ud651/prosperLoanData.csv&amp;sa=D&amp;ust=1581581520570000"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google.com/url?q=https://s3.amazonaws.com/udacity-hosted-downloads/ud507/pisa2012.csv.zip&amp;sa=D&amp;ust=1581581520574000" TargetMode="Externa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video.udacity-data.com/topher/2021/September/6155a85c_example-project/example-project.zip" TargetMode="External"/><Relationship Id="rId2" Type="http://schemas.openxmlformats.org/officeDocument/2006/relationships/hyperlink" Target="https://video.udacity-data.com/topher/2021/September/6155a869_project-template/project-template.zip" TargetMode="Externa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https://review.udacity.com/#!/rubrics/3592/view"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oogle.com/url?q=https://s3.amazonaws.com/udacity-hosted-downloads/ud651/prosperLoanData.csv&amp;sa=D&amp;ust=1581581520570000"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video.udacity-data.com/topher/2020/October/5f91cf38_201902-fordgobike-tripdata/201902-fordgobike-tripdata.csv"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community.amstat.org/jointscsg-section/dataexpo/dataexpo2009" TargetMode="External"/><Relationship Id="rId1" Type="http://schemas.openxmlformats.org/officeDocument/2006/relationships/slideLayout" Target="../slideLayouts/slideLayout14.xml"/><Relationship Id="rId4" Type="http://schemas.openxmlformats.org/officeDocument/2006/relationships/hyperlink" Target="https://doi.org/10.7910/DVN/HG7NV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4"/>
        <p:cNvGrpSpPr/>
        <p:nvPr/>
      </p:nvGrpSpPr>
      <p:grpSpPr>
        <a:xfrm>
          <a:off x="0" y="0"/>
          <a:ext cx="0" cy="0"/>
          <a:chOff x="0" y="0"/>
          <a:chExt cx="0" cy="0"/>
        </a:xfrm>
      </p:grpSpPr>
      <p:sp>
        <p:nvSpPr>
          <p:cNvPr id="205" name="Google Shape;205;g13e922d9299_0_0"/>
          <p:cNvSpPr txBox="1">
            <a:spLocks noGrp="1"/>
          </p:cNvSpPr>
          <p:nvPr>
            <p:ph type="title"/>
          </p:nvPr>
        </p:nvSpPr>
        <p:spPr>
          <a:xfrm>
            <a:off x="457200" y="834840"/>
            <a:ext cx="8229000" cy="13884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4500"/>
              <a:buFont typeface="Open Sans"/>
              <a:buNone/>
            </a:pPr>
            <a:r>
              <a:rPr lang="en" sz="4500" b="0" strike="noStrike" dirty="0">
                <a:solidFill>
                  <a:srgbClr val="FFFFFF"/>
                </a:solidFill>
                <a:latin typeface="Open Sans"/>
                <a:ea typeface="Open Sans"/>
                <a:cs typeface="Open Sans"/>
                <a:sym typeface="Open Sans"/>
              </a:rPr>
              <a:t>Udacity Connect Session</a:t>
            </a:r>
            <a:endParaRPr sz="4500" b="0" strike="noStrike" dirty="0">
              <a:latin typeface="Arial"/>
              <a:ea typeface="Arial"/>
              <a:cs typeface="Arial"/>
              <a:sym typeface="Arial"/>
            </a:endParaRPr>
          </a:p>
        </p:txBody>
      </p:sp>
      <p:sp>
        <p:nvSpPr>
          <p:cNvPr id="206" name="Google Shape;206;g13e922d9299_0_0"/>
          <p:cNvSpPr txBox="1">
            <a:spLocks noGrp="1"/>
          </p:cNvSpPr>
          <p:nvPr>
            <p:ph type="body" idx="1"/>
          </p:nvPr>
        </p:nvSpPr>
        <p:spPr>
          <a:xfrm>
            <a:off x="457200" y="2195640"/>
            <a:ext cx="8012100" cy="1002900"/>
          </a:xfrm>
          <a:prstGeom prst="rect">
            <a:avLst/>
          </a:prstGeom>
          <a:noFill/>
          <a:ln>
            <a:noFill/>
          </a:ln>
        </p:spPr>
        <p:txBody>
          <a:bodyPr spcFirstLastPara="1" wrap="square" lIns="0" tIns="0" rIns="0" bIns="0" anchor="t" anchorCtr="0">
            <a:noAutofit/>
          </a:bodyPr>
          <a:lstStyle/>
          <a:p>
            <a:pPr marL="0" marR="0" lvl="0" indent="0" algn="l" rtl="0">
              <a:lnSpc>
                <a:spcPct val="131000"/>
              </a:lnSpc>
              <a:spcBef>
                <a:spcPts val="0"/>
              </a:spcBef>
              <a:spcAft>
                <a:spcPts val="0"/>
              </a:spcAft>
              <a:buClr>
                <a:srgbClr val="9CBDD8"/>
              </a:buClr>
              <a:buSzPts val="2400"/>
              <a:buFont typeface="Open Sans"/>
              <a:buNone/>
            </a:pPr>
            <a:r>
              <a:rPr lang="en" sz="2400" b="0" i="0" u="none" strike="noStrike" cap="none" dirty="0">
                <a:solidFill>
                  <a:schemeClr val="bg1"/>
                </a:solidFill>
                <a:latin typeface="Open Sans"/>
                <a:ea typeface="Open Sans"/>
                <a:cs typeface="Open Sans"/>
                <a:sym typeface="Open Sans"/>
              </a:rPr>
              <a:t>Welcome to the ALX-T Data Analysis Nanodegree</a:t>
            </a:r>
            <a:endParaRPr lang="en-US" sz="2800" b="1" i="0" u="none" strike="noStrike" dirty="0">
              <a:solidFill>
                <a:srgbClr val="FFC000"/>
              </a:solidFill>
              <a:effectLst/>
              <a:latin typeface="var(--stk-f_family)"/>
            </a:endParaRPr>
          </a:p>
          <a:p>
            <a:pPr marL="0" indent="0">
              <a:lnSpc>
                <a:spcPct val="131000"/>
              </a:lnSpc>
              <a:buClr>
                <a:srgbClr val="9CBDD8"/>
              </a:buClr>
              <a:buSzPts val="2400"/>
            </a:pPr>
            <a:r>
              <a:rPr lang="en-US" sz="2800" b="1" i="0" u="none" strike="noStrike" dirty="0">
                <a:solidFill>
                  <a:srgbClr val="FFC000"/>
                </a:solidFill>
                <a:effectLst/>
                <a:latin typeface="var(--stk-f_family)"/>
              </a:rPr>
              <a:t>Project 3, Communicate Data Findings, Q &amp; A</a:t>
            </a:r>
            <a:endParaRPr lang="en-US" sz="2800" dirty="0">
              <a:solidFill>
                <a:srgbClr val="FFC000"/>
              </a:solidFill>
              <a:effectLst/>
            </a:endParaRPr>
          </a:p>
          <a:p>
            <a:pPr marL="0" indent="0">
              <a:lnSpc>
                <a:spcPct val="131000"/>
              </a:lnSpc>
              <a:buClr>
                <a:srgbClr val="9CBDD8"/>
              </a:buClr>
              <a:buSzPts val="2400"/>
            </a:pPr>
            <a:r>
              <a:rPr lang="en" sz="2400" b="0" i="0" u="none" strike="noStrike" cap="none" dirty="0">
                <a:solidFill>
                  <a:schemeClr val="bg1"/>
                </a:solidFill>
                <a:latin typeface="Open Sans"/>
                <a:ea typeface="Open Sans"/>
                <a:cs typeface="Open Sans"/>
                <a:sym typeface="Open Sans"/>
              </a:rPr>
              <a:t>- Week 12, 2022</a:t>
            </a:r>
            <a:endParaRPr sz="2400" b="0" i="0" u="none" strike="noStrike" cap="none" dirty="0">
              <a:solidFill>
                <a:schemeClr val="bg1"/>
              </a:solidFill>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F94489-8D74-BD8F-0FD5-852326BDFA45}"/>
              </a:ext>
            </a:extLst>
          </p:cNvPr>
          <p:cNvSpPr>
            <a:spLocks noGrp="1"/>
          </p:cNvSpPr>
          <p:nvPr>
            <p:ph type="title"/>
          </p:nvPr>
        </p:nvSpPr>
        <p:spPr>
          <a:xfrm>
            <a:off x="482600" y="241300"/>
            <a:ext cx="8178799" cy="851803"/>
          </a:xfrm>
        </p:spPr>
        <p:txBody>
          <a:bodyPr>
            <a:normAutofit/>
          </a:bodyPr>
          <a:lstStyle/>
          <a:p>
            <a:r>
              <a:rPr lang="en-US" sz="2700" b="1" i="0" u="none" strike="noStrike" dirty="0">
                <a:effectLst/>
                <a:latin typeface="Open Sans" panose="020B0606030504020204" pitchFamily="34" charset="0"/>
                <a:hlinkClick r:id="rId2"/>
              </a:rPr>
              <a:t>Loan Data from Prosper</a:t>
            </a:r>
            <a:endParaRPr lang="en-US" sz="2700" b="1" dirty="0"/>
          </a:p>
        </p:txBody>
      </p:sp>
      <p:sp>
        <p:nvSpPr>
          <p:cNvPr id="3" name="Text Placeholder 2">
            <a:extLst>
              <a:ext uri="{FF2B5EF4-FFF2-40B4-BE49-F238E27FC236}">
                <a16:creationId xmlns:a16="http://schemas.microsoft.com/office/drawing/2014/main" id="{956C886C-2F04-F666-1452-9B05B6C1B644}"/>
              </a:ext>
            </a:extLst>
          </p:cNvPr>
          <p:cNvSpPr>
            <a:spLocks noGrp="1"/>
          </p:cNvSpPr>
          <p:nvPr>
            <p:ph type="body" idx="1"/>
          </p:nvPr>
        </p:nvSpPr>
        <p:spPr>
          <a:xfrm>
            <a:off x="482601" y="1337235"/>
            <a:ext cx="3006288" cy="3295487"/>
          </a:xfrm>
        </p:spPr>
        <p:txBody>
          <a:bodyPr>
            <a:normAutofit/>
          </a:bodyPr>
          <a:lstStyle/>
          <a:p>
            <a:pPr marL="228600" indent="0">
              <a:spcAft>
                <a:spcPts val="600"/>
              </a:spcAft>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This data set contains 113,937 loans with 81 variables on each loan, including loan amount, borrower rate (or interest rate), current loan status, borrower income, and many others.</a:t>
            </a:r>
          </a:p>
        </p:txBody>
      </p:sp>
      <p:grpSp>
        <p:nvGrpSpPr>
          <p:cNvPr id="6153" name="Group 615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51122"/>
            <a:ext cx="760545" cy="1513185"/>
            <a:chOff x="0" y="4601497"/>
            <a:chExt cx="1014060" cy="2017580"/>
          </a:xfrm>
        </p:grpSpPr>
        <p:sp>
          <p:nvSpPr>
            <p:cNvPr id="6154" name="Isosceles Triangle 615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pink and blue pig figurine">
            <a:extLst>
              <a:ext uri="{FF2B5EF4-FFF2-40B4-BE49-F238E27FC236}">
                <a16:creationId xmlns:a16="http://schemas.microsoft.com/office/drawing/2014/main" id="{7E468A14-11F8-A898-4C57-8102392BF0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71490" y="1413550"/>
            <a:ext cx="4689909" cy="3118789"/>
          </a:xfrm>
          <a:prstGeom prst="rect">
            <a:avLst/>
          </a:prstGeom>
          <a:noFill/>
          <a:extLst>
            <a:ext uri="{909E8E84-426E-40DD-AFC4-6F175D3DCCD1}">
              <a14:hiddenFill xmlns:a14="http://schemas.microsoft.com/office/drawing/2010/main">
                <a:solidFill>
                  <a:srgbClr val="FFFFFF"/>
                </a:solidFill>
              </a14:hiddenFill>
            </a:ext>
          </a:extLst>
        </p:spPr>
      </p:pic>
      <p:grpSp>
        <p:nvGrpSpPr>
          <p:cNvPr id="6157" name="Group 615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0"/>
            <a:ext cx="729532" cy="1451482"/>
            <a:chOff x="10918968" y="713127"/>
            <a:chExt cx="1273032" cy="2532832"/>
          </a:xfrm>
        </p:grpSpPr>
        <p:sp>
          <p:nvSpPr>
            <p:cNvPr id="6158" name="Rectangle 615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Isosceles Triangle 615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5373021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51435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51435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F94489-8D74-BD8F-0FD5-852326BDFA45}"/>
              </a:ext>
            </a:extLst>
          </p:cNvPr>
          <p:cNvSpPr>
            <a:spLocks noGrp="1"/>
          </p:cNvSpPr>
          <p:nvPr>
            <p:ph type="title"/>
          </p:nvPr>
        </p:nvSpPr>
        <p:spPr>
          <a:xfrm>
            <a:off x="466344" y="870966"/>
            <a:ext cx="2702052" cy="3394710"/>
          </a:xfrm>
        </p:spPr>
        <p:txBody>
          <a:bodyPr>
            <a:normAutofit/>
          </a:bodyPr>
          <a:lstStyle/>
          <a:p>
            <a:r>
              <a:rPr lang="en-US" sz="3000" b="1" i="0" u="none" strike="noStrike" dirty="0">
                <a:effectLst/>
                <a:latin typeface="Open Sans" panose="020B0606030504020204" pitchFamily="34" charset="0"/>
                <a:hlinkClick r:id="rId2"/>
              </a:rPr>
              <a:t>PISA Data</a:t>
            </a:r>
            <a:endParaRPr lang="en-US" sz="3000" b="1"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11146"/>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6892978B-C8C5-4900-5747-436FC7E3CAAB}"/>
              </a:ext>
            </a:extLst>
          </p:cNvPr>
          <p:cNvGraphicFramePr/>
          <p:nvPr>
            <p:extLst>
              <p:ext uri="{D42A27DB-BD31-4B8C-83A1-F6EECF244321}">
                <p14:modId xmlns:p14="http://schemas.microsoft.com/office/powerpoint/2010/main" val="1869832775"/>
              </p:ext>
            </p:extLst>
          </p:nvPr>
        </p:nvGraphicFramePr>
        <p:xfrm>
          <a:off x="3977640" y="507492"/>
          <a:ext cx="4773168" cy="4135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76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3D Hologram from iPad">
            <a:extLst>
              <a:ext uri="{FF2B5EF4-FFF2-40B4-BE49-F238E27FC236}">
                <a16:creationId xmlns:a16="http://schemas.microsoft.com/office/drawing/2014/main" id="{DA6FDACB-5B19-9AEA-7CD1-4A64000CEB4C}"/>
              </a:ext>
            </a:extLst>
          </p:cNvPr>
          <p:cNvPicPr>
            <a:picLocks noChangeAspect="1"/>
          </p:cNvPicPr>
          <p:nvPr/>
        </p:nvPicPr>
        <p:blipFill rotWithShape="1">
          <a:blip r:embed="rId2"/>
          <a:srcRect r="5884"/>
          <a:stretch/>
        </p:blipFill>
        <p:spPr>
          <a:xfrm>
            <a:off x="0" y="817700"/>
            <a:ext cx="4571980" cy="3242588"/>
          </a:xfrm>
          <a:prstGeom prst="rect">
            <a:avLst/>
          </a:prstGeom>
        </p:spPr>
      </p:pic>
      <p:sp>
        <p:nvSpPr>
          <p:cNvPr id="19"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F94489-8D74-BD8F-0FD5-852326BDFA45}"/>
              </a:ext>
            </a:extLst>
          </p:cNvPr>
          <p:cNvSpPr>
            <a:spLocks noGrp="1"/>
          </p:cNvSpPr>
          <p:nvPr>
            <p:ph type="title"/>
          </p:nvPr>
        </p:nvSpPr>
        <p:spPr>
          <a:xfrm>
            <a:off x="5437163" y="557585"/>
            <a:ext cx="3098712" cy="2769021"/>
          </a:xfrm>
          <a:noFill/>
        </p:spPr>
        <p:txBody>
          <a:bodyPr vert="horz" lIns="91440" tIns="45720" rIns="91440" bIns="45720" rtlCol="0" anchor="b">
            <a:normAutofit/>
          </a:bodyPr>
          <a:lstStyle/>
          <a:p>
            <a:pPr>
              <a:lnSpc>
                <a:spcPct val="90000"/>
              </a:lnSpc>
              <a:spcBef>
                <a:spcPct val="0"/>
              </a:spcBef>
            </a:pPr>
            <a:r>
              <a:rPr lang="en-US" sz="3600" b="1" i="0" kern="1200" dirty="0">
                <a:solidFill>
                  <a:schemeClr val="tx1"/>
                </a:solidFill>
                <a:effectLst/>
                <a:latin typeface="+mj-lt"/>
                <a:ea typeface="+mj-ea"/>
                <a:cs typeface="+mj-cs"/>
              </a:rPr>
              <a:t>You may also select your own dataset</a:t>
            </a:r>
            <a:endParaRPr lang="en-US" sz="3600" b="1" kern="1200" dirty="0">
              <a:solidFill>
                <a:schemeClr val="tx1"/>
              </a:solidFill>
              <a:latin typeface="+mj-lt"/>
              <a:ea typeface="+mj-ea"/>
              <a:cs typeface="+mj-cs"/>
            </a:endParaRPr>
          </a:p>
        </p:txBody>
      </p:sp>
    </p:spTree>
    <p:extLst>
      <p:ext uri="{BB962C8B-B14F-4D97-AF65-F5344CB8AC3E}">
        <p14:creationId xmlns:p14="http://schemas.microsoft.com/office/powerpoint/2010/main" val="190713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04996" cy="24254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874986" y="541353"/>
            <a:ext cx="3198666" cy="1666494"/>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200" b="1" i="0" u="none" strike="noStrike" cap="none" normalizeH="0" baseline="0">
                <a:ln>
                  <a:noFill/>
                </a:ln>
                <a:effectLst/>
                <a:latin typeface="Open Sans" panose="020B0606030504020204" pitchFamily="34" charset="0"/>
                <a:cs typeface="Open Sans" panose="020B0606030504020204" pitchFamily="34" charset="0"/>
              </a:rPr>
              <a:t>Download Starter Files</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5228" cy="24254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54864"/>
            <a:ext cx="884223" cy="174721"/>
            <a:chOff x="7763256" y="73152"/>
            <a:chExt cx="1178966" cy="232963"/>
          </a:xfrm>
        </p:grpSpPr>
        <p:sp>
          <p:nvSpPr>
            <p:cNvPr id="17"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5488"/>
            <a:ext cx="455228" cy="27180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874986" y="2480352"/>
            <a:ext cx="3198666" cy="2444401"/>
          </a:xfrm>
        </p:spPr>
        <p:txBody>
          <a:bodyPr anchor="ctr">
            <a:noAutofit/>
          </a:bodyPr>
          <a:lstStyle/>
          <a:p>
            <a:pPr marL="0" marR="0" lvl="0" indent="0" defTabSz="914400" rtl="0" eaLnBrk="0" fontAlgn="base" latinLnBrk="0" hangingPunct="0">
              <a:lnSpc>
                <a:spcPct val="90000"/>
              </a:lnSpc>
              <a:spcBef>
                <a:spcPct val="0"/>
              </a:spcBef>
              <a:spcAft>
                <a:spcPts val="600"/>
              </a:spcAft>
              <a:buClrTx/>
              <a:buSzTx/>
              <a:tabLst/>
            </a:pPr>
            <a:r>
              <a:rPr lang="en-US" sz="1200" dirty="0">
                <a:hlinkClick r:id="rId2"/>
              </a:rPr>
              <a:t>Project Template (udacity-data.com)</a:t>
            </a:r>
            <a:endParaRPr kumimoji="0" lang="en-US" altLang="en-US" sz="12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tabLst/>
            </a:pPr>
            <a:r>
              <a:rPr kumimoji="0" lang="en-US" altLang="en-US" sz="1200" b="1" i="0" u="none" strike="noStrike" cap="none" normalizeH="0" baseline="0" dirty="0">
                <a:ln>
                  <a:noFill/>
                </a:ln>
                <a:effectLst/>
                <a:latin typeface="Open Sans" panose="020B0606030504020204" pitchFamily="34" charset="0"/>
                <a:cs typeface="Open Sans" panose="020B0606030504020204" pitchFamily="34" charset="0"/>
              </a:rPr>
              <a:t>Project Template - </a:t>
            </a:r>
            <a:r>
              <a:rPr kumimoji="0" lang="en-US" altLang="en-US" sz="1200" b="0" i="0" u="none" strike="noStrike" cap="none" normalizeH="0" baseline="0" dirty="0">
                <a:ln>
                  <a:noFill/>
                </a:ln>
                <a:effectLst/>
                <a:latin typeface="Open Sans" panose="020B0606030504020204" pitchFamily="34" charset="0"/>
                <a:cs typeface="Open Sans" panose="020B0606030504020204" pitchFamily="34" charset="0"/>
              </a:rPr>
              <a:t>It contains the starter files.</a:t>
            </a:r>
            <a:endParaRPr lang="en-US" altLang="en-US" sz="1200" b="0" i="0" dirty="0">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90000"/>
              </a:lnSpc>
              <a:spcBef>
                <a:spcPct val="0"/>
              </a:spcBef>
              <a:spcAft>
                <a:spcPts val="600"/>
              </a:spcAft>
              <a:buClrTx/>
              <a:buSzTx/>
              <a:tabLst/>
            </a:pPr>
            <a:endParaRPr lang="en-US" sz="1200" dirty="0">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90000"/>
              </a:lnSpc>
              <a:spcBef>
                <a:spcPct val="0"/>
              </a:spcBef>
              <a:spcAft>
                <a:spcPts val="600"/>
              </a:spcAft>
              <a:buClrTx/>
              <a:buSzTx/>
              <a:tabLst/>
            </a:pPr>
            <a:r>
              <a:rPr lang="en-US" sz="1200" b="1" i="0" dirty="0">
                <a:effectLst/>
                <a:latin typeface="Open Sans" panose="020B0606030504020204" pitchFamily="34" charset="0"/>
                <a:cs typeface="Open Sans" panose="020B0606030504020204" pitchFamily="34" charset="0"/>
              </a:rPr>
              <a:t>Review the Example </a:t>
            </a:r>
            <a:r>
              <a:rPr lang="en-US" sz="1200" b="1" i="0" dirty="0">
                <a:effectLst/>
                <a:latin typeface="Open Sans" panose="020B0606030504020204" pitchFamily="34" charset="0"/>
              </a:rPr>
              <a:t>Project Submission – Case Study</a:t>
            </a:r>
          </a:p>
          <a:p>
            <a:pPr marL="0" marR="0" lvl="0" indent="0" defTabSz="914400" rtl="0" eaLnBrk="0" fontAlgn="base" latinLnBrk="0" hangingPunct="0">
              <a:lnSpc>
                <a:spcPct val="90000"/>
              </a:lnSpc>
              <a:spcBef>
                <a:spcPct val="0"/>
              </a:spcBef>
              <a:spcAft>
                <a:spcPts val="600"/>
              </a:spcAft>
              <a:buClrTx/>
              <a:buSzTx/>
              <a:tabLst/>
            </a:pPr>
            <a:r>
              <a:rPr lang="en-US" sz="1200" b="0" i="0" u="none" strike="noStrike" dirty="0">
                <a:effectLst/>
                <a:latin typeface="Open Sans" panose="020B0606030504020204" pitchFamily="34" charset="0"/>
                <a:hlinkClick r:id="rId3"/>
              </a:rPr>
              <a:t>Example Project</a:t>
            </a:r>
            <a:r>
              <a:rPr lang="en-US" sz="1200" b="0" i="0" dirty="0">
                <a:effectLst/>
                <a:latin typeface="Open Sans" panose="020B0606030504020204" pitchFamily="34" charset="0"/>
              </a:rPr>
              <a:t> </a:t>
            </a:r>
            <a:r>
              <a:rPr lang="en-US" sz="1200" b="0" i="0" u="sng" dirty="0">
                <a:effectLst/>
                <a:latin typeface="Open Sans" panose="020B0606030504020204" pitchFamily="34" charset="0"/>
              </a:rPr>
              <a:t>serve as an example of what a final project submission could look like. </a:t>
            </a:r>
          </a:p>
          <a:p>
            <a:pPr marL="0" marR="0" lvl="0" indent="0" defTabSz="914400" rtl="0" eaLnBrk="0" fontAlgn="base" latinLnBrk="0" hangingPunct="0">
              <a:lnSpc>
                <a:spcPct val="90000"/>
              </a:lnSpc>
              <a:spcBef>
                <a:spcPct val="0"/>
              </a:spcBef>
              <a:spcAft>
                <a:spcPts val="600"/>
              </a:spcAft>
              <a:buClrTx/>
              <a:buSzTx/>
              <a:tabLst/>
            </a:pPr>
            <a:r>
              <a:rPr lang="en-US" sz="1200" b="0" i="0" dirty="0">
                <a:effectLst/>
                <a:latin typeface="Open Sans" panose="020B0606030504020204" pitchFamily="34" charset="0"/>
              </a:rPr>
              <a:t>This example project was built using the project template files and the diamond price dataset incorporated with this project.</a:t>
            </a:r>
          </a:p>
        </p:txBody>
      </p:sp>
      <p:pic>
        <p:nvPicPr>
          <p:cNvPr id="5" name="Picture 4">
            <a:extLst>
              <a:ext uri="{FF2B5EF4-FFF2-40B4-BE49-F238E27FC236}">
                <a16:creationId xmlns:a16="http://schemas.microsoft.com/office/drawing/2014/main" id="{90E38E70-44D2-579B-20E9-89A605AD8FC4}"/>
              </a:ext>
            </a:extLst>
          </p:cNvPr>
          <p:cNvPicPr>
            <a:picLocks noChangeAspect="1"/>
          </p:cNvPicPr>
          <p:nvPr/>
        </p:nvPicPr>
        <p:blipFill>
          <a:blip r:embed="rId4"/>
          <a:stretch>
            <a:fillRect/>
          </a:stretch>
        </p:blipFill>
        <p:spPr>
          <a:xfrm>
            <a:off x="4073652" y="1083065"/>
            <a:ext cx="5070523" cy="3181754"/>
          </a:xfrm>
          <a:prstGeom prst="rect">
            <a:avLst/>
          </a:prstGeom>
        </p:spPr>
      </p:pic>
    </p:spTree>
    <p:extLst>
      <p:ext uri="{BB962C8B-B14F-4D97-AF65-F5344CB8AC3E}">
        <p14:creationId xmlns:p14="http://schemas.microsoft.com/office/powerpoint/2010/main" val="360761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839273"/>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878305" y="1047514"/>
            <a:ext cx="2430380" cy="3048471"/>
          </a:xfrm>
        </p:spPr>
        <p:txBody>
          <a:bodyPr>
            <a:normAutofit/>
          </a:bodyPr>
          <a:lstStyle/>
          <a:p>
            <a:r>
              <a:rPr lang="en-US" sz="3200" b="1" i="0" dirty="0">
                <a:solidFill>
                  <a:srgbClr val="FFFFFF"/>
                </a:solidFill>
                <a:effectLst/>
                <a:latin typeface="Open Sans" panose="020B0606030504020204" pitchFamily="34" charset="0"/>
              </a:rPr>
              <a:t>Project Approach</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705861"/>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358574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027613" y="1857375"/>
            <a:ext cx="4749495" cy="2693194"/>
          </a:xfrm>
        </p:spPr>
        <p:txBody>
          <a:bodyPr>
            <a:noAutofit/>
          </a:bodyPr>
          <a:lstStyle/>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Update these sections in the README.md file:</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Introduce your dataset and document its source.</a:t>
            </a:r>
          </a:p>
          <a:p>
            <a:pPr marL="514350" indent="-285750">
              <a:lnSpc>
                <a:spcPct val="90000"/>
              </a:lnSpc>
              <a:spcAft>
                <a:spcPts val="600"/>
              </a:spcAft>
              <a:buFont typeface="Arial" panose="020B0604020202020204" pitchFamily="34" charset="0"/>
              <a:buChar char="•"/>
            </a:pPr>
            <a:r>
              <a:rPr lang="en-US" sz="1400" b="0" i="0" dirty="0" err="1">
                <a:effectLst/>
                <a:latin typeface="Open Sans" panose="020B0606030504020204" pitchFamily="34" charset="0"/>
              </a:rPr>
              <a:t>Summarise</a:t>
            </a:r>
            <a:r>
              <a:rPr lang="en-US" sz="1400" b="0" i="0" dirty="0">
                <a:effectLst/>
                <a:latin typeface="Open Sans" panose="020B0606030504020204" pitchFamily="34" charset="0"/>
              </a:rPr>
              <a:t> the steps you took in your data exploration.</a:t>
            </a:r>
          </a:p>
          <a:p>
            <a:pPr marL="514350" indent="-285750">
              <a:lnSpc>
                <a:spcPct val="90000"/>
              </a:lnSpc>
              <a:spcAft>
                <a:spcPts val="600"/>
              </a:spcAft>
              <a:buFont typeface="Arial" panose="020B0604020202020204" pitchFamily="34" charset="0"/>
              <a:buChar char="•"/>
            </a:pPr>
            <a:r>
              <a:rPr lang="en-US" sz="1400" b="0" i="0" dirty="0" err="1">
                <a:effectLst/>
                <a:latin typeface="Open Sans" panose="020B0606030504020204" pitchFamily="34" charset="0"/>
              </a:rPr>
              <a:t>Summarise</a:t>
            </a:r>
            <a:r>
              <a:rPr lang="en-US" sz="1400" b="0" i="0" dirty="0">
                <a:effectLst/>
                <a:latin typeface="Open Sans" panose="020B0606030504020204" pitchFamily="34" charset="0"/>
              </a:rPr>
              <a:t> your data exploration findings </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Mention whether you plan to bring them into your explanatory presentation or not.</a:t>
            </a:r>
          </a:p>
          <a:p>
            <a:pPr marL="514350" indent="-285750">
              <a:lnSpc>
                <a:spcPct val="90000"/>
              </a:lnSpc>
              <a:spcAft>
                <a:spcPts val="600"/>
              </a:spcAft>
              <a:buFont typeface="Arial" panose="020B0604020202020204" pitchFamily="34" charset="0"/>
              <a:buChar char="•"/>
            </a:pPr>
            <a:r>
              <a:rPr lang="en-US" sz="1400" b="1" i="0" dirty="0">
                <a:effectLst/>
                <a:latin typeface="Open Sans" panose="020B0606030504020204" pitchFamily="34" charset="0"/>
              </a:rPr>
              <a:t>Key Insights for Presentation</a:t>
            </a:r>
            <a:r>
              <a:rPr lang="en-US" sz="1400" b="0" i="0" dirty="0">
                <a:effectLst/>
                <a:latin typeface="Open Sans" panose="020B0606030504020204" pitchFamily="34" charset="0"/>
              </a:rPr>
              <a:t> - Write about why/how you chose certain findings over others to put in your explanatory analysis. </a:t>
            </a:r>
          </a:p>
        </p:txBody>
      </p:sp>
    </p:spTree>
    <p:extLst>
      <p:ext uri="{BB962C8B-B14F-4D97-AF65-F5344CB8AC3E}">
        <p14:creationId xmlns:p14="http://schemas.microsoft.com/office/powerpoint/2010/main" val="425317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635700"/>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1671638" y="924930"/>
            <a:ext cx="1800700" cy="3048471"/>
          </a:xfrm>
        </p:spPr>
        <p:txBody>
          <a:bodyPr>
            <a:normAutofit/>
          </a:bodyPr>
          <a:lstStyle/>
          <a:p>
            <a:r>
              <a:rPr lang="en-US" sz="5600" b="1" dirty="0">
                <a:solidFill>
                  <a:srgbClr val="FFFFFF"/>
                </a:solidFill>
                <a:latin typeface="Lato"/>
              </a:rPr>
              <a:t>Tip</a:t>
            </a:r>
            <a:endParaRPr lang="en-US" sz="5600" b="1" dirty="0">
              <a:solidFill>
                <a:srgbClr val="FFFFFF"/>
              </a:solidFill>
            </a:endParaRPr>
          </a:p>
        </p:txBody>
      </p:sp>
      <p:sp>
        <p:nvSpPr>
          <p:cNvPr id="17"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572000" y="615660"/>
            <a:ext cx="3943349" cy="3667012"/>
          </a:xfrm>
        </p:spPr>
        <p:txBody>
          <a:bodyPr anchor="t">
            <a:normAutofit lnSpcReduction="10000"/>
          </a:bodyPr>
          <a:lstStyle/>
          <a:p>
            <a:pPr marL="0" marR="0" lvl="0" indent="0" defTabSz="914400" rtl="0" eaLnBrk="0" fontAlgn="base" latinLnBrk="0" hangingPunct="0">
              <a:lnSpc>
                <a:spcPct val="90000"/>
              </a:lnSpc>
              <a:spcBef>
                <a:spcPct val="0"/>
              </a:spcBef>
              <a:spcAft>
                <a:spcPts val="600"/>
              </a:spcAft>
              <a:buClrTx/>
              <a:buSzTx/>
              <a:tabLst/>
            </a:pPr>
            <a:r>
              <a:rPr lang="en-US" sz="1400" b="0" i="0" dirty="0">
                <a:effectLst/>
                <a:latin typeface="Open Sans" panose="020B0606030504020204" pitchFamily="34" charset="0"/>
              </a:rPr>
              <a:t>Apply </a:t>
            </a:r>
          </a:p>
          <a:p>
            <a:pPr marL="285750" marR="0" lvl="0" indent="-28575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lang="en-US" sz="1400" b="1" i="0" dirty="0">
                <a:effectLst/>
                <a:latin typeface="Open Sans" panose="020B0606030504020204" pitchFamily="34" charset="0"/>
              </a:rPr>
              <a:t>Question-Visualization-Observations</a:t>
            </a:r>
          </a:p>
          <a:p>
            <a:pPr marL="0" marR="0" lvl="0" indent="0" defTabSz="914400" rtl="0" eaLnBrk="0" fontAlgn="base" latinLnBrk="0" hangingPunct="0">
              <a:lnSpc>
                <a:spcPct val="90000"/>
              </a:lnSpc>
              <a:spcBef>
                <a:spcPct val="0"/>
              </a:spcBef>
              <a:spcAft>
                <a:spcPts val="600"/>
              </a:spcAft>
              <a:buClrTx/>
              <a:buSzTx/>
              <a:tabLst/>
            </a:pPr>
            <a:r>
              <a:rPr lang="en-US" sz="1400" b="0" i="0" dirty="0">
                <a:effectLst/>
                <a:latin typeface="Open Sans" panose="020B0606030504020204" pitchFamily="34" charset="0"/>
              </a:rPr>
              <a:t>…  framework repeatedly to explore as many relationships as you want. </a:t>
            </a:r>
          </a:p>
          <a:p>
            <a:pPr marL="0" marR="0" lvl="0" indent="0" defTabSz="914400" rtl="0" eaLnBrk="0" fontAlgn="base" latinLnBrk="0" hangingPunct="0">
              <a:lnSpc>
                <a:spcPct val="90000"/>
              </a:lnSpc>
              <a:spcBef>
                <a:spcPct val="0"/>
              </a:spcBef>
              <a:spcAft>
                <a:spcPts val="600"/>
              </a:spcAft>
              <a:buClrTx/>
              <a:buSzTx/>
              <a:tabLst/>
            </a:pPr>
            <a:endParaRPr kumimoji="0" lang="en-US" altLang="en-US" sz="1400" u="none" strike="noStrike" cap="none" normalizeH="0" baseline="0" dirty="0">
              <a:ln>
                <a:noFill/>
              </a:ln>
              <a:latin typeface="Open Sans" panose="020B0606030504020204" pitchFamily="34" charset="0"/>
            </a:endParaRPr>
          </a:p>
          <a:p>
            <a:pPr marL="285750" marR="0" lvl="0" indent="-28575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lang="en-US" sz="1400" b="0" i="1" dirty="0">
                <a:effectLst/>
                <a:latin typeface="Open Sans" panose="020B0606030504020204" pitchFamily="34" charset="0"/>
              </a:rPr>
              <a:t>Be curious. Ask questions. One question can lead to more questions. </a:t>
            </a:r>
          </a:p>
          <a:p>
            <a:pPr marL="285750" marR="0" lvl="0" indent="-28575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lang="en-US" sz="1400" b="0" i="1" dirty="0">
                <a:effectLst/>
                <a:latin typeface="Open Sans" panose="020B0606030504020204" pitchFamily="34" charset="0"/>
              </a:rPr>
              <a:t>Keep exploring the data till you find the story you want to focus on. And keep narrating what’s going on in your head. </a:t>
            </a:r>
          </a:p>
          <a:p>
            <a:pPr marL="285750" marR="0" lvl="0" indent="-285750" defTabSz="914400" rtl="0" eaLnBrk="0" fontAlgn="base" latinLnBrk="0" hangingPunct="0">
              <a:lnSpc>
                <a:spcPct val="90000"/>
              </a:lnSpc>
              <a:spcBef>
                <a:spcPct val="0"/>
              </a:spcBef>
              <a:spcAft>
                <a:spcPts val="600"/>
              </a:spcAft>
              <a:buClrTx/>
              <a:buSzTx/>
              <a:buFont typeface="Arial" panose="020B0604020202020204" pitchFamily="34" charset="0"/>
              <a:buChar char="•"/>
              <a:tabLst/>
            </a:pPr>
            <a:endParaRPr kumimoji="0" lang="en-US" altLang="en-US" sz="1400" i="1" u="none" strike="noStrike" cap="none" normalizeH="0" baseline="0" dirty="0">
              <a:ln>
                <a:noFill/>
              </a:ln>
              <a:latin typeface="Open Sans" panose="020B0606030504020204" pitchFamily="34" charset="0"/>
            </a:endParaRPr>
          </a:p>
          <a:p>
            <a:pPr marL="0" indent="0" eaLnBrk="0" fontAlgn="base" hangingPunct="0">
              <a:lnSpc>
                <a:spcPct val="90000"/>
              </a:lnSpc>
              <a:spcBef>
                <a:spcPct val="0"/>
              </a:spcBef>
              <a:spcAft>
                <a:spcPts val="600"/>
              </a:spcAft>
              <a:buClrTx/>
              <a:buSzTx/>
            </a:pPr>
            <a:r>
              <a:rPr lang="en-US" sz="1400" b="1" i="0" dirty="0">
                <a:effectLst/>
                <a:latin typeface="Open Sans" panose="020B0606030504020204" pitchFamily="34" charset="0"/>
              </a:rPr>
              <a:t>Conclusions</a:t>
            </a:r>
            <a:endParaRPr lang="en-US" sz="1400" dirty="0">
              <a:latin typeface="Open Sans" panose="020B0606030504020204" pitchFamily="34" charset="0"/>
            </a:endParaRPr>
          </a:p>
          <a:p>
            <a:pPr marL="0" indent="0" eaLnBrk="0" fontAlgn="base" hangingPunct="0">
              <a:lnSpc>
                <a:spcPct val="90000"/>
              </a:lnSpc>
              <a:spcBef>
                <a:spcPct val="0"/>
              </a:spcBef>
              <a:spcAft>
                <a:spcPts val="600"/>
              </a:spcAft>
              <a:buClrTx/>
              <a:buSzTx/>
            </a:pPr>
            <a:r>
              <a:rPr lang="en-US" sz="1400" b="0" i="0" dirty="0">
                <a:effectLst/>
                <a:latin typeface="Open Sans" panose="020B0606030504020204" pitchFamily="34" charset="0"/>
              </a:rPr>
              <a:t>At the end of the notebook, you will record your conclusions</a:t>
            </a:r>
            <a:r>
              <a:rPr lang="en-US" sz="1400" dirty="0">
                <a:latin typeface="Open Sans" panose="020B0606030504020204" pitchFamily="34" charset="0"/>
              </a:rPr>
              <a:t> which should be a </a:t>
            </a:r>
            <a:r>
              <a:rPr lang="en-US" sz="1400" b="0" i="0" dirty="0">
                <a:effectLst/>
                <a:latin typeface="Open Sans" panose="020B0606030504020204" pitchFamily="34" charset="0"/>
              </a:rPr>
              <a:t>summary of the main findings and reflect on the steps taken during the data exploration.</a:t>
            </a:r>
          </a:p>
          <a:p>
            <a:pPr marL="285750" marR="0" lvl="0" indent="-285750" defTabSz="914400" rtl="0" eaLnBrk="0" fontAlgn="base" latinLnBrk="0" hangingPunct="0">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latin typeface="Arial" panose="020B0604020202020204" pitchFamily="34"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8608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758283"/>
            <a:ext cx="3277394" cy="3277395"/>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717619" y="834726"/>
            <a:ext cx="2952974" cy="3124508"/>
          </a:xfrm>
        </p:spPr>
        <p:txBody>
          <a:bodyPr>
            <a:normAutofit/>
          </a:bodyPr>
          <a:lstStyle/>
          <a:p>
            <a:r>
              <a:rPr lang="en-US" sz="3200" b="1" i="0" dirty="0">
                <a:solidFill>
                  <a:srgbClr val="FFC000"/>
                </a:solidFill>
                <a:effectLst/>
                <a:latin typeface="Open Sans" panose="020B0606030504020204" pitchFamily="34" charset="0"/>
              </a:rPr>
              <a:t>Explanatory Visuals:  </a:t>
            </a:r>
            <a:br>
              <a:rPr lang="en-US" sz="2400" b="1" i="0" dirty="0">
                <a:solidFill>
                  <a:srgbClr val="FFFFFF"/>
                </a:solidFill>
                <a:effectLst/>
                <a:latin typeface="Open Sans" panose="020B0606030504020204" pitchFamily="34" charset="0"/>
              </a:rPr>
            </a:br>
            <a:r>
              <a:rPr lang="en-US" sz="2200" b="1" i="1" dirty="0">
                <a:solidFill>
                  <a:srgbClr val="FFFFFF"/>
                </a:solidFill>
                <a:effectLst/>
                <a:latin typeface="Open Sans" panose="020B0606030504020204" pitchFamily="34" charset="0"/>
              </a:rPr>
              <a:t>Tell a story about the data you explored</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385926" y="1104314"/>
            <a:ext cx="4443749" cy="3178358"/>
          </a:xfrm>
        </p:spPr>
        <p:txBody>
          <a:bodyPr anchor="t">
            <a:normAutofit/>
          </a:bodyPr>
          <a:lstStyle/>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Use the </a:t>
            </a:r>
            <a:r>
              <a:rPr lang="en-US" sz="1400" b="1" i="0" dirty="0" err="1">
                <a:effectLst/>
                <a:latin typeface="Open Sans" panose="020B0606030504020204" pitchFamily="34" charset="0"/>
              </a:rPr>
              <a:t>Part_II_slide_deck_template.ipynb</a:t>
            </a:r>
            <a:r>
              <a:rPr lang="en-US" sz="1400" b="0" i="0" dirty="0">
                <a:effectLst/>
                <a:latin typeface="Open Sans" panose="020B0606030504020204" pitchFamily="34" charset="0"/>
              </a:rPr>
              <a:t> </a:t>
            </a:r>
            <a:br>
              <a:rPr lang="en-US" sz="1400" b="0" i="0" dirty="0">
                <a:effectLst/>
                <a:latin typeface="Open Sans" panose="020B0606030504020204" pitchFamily="34" charset="0"/>
              </a:rPr>
            </a:br>
            <a:r>
              <a:rPr lang="en-US" sz="1400" b="0" i="0" dirty="0">
                <a:effectLst/>
                <a:latin typeface="Open Sans" panose="020B0606030504020204" pitchFamily="34" charset="0"/>
              </a:rPr>
              <a:t>template notebook </a:t>
            </a:r>
          </a:p>
          <a:p>
            <a:pPr marL="514350" indent="-285750">
              <a:lnSpc>
                <a:spcPct val="90000"/>
              </a:lnSpc>
              <a:spcAft>
                <a:spcPts val="600"/>
              </a:spcAft>
              <a:buFont typeface="Arial" panose="020B0604020202020204" pitchFamily="34" charset="0"/>
              <a:buChar char="•"/>
            </a:pPr>
            <a:r>
              <a:rPr lang="en-US" sz="1400" b="1" i="0" dirty="0">
                <a:effectLst/>
                <a:latin typeface="Open Sans" panose="020B0606030504020204" pitchFamily="34" charset="0"/>
              </a:rPr>
              <a:t>Add a summary of key insights at the start of the notebook,</a:t>
            </a:r>
            <a:r>
              <a:rPr lang="en-US" sz="1400" b="0" i="0" dirty="0">
                <a:effectLst/>
                <a:latin typeface="Open Sans" panose="020B0606030504020204" pitchFamily="34" charset="0"/>
              </a:rPr>
              <a:t> just as you added in the README.md.</a:t>
            </a:r>
          </a:p>
          <a:p>
            <a:pPr marL="514350" indent="-285750">
              <a:lnSpc>
                <a:spcPct val="90000"/>
              </a:lnSpc>
              <a:spcAft>
                <a:spcPts val="600"/>
              </a:spcAft>
              <a:buFont typeface="Arial" panose="020B0604020202020204" pitchFamily="34" charset="0"/>
              <a:buChar char="•"/>
            </a:pPr>
            <a:r>
              <a:rPr lang="en-US" sz="1400" b="1" i="0" dirty="0">
                <a:effectLst/>
                <a:latin typeface="Open Sans" panose="020B0606030504020204" pitchFamily="34" charset="0"/>
              </a:rPr>
              <a:t>Use code that you used in your exploration </a:t>
            </a:r>
            <a:r>
              <a:rPr lang="en-US" sz="1400" b="0" i="0" dirty="0">
                <a:effectLst/>
                <a:latin typeface="Open Sans" panose="020B0606030504020204" pitchFamily="34" charset="0"/>
              </a:rPr>
              <a:t>phase to generate selective and polished plots.</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Make sure that you </a:t>
            </a:r>
            <a:r>
              <a:rPr lang="en-US" sz="1400" b="1" i="0" dirty="0">
                <a:effectLst/>
                <a:latin typeface="Open Sans" panose="020B0606030504020204" pitchFamily="34" charset="0"/>
              </a:rPr>
              <a:t>pay attention to aspects of design integrity</a:t>
            </a:r>
            <a:r>
              <a:rPr lang="en-US" sz="1400" b="0" i="0" dirty="0">
                <a:effectLst/>
                <a:latin typeface="Open Sans" panose="020B0606030504020204" pitchFamily="34" charset="0"/>
              </a:rPr>
              <a:t> in your revisions.</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You need to provide </a:t>
            </a:r>
            <a:r>
              <a:rPr lang="en-US" sz="1400" b="1" i="0" u="sng" dirty="0">
                <a:effectLst/>
                <a:latin typeface="Open Sans" panose="020B0606030504020204" pitchFamily="34" charset="0"/>
              </a:rPr>
              <a:t>at least 3 visualizations </a:t>
            </a:r>
            <a:r>
              <a:rPr lang="en-US" sz="1400" b="0" i="0" dirty="0">
                <a:effectLst/>
                <a:latin typeface="Open Sans" panose="020B0606030504020204" pitchFamily="34" charset="0"/>
              </a:rPr>
              <a:t>to convey key insights, </a:t>
            </a:r>
            <a:r>
              <a:rPr lang="en-US" sz="1400" b="1" i="0" u="sng" dirty="0">
                <a:effectLst/>
                <a:latin typeface="Open Sans" panose="020B0606030504020204" pitchFamily="34" charset="0"/>
              </a:rPr>
              <a:t>along with descriptive comments</a:t>
            </a:r>
            <a:r>
              <a:rPr lang="en-US" sz="1400" b="0" i="0" dirty="0">
                <a:effectLst/>
                <a:latin typeface="Open Sans" panose="020B0606030504020204" pitchFamily="34" charset="0"/>
              </a:rPr>
              <a:t> which accurately depict their purpose.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2863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839273"/>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878305" y="1047514"/>
            <a:ext cx="2430380" cy="3048471"/>
          </a:xfrm>
        </p:spPr>
        <p:txBody>
          <a:bodyPr>
            <a:normAutofit/>
          </a:bodyPr>
          <a:lstStyle/>
          <a:p>
            <a:r>
              <a:rPr lang="en-US" sz="3600" b="1" i="0" dirty="0">
                <a:solidFill>
                  <a:srgbClr val="FFFFFF"/>
                </a:solidFill>
                <a:effectLst/>
                <a:latin typeface="Open Sans" panose="020B0606030504020204" pitchFamily="34" charset="0"/>
              </a:rPr>
              <a:t>Get Feedback</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705861"/>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358574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414837" y="1271588"/>
            <a:ext cx="4136231" cy="2824397"/>
          </a:xfrm>
        </p:spPr>
        <p:txBody>
          <a:bodyPr>
            <a:normAutofit/>
          </a:bodyPr>
          <a:lstStyle/>
          <a:p>
            <a:pPr marL="228600" indent="0">
              <a:spcAft>
                <a:spcPts val="600"/>
              </a:spcAft>
            </a:pPr>
            <a:r>
              <a:rPr lang="en-US" b="0" i="0" dirty="0">
                <a:effectLst/>
                <a:latin typeface="Open Sans" panose="020B0606030504020204" pitchFamily="34" charset="0"/>
              </a:rPr>
              <a:t>Though not required, you may want to get feedback from at least one person before submitting your project. </a:t>
            </a:r>
          </a:p>
          <a:p>
            <a:pPr marL="228600" indent="0">
              <a:spcAft>
                <a:spcPts val="600"/>
              </a:spcAft>
            </a:pPr>
            <a:endParaRPr lang="en-US" dirty="0">
              <a:latin typeface="Open Sans" panose="020B0606030504020204" pitchFamily="34" charset="0"/>
            </a:endParaRPr>
          </a:p>
          <a:p>
            <a:pPr marL="228600" indent="0">
              <a:spcAft>
                <a:spcPts val="600"/>
              </a:spcAft>
            </a:pPr>
            <a:r>
              <a:rPr lang="en-US" b="0" i="0" dirty="0">
                <a:effectLst/>
                <a:latin typeface="Open Sans" panose="020B0606030504020204" pitchFamily="34" charset="0"/>
              </a:rPr>
              <a:t>By sharing your work with others, you can get input from a different perspective that catches things you may have missed initially.</a:t>
            </a:r>
          </a:p>
        </p:txBody>
      </p:sp>
      <p:sp>
        <p:nvSpPr>
          <p:cNvPr id="4" name="Rectangle 1">
            <a:extLst>
              <a:ext uri="{FF2B5EF4-FFF2-40B4-BE49-F238E27FC236}">
                <a16:creationId xmlns:a16="http://schemas.microsoft.com/office/drawing/2014/main" id="{FAAC9328-C066-4875-3B96-204D864A04B3}"/>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00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482600" y="241300"/>
            <a:ext cx="8178799" cy="851803"/>
          </a:xfrm>
        </p:spPr>
        <p:txBody>
          <a:bodyPr>
            <a:normAutofit/>
          </a:bodyPr>
          <a:lstStyle/>
          <a:p>
            <a:r>
              <a:rPr lang="en-US" sz="2700" b="1" dirty="0">
                <a:latin typeface="Lato"/>
              </a:rPr>
              <a:t>HTML or PDF File copy</a:t>
            </a:r>
            <a:endParaRPr lang="en-US" b="1" dirty="0"/>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82601" y="1211581"/>
            <a:ext cx="3810794" cy="342114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1A202C"/>
                </a:solidFill>
                <a:effectLst/>
                <a:latin typeface="Open Sans" panose="020B0606030504020204" pitchFamily="34" charset="0"/>
              </a:rPr>
              <a:t>After completion, make sure that you export the notebook as an HTML file for the project submission.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1A202C"/>
              </a:solidFill>
              <a:latin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1A202C"/>
                </a:solidFill>
                <a:effectLst/>
                <a:latin typeface="Open Sans" panose="020B0606030504020204" pitchFamily="34" charset="0"/>
              </a:rPr>
              <a:t>To do so, from the </a:t>
            </a:r>
            <a:r>
              <a:rPr lang="en-US" b="1" i="0" dirty="0">
                <a:solidFill>
                  <a:srgbClr val="1A202C"/>
                </a:solidFill>
                <a:effectLst/>
                <a:latin typeface="Open Sans" panose="020B0606030504020204" pitchFamily="34" charset="0"/>
              </a:rPr>
              <a:t>File &gt; Download as... &gt; HTML or PDF</a:t>
            </a:r>
            <a:r>
              <a:rPr lang="en-US" b="0" i="0" dirty="0">
                <a:solidFill>
                  <a:srgbClr val="1A202C"/>
                </a:solidFill>
                <a:effectLst/>
                <a:latin typeface="Open Sans" panose="020B0606030504020204" pitchFamily="34" charset="0"/>
              </a:rPr>
              <a:t> menu option.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FCBE9E0-F222-0256-8FE9-BA3506ECB4F9}"/>
              </a:ext>
            </a:extLst>
          </p:cNvPr>
          <p:cNvPicPr>
            <a:picLocks noChangeAspect="1"/>
          </p:cNvPicPr>
          <p:nvPr/>
        </p:nvPicPr>
        <p:blipFill>
          <a:blip r:embed="rId2"/>
          <a:stretch>
            <a:fillRect/>
          </a:stretch>
        </p:blipFill>
        <p:spPr>
          <a:xfrm>
            <a:off x="4910765" y="826888"/>
            <a:ext cx="4297529" cy="3489723"/>
          </a:xfrm>
          <a:prstGeom prst="rect">
            <a:avLst/>
          </a:prstGeom>
        </p:spPr>
      </p:pic>
    </p:spTree>
    <p:extLst>
      <p:ext uri="{BB962C8B-B14F-4D97-AF65-F5344CB8AC3E}">
        <p14:creationId xmlns:p14="http://schemas.microsoft.com/office/powerpoint/2010/main" val="317015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482600" y="241300"/>
            <a:ext cx="8178799" cy="851803"/>
          </a:xfrm>
        </p:spPr>
        <p:txBody>
          <a:bodyPr>
            <a:normAutofit/>
          </a:bodyPr>
          <a:lstStyle/>
          <a:p>
            <a:pPr algn="l"/>
            <a:r>
              <a:rPr lang="en-US" sz="2800" b="1" i="0" dirty="0">
                <a:solidFill>
                  <a:srgbClr val="1A202C"/>
                </a:solidFill>
                <a:effectLst/>
                <a:latin typeface="Open Sans" panose="020B0606030504020204" pitchFamily="34" charset="0"/>
              </a:rPr>
              <a:t>Create Slide Deck</a:t>
            </a:r>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82600" y="1211581"/>
            <a:ext cx="3922193" cy="3421142"/>
          </a:xfrm>
        </p:spPr>
        <p:txBody>
          <a:bodyPr>
            <a:noAutofit/>
          </a:bodyPr>
          <a:lstStyle/>
          <a:p>
            <a:pPr marL="228600" indent="0" algn="l"/>
            <a:r>
              <a:rPr lang="en-US" sz="1600" b="1" i="0" dirty="0">
                <a:solidFill>
                  <a:srgbClr val="1A202C"/>
                </a:solidFill>
                <a:effectLst/>
                <a:latin typeface="Open Sans" panose="020B0606030504020204" pitchFamily="34" charset="0"/>
              </a:rPr>
              <a:t>Add Cell Toolbar</a:t>
            </a:r>
            <a:r>
              <a:rPr lang="en-US" sz="1600" b="0" i="0" dirty="0">
                <a:solidFill>
                  <a:srgbClr val="1A202C"/>
                </a:solidFill>
                <a:effectLst/>
                <a:latin typeface="Open Sans" panose="020B0606030504020204" pitchFamily="34" charset="0"/>
              </a:rPr>
              <a:t> - Add a specific Cell Toolbar to each cell in your notebook. To do this, select a cell and click on </a:t>
            </a:r>
            <a:r>
              <a:rPr lang="en-US" sz="1600" b="1" i="0" dirty="0">
                <a:solidFill>
                  <a:srgbClr val="1A202C"/>
                </a:solidFill>
                <a:effectLst/>
                <a:latin typeface="Open Sans" panose="020B0606030504020204" pitchFamily="34" charset="0"/>
              </a:rPr>
              <a:t>View &gt; Cell Toolbar &gt; Slideshow</a:t>
            </a:r>
            <a:r>
              <a:rPr lang="en-US" sz="1600" b="0" i="0" dirty="0">
                <a:solidFill>
                  <a:srgbClr val="1A202C"/>
                </a:solidFill>
                <a:effectLst/>
                <a:latin typeface="Open Sans" panose="020B0606030504020204" pitchFamily="34" charset="0"/>
              </a:rPr>
              <a:t>.</a:t>
            </a:r>
          </a:p>
          <a:p>
            <a:pPr marL="228600" indent="0" algn="l"/>
            <a:r>
              <a:rPr lang="en-US" sz="1600" b="1" i="0" dirty="0">
                <a:solidFill>
                  <a:srgbClr val="1A202C"/>
                </a:solidFill>
                <a:effectLst/>
                <a:latin typeface="Open Sans" panose="020B0606030504020204" pitchFamily="34" charset="0"/>
              </a:rPr>
              <a:t>Choose Slide Type</a:t>
            </a:r>
            <a:r>
              <a:rPr lang="en-US" sz="1600" b="0" i="0" dirty="0">
                <a:solidFill>
                  <a:srgbClr val="1A202C"/>
                </a:solidFill>
                <a:effectLst/>
                <a:latin typeface="Open Sans" panose="020B0606030504020204" pitchFamily="34" charset="0"/>
              </a:rPr>
              <a:t> </a:t>
            </a:r>
          </a:p>
          <a:p>
            <a:pPr marL="228600" indent="0" algn="l"/>
            <a:endParaRPr lang="en-US" sz="1600" dirty="0">
              <a:solidFill>
                <a:srgbClr val="1A202C"/>
              </a:solidFill>
              <a:latin typeface="Open Sans" panose="020B0606030504020204" pitchFamily="34" charset="0"/>
            </a:endParaRPr>
          </a:p>
          <a:p>
            <a:pPr marL="228600" indent="0"/>
            <a:r>
              <a:rPr kumimoji="0" lang="en-US" altLang="en-US" sz="1600" b="1"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Convert</a:t>
            </a:r>
            <a:r>
              <a:rPr kumimoji="0" lang="en-US" altLang="en-US" sz="16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 - Once you're ready to generate your presentation, use </a:t>
            </a:r>
            <a:r>
              <a:rPr kumimoji="0" lang="en-US" altLang="en-US" sz="1600" b="0" i="0" u="none" strike="noStrike" cap="none" normalizeH="0" baseline="0" dirty="0" err="1">
                <a:ln>
                  <a:noFill/>
                </a:ln>
                <a:solidFill>
                  <a:srgbClr val="0F2B3D"/>
                </a:solidFill>
                <a:effectLst/>
                <a:latin typeface="SFMono-Regular"/>
              </a:rPr>
              <a:t>nbconvert</a:t>
            </a:r>
            <a:r>
              <a:rPr kumimoji="0" lang="en-US" altLang="en-US" sz="16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 to export the notebook and set up a server for the slides.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AAC9328-C066-4875-3B96-204D864A04B3}"/>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8ECBC6D-C7D9-85E9-DE3A-12680DEB9E4C}"/>
              </a:ext>
            </a:extLst>
          </p:cNvPr>
          <p:cNvPicPr>
            <a:picLocks noChangeAspect="1"/>
          </p:cNvPicPr>
          <p:nvPr/>
        </p:nvPicPr>
        <p:blipFill>
          <a:blip r:embed="rId2"/>
          <a:stretch>
            <a:fillRect/>
          </a:stretch>
        </p:blipFill>
        <p:spPr>
          <a:xfrm>
            <a:off x="4739208" y="1026941"/>
            <a:ext cx="4404792" cy="3089617"/>
          </a:xfrm>
          <a:prstGeom prst="rect">
            <a:avLst/>
          </a:prstGeom>
        </p:spPr>
      </p:pic>
    </p:spTree>
    <p:extLst>
      <p:ext uri="{BB962C8B-B14F-4D97-AF65-F5344CB8AC3E}">
        <p14:creationId xmlns:p14="http://schemas.microsoft.com/office/powerpoint/2010/main" val="353648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ree Woman in White Long Sleeved Shirt Holding a Pen Writing on a Paper Stock Photo">
            <a:extLst>
              <a:ext uri="{FF2B5EF4-FFF2-40B4-BE49-F238E27FC236}">
                <a16:creationId xmlns:a16="http://schemas.microsoft.com/office/drawing/2014/main" id="{2A3AB02C-CF1B-A97D-C9AB-2EB5489228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057" r="-1" b="4036"/>
          <a:stretch/>
        </p:blipFill>
        <p:spPr bwMode="auto">
          <a:xfrm>
            <a:off x="452753" y="10"/>
            <a:ext cx="8691247" cy="514348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4924" cy="51435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B02FC-3A5B-97E6-D59C-A5DADCFA7C3E}"/>
              </a:ext>
            </a:extLst>
          </p:cNvPr>
          <p:cNvSpPr>
            <a:spLocks noGrp="1"/>
          </p:cNvSpPr>
          <p:nvPr>
            <p:ph type="title"/>
          </p:nvPr>
        </p:nvSpPr>
        <p:spPr>
          <a:xfrm>
            <a:off x="874986" y="541353"/>
            <a:ext cx="2906015" cy="1610640"/>
          </a:xfrm>
        </p:spPr>
        <p:txBody>
          <a:bodyPr vert="horz" lIns="91440" tIns="45720" rIns="91440" bIns="45720" rtlCol="0" anchor="ctr">
            <a:normAutofit/>
          </a:bodyPr>
          <a:lstStyle/>
          <a:p>
            <a:pPr>
              <a:lnSpc>
                <a:spcPct val="90000"/>
              </a:lnSpc>
              <a:spcBef>
                <a:spcPct val="0"/>
              </a:spcBef>
            </a:pPr>
            <a:r>
              <a:rPr lang="en-US" sz="4400" b="1" kern="1200">
                <a:solidFill>
                  <a:schemeClr val="bg1"/>
                </a:solidFill>
                <a:latin typeface="+mj-lt"/>
                <a:ea typeface="+mj-ea"/>
                <a:cs typeface="+mj-cs"/>
              </a:rPr>
              <a:t>Agenda</a:t>
            </a:r>
          </a:p>
        </p:txBody>
      </p:sp>
      <p:sp>
        <p:nvSpPr>
          <p:cNvPr id="1037" name="Rectangle 103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5228" cy="24254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54864"/>
            <a:ext cx="884223" cy="174721"/>
            <a:chOff x="1188720" y="73152"/>
            <a:chExt cx="1178966" cy="232963"/>
          </a:xfrm>
        </p:grpSpPr>
        <p:sp>
          <p:nvSpPr>
            <p:cNvPr id="1040"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1" name="Rectangle 106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5488"/>
            <a:ext cx="455228" cy="27180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3707DDB-4CE6-131A-5E68-A96A1E4FE3FD}"/>
              </a:ext>
            </a:extLst>
          </p:cNvPr>
          <p:cNvSpPr>
            <a:spLocks noGrp="1"/>
          </p:cNvSpPr>
          <p:nvPr>
            <p:ph type="subTitle" idx="1"/>
          </p:nvPr>
        </p:nvSpPr>
        <p:spPr>
          <a:xfrm>
            <a:off x="874986" y="2534984"/>
            <a:ext cx="2906014" cy="2389769"/>
          </a:xfrm>
        </p:spPr>
        <p:txBody>
          <a:bodyPr vert="horz" lIns="91440" tIns="45720" rIns="91440" bIns="45720" rtlCol="0" anchor="ctr">
            <a:normAutofit/>
          </a:bodyPr>
          <a:lstStyle/>
          <a:p>
            <a:pPr fontAlgn="ctr">
              <a:lnSpc>
                <a:spcPct val="90000"/>
              </a:lnSpc>
              <a:spcBef>
                <a:spcPts val="0"/>
              </a:spcBef>
              <a:spcAft>
                <a:spcPts val="600"/>
              </a:spcAft>
              <a:buFont typeface="Arial" panose="020B0604020202020204" pitchFamily="34" charset="0"/>
              <a:buChar char="•"/>
            </a:pPr>
            <a:r>
              <a:rPr lang="en-US" sz="1400" b="1" kern="1200" dirty="0">
                <a:solidFill>
                  <a:schemeClr val="bg1"/>
                </a:solidFill>
                <a:effectLst/>
                <a:latin typeface="+mn-lt"/>
                <a:ea typeface="+mn-ea"/>
                <a:cs typeface="+mn-cs"/>
              </a:rPr>
              <a:t>Project 3 Check ups</a:t>
            </a:r>
            <a:endParaRPr lang="en-US" sz="1400" kern="1200" dirty="0">
              <a:solidFill>
                <a:schemeClr val="bg1"/>
              </a:solidFill>
              <a:effectLst/>
              <a:latin typeface="+mn-lt"/>
              <a:ea typeface="+mn-ea"/>
              <a:cs typeface="+mn-cs"/>
            </a:endParaRPr>
          </a:p>
          <a:p>
            <a:pPr fontAlgn="ctr">
              <a:lnSpc>
                <a:spcPct val="90000"/>
              </a:lnSpc>
              <a:spcBef>
                <a:spcPts val="0"/>
              </a:spcBef>
              <a:spcAft>
                <a:spcPts val="600"/>
              </a:spcAft>
              <a:buFont typeface="Arial" panose="020B0604020202020204" pitchFamily="34" charset="0"/>
              <a:buChar char="•"/>
            </a:pPr>
            <a:r>
              <a:rPr lang="en-US" sz="1400" b="1" kern="1200" dirty="0">
                <a:solidFill>
                  <a:schemeClr val="bg1"/>
                </a:solidFill>
                <a:effectLst/>
                <a:latin typeface="+mn-lt"/>
                <a:ea typeface="+mn-ea"/>
                <a:cs typeface="+mn-cs"/>
              </a:rPr>
              <a:t>Project 3 Overview</a:t>
            </a:r>
            <a:endParaRPr lang="en-US" sz="1400" kern="1200" dirty="0">
              <a:solidFill>
                <a:schemeClr val="bg1"/>
              </a:solidFill>
              <a:effectLst/>
              <a:latin typeface="+mn-lt"/>
              <a:ea typeface="+mn-ea"/>
              <a:cs typeface="+mn-cs"/>
            </a:endParaRPr>
          </a:p>
          <a:p>
            <a:pPr fontAlgn="ctr">
              <a:lnSpc>
                <a:spcPct val="90000"/>
              </a:lnSpc>
              <a:spcBef>
                <a:spcPts val="0"/>
              </a:spcBef>
              <a:spcAft>
                <a:spcPts val="600"/>
              </a:spcAft>
              <a:buFont typeface="Arial" panose="020B0604020202020204" pitchFamily="34" charset="0"/>
              <a:buChar char="•"/>
            </a:pPr>
            <a:r>
              <a:rPr lang="en-US" sz="1400" b="1" kern="1200" dirty="0">
                <a:solidFill>
                  <a:schemeClr val="bg1"/>
                </a:solidFill>
                <a:effectLst/>
                <a:latin typeface="+mn-lt"/>
                <a:ea typeface="+mn-ea"/>
                <a:cs typeface="+mn-cs"/>
              </a:rPr>
              <a:t>Q &amp; A</a:t>
            </a:r>
            <a:endParaRPr lang="en-US" sz="1400" kern="1200" dirty="0">
              <a:solidFill>
                <a:schemeClr val="bg1"/>
              </a:solidFill>
              <a:effectLst/>
              <a:latin typeface="+mn-lt"/>
              <a:ea typeface="+mn-ea"/>
              <a:cs typeface="+mn-cs"/>
            </a:endParaRPr>
          </a:p>
          <a:p>
            <a:pPr fontAlgn="ctr">
              <a:lnSpc>
                <a:spcPct val="90000"/>
              </a:lnSpc>
              <a:spcBef>
                <a:spcPts val="0"/>
              </a:spcBef>
              <a:spcAft>
                <a:spcPts val="600"/>
              </a:spcAft>
              <a:buFont typeface="Arial" panose="020B0604020202020204" pitchFamily="34" charset="0"/>
              <a:buChar char="•"/>
            </a:pPr>
            <a:r>
              <a:rPr lang="en-US" sz="1400" b="1" kern="1200" dirty="0">
                <a:solidFill>
                  <a:schemeClr val="bg1"/>
                </a:solidFill>
                <a:effectLst/>
                <a:latin typeface="+mn-lt"/>
                <a:ea typeface="+mn-ea"/>
                <a:cs typeface="+mn-cs"/>
              </a:rPr>
              <a:t>Common Mistakes</a:t>
            </a:r>
            <a:endParaRPr lang="en-US" sz="1400" kern="1200" dirty="0">
              <a:solidFill>
                <a:schemeClr val="bg1"/>
              </a:solidFill>
              <a:effectLst/>
              <a:latin typeface="+mn-lt"/>
              <a:ea typeface="+mn-ea"/>
              <a:cs typeface="+mn-cs"/>
            </a:endParaRPr>
          </a:p>
          <a:p>
            <a:pPr fontAlgn="ctr">
              <a:lnSpc>
                <a:spcPct val="90000"/>
              </a:lnSpc>
              <a:spcBef>
                <a:spcPts val="0"/>
              </a:spcBef>
              <a:spcAft>
                <a:spcPts val="600"/>
              </a:spcAft>
              <a:buFont typeface="Arial" panose="020B0604020202020204" pitchFamily="34" charset="0"/>
              <a:buChar char="•"/>
            </a:pPr>
            <a:r>
              <a:rPr lang="en-US" sz="1400" b="1" kern="1200" dirty="0">
                <a:solidFill>
                  <a:schemeClr val="bg1"/>
                </a:solidFill>
                <a:effectLst/>
                <a:latin typeface="+mn-lt"/>
                <a:ea typeface="+mn-ea"/>
                <a:cs typeface="+mn-cs"/>
              </a:rPr>
              <a:t>Project Rubric</a:t>
            </a:r>
            <a:endParaRPr lang="en-US" sz="1400" kern="1200" dirty="0">
              <a:solidFill>
                <a:schemeClr val="bg1"/>
              </a:solidFill>
              <a:effectLst/>
              <a:latin typeface="+mn-lt"/>
              <a:ea typeface="+mn-ea"/>
              <a:cs typeface="+mn-cs"/>
            </a:endParaRPr>
          </a:p>
          <a:p>
            <a:pPr fontAlgn="ctr">
              <a:lnSpc>
                <a:spcPct val="90000"/>
              </a:lnSpc>
              <a:spcBef>
                <a:spcPts val="0"/>
              </a:spcBef>
              <a:spcAft>
                <a:spcPts val="600"/>
              </a:spcAft>
              <a:buFont typeface="Arial" panose="020B0604020202020204" pitchFamily="34" charset="0"/>
              <a:buChar char="•"/>
            </a:pPr>
            <a:r>
              <a:rPr lang="en-US" sz="1400" b="1" kern="1200" dirty="0">
                <a:solidFill>
                  <a:schemeClr val="bg1"/>
                </a:solidFill>
                <a:effectLst/>
                <a:latin typeface="+mn-lt"/>
                <a:ea typeface="+mn-ea"/>
                <a:cs typeface="+mn-cs"/>
              </a:rPr>
              <a:t>Dataset Reviews**</a:t>
            </a:r>
            <a:endParaRPr lang="en-US" sz="14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04938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c 1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536887" y="596529"/>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628650" y="1693068"/>
            <a:ext cx="4152297" cy="2354411"/>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inherit"/>
              </a:rPr>
              <a:t>The size of your zipped file should be less than 500MB</a:t>
            </a:r>
          </a:p>
          <a:p>
            <a:pPr marL="0" marR="0" lvl="0" indent="0" defTabSz="914400" rtl="0" eaLnBrk="0" fontAlgn="base" latinLnBrk="0" hangingPunct="0">
              <a:spcBef>
                <a:spcPct val="0"/>
              </a:spcBef>
              <a:spcAft>
                <a:spcPts val="600"/>
              </a:spcAft>
              <a:buClrTx/>
              <a:buSzTx/>
              <a:buFontTx/>
              <a:buNone/>
              <a:tabLst/>
            </a:pPr>
            <a:endParaRPr lang="en-US" altLang="en-US" sz="2200" dirty="0">
              <a:latin typeface="inheri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inherit"/>
              </a:rPr>
              <a:t>Check size of Zip file</a:t>
            </a:r>
            <a:endParaRPr kumimoji="0" lang="en-US" altLang="en-US" sz="2200" b="0" i="0" u="none" strike="noStrike" cap="none" normalizeH="0" baseline="0" dirty="0">
              <a:ln>
                <a:noFill/>
              </a:ln>
              <a:effectLst/>
              <a:latin typeface="Arial" panose="020B0604020202020204" pitchFamily="34" charset="0"/>
            </a:endParaRPr>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4297" y="839273"/>
            <a:ext cx="3464953"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8095" y="355328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5605710" y="1047514"/>
            <a:ext cx="2430380" cy="3048471"/>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Open Sans" panose="020B0606030504020204" pitchFamily="34" charset="0"/>
                <a:cs typeface="Open Sans" panose="020B0606030504020204" pitchFamily="34" charset="0"/>
              </a:rPr>
              <a:t>Project Submission</a:t>
            </a:r>
          </a:p>
        </p:txBody>
      </p:sp>
      <p:sp>
        <p:nvSpPr>
          <p:cNvPr id="4" name="Rectangle 1">
            <a:extLst>
              <a:ext uri="{FF2B5EF4-FFF2-40B4-BE49-F238E27FC236}">
                <a16:creationId xmlns:a16="http://schemas.microsoft.com/office/drawing/2014/main" id="{FAAC9328-C066-4875-3B96-204D864A04B3}"/>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434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9"/>
        <p:cNvGrpSpPr/>
        <p:nvPr/>
      </p:nvGrpSpPr>
      <p:grpSpPr>
        <a:xfrm>
          <a:off x="0" y="0"/>
          <a:ext cx="0" cy="0"/>
          <a:chOff x="0" y="0"/>
          <a:chExt cx="0" cy="0"/>
        </a:xfrm>
      </p:grpSpPr>
      <p:sp>
        <p:nvSpPr>
          <p:cNvPr id="310" name="Google Shape;310;p10"/>
          <p:cNvSpPr txBox="1">
            <a:spLocks noGrp="1"/>
          </p:cNvSpPr>
          <p:nvPr>
            <p:ph type="title"/>
          </p:nvPr>
        </p:nvSpPr>
        <p:spPr>
          <a:xfrm>
            <a:off x="316311" y="397934"/>
            <a:ext cx="8228880" cy="4013200"/>
          </a:xfrm>
          <a:prstGeom prst="rect">
            <a:avLst/>
          </a:prstGeom>
          <a:noFill/>
          <a:ln>
            <a:noFill/>
          </a:ln>
        </p:spPr>
        <p:txBody>
          <a:bodyPr spcFirstLastPara="1" wrap="square" lIns="0" tIns="0" rIns="0" bIns="0" anchor="b" anchorCtr="0">
            <a:noAutofit/>
          </a:bodyPr>
          <a:lstStyle/>
          <a:p>
            <a:pPr>
              <a:lnSpc>
                <a:spcPct val="120000"/>
              </a:lnSpc>
              <a:buClr>
                <a:srgbClr val="FFFFFF"/>
              </a:buClr>
              <a:buSzPts val="4500"/>
            </a:pPr>
            <a:r>
              <a:rPr lang="en" sz="6000" b="1" strike="noStrike" dirty="0">
                <a:solidFill>
                  <a:srgbClr val="FFFFFF"/>
                </a:solidFill>
                <a:latin typeface="Open Sans"/>
                <a:ea typeface="Open Sans"/>
                <a:cs typeface="Open Sans"/>
                <a:sym typeface="Open Sans"/>
              </a:rPr>
              <a:t>Q&amp; A?</a:t>
            </a:r>
            <a:br>
              <a:rPr lang="en" sz="4500" b="0" strike="noStrike" dirty="0">
                <a:solidFill>
                  <a:srgbClr val="FFFFFF"/>
                </a:solidFill>
                <a:latin typeface="Open Sans"/>
                <a:ea typeface="Open Sans"/>
                <a:cs typeface="Open Sans"/>
                <a:sym typeface="Open Sans"/>
              </a:rPr>
            </a:br>
            <a:r>
              <a:rPr lang="en" sz="4500" strike="noStrike" dirty="0">
                <a:solidFill>
                  <a:srgbClr val="FFFFFF"/>
                </a:solidFill>
                <a:latin typeface="Open Sans"/>
                <a:ea typeface="Open Sans"/>
                <a:cs typeface="Open Sans"/>
                <a:sym typeface="Open Sans"/>
              </a:rPr>
              <a:t>Break Time</a:t>
            </a:r>
            <a:endParaRPr sz="2800" b="0" strike="noStrike" dirty="0">
              <a:solidFill>
                <a:schemeClr val="bg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3415299" y="411349"/>
            <a:ext cx="5098906" cy="388752"/>
          </a:xfrm>
        </p:spPr>
        <p:txBody>
          <a:bodyPr anchor="b">
            <a:normAutofit fontScale="90000"/>
          </a:bodyPr>
          <a:lstStyle/>
          <a:p>
            <a:r>
              <a:rPr lang="en-US" sz="3000" b="1" i="0" dirty="0">
                <a:effectLst/>
                <a:latin typeface="Open Sans" panose="020B0606030504020204" pitchFamily="34" charset="0"/>
              </a:rPr>
              <a:t>Common Mistakes</a:t>
            </a:r>
          </a:p>
        </p:txBody>
      </p:sp>
      <p:pic>
        <p:nvPicPr>
          <p:cNvPr id="6" name="Picture 5" descr="Zigzag indicator line">
            <a:extLst>
              <a:ext uri="{FF2B5EF4-FFF2-40B4-BE49-F238E27FC236}">
                <a16:creationId xmlns:a16="http://schemas.microsoft.com/office/drawing/2014/main" id="{58BF4A43-F95A-B409-9FDD-DFF44CDB65C3}"/>
              </a:ext>
            </a:extLst>
          </p:cNvPr>
          <p:cNvPicPr>
            <a:picLocks noChangeAspect="1"/>
          </p:cNvPicPr>
          <p:nvPr/>
        </p:nvPicPr>
        <p:blipFill rotWithShape="1">
          <a:blip r:embed="rId2"/>
          <a:srcRect l="27154" r="32001"/>
          <a:stretch/>
        </p:blipFill>
        <p:spPr>
          <a:xfrm>
            <a:off x="20" y="10"/>
            <a:ext cx="3147352" cy="5143490"/>
          </a:xfrm>
          <a:prstGeom prst="rect">
            <a:avLst/>
          </a:prstGeom>
          <a:effectLst/>
        </p:spPr>
      </p:pic>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3415300" y="1021556"/>
            <a:ext cx="5098904" cy="3821907"/>
          </a:xfrm>
        </p:spPr>
        <p:txBody>
          <a:bodyPr>
            <a:noAutofit/>
          </a:bodyPr>
          <a:lstStyle/>
          <a:p>
            <a:pPr marL="514350" indent="-2857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Not matching appropriate plot types with underlying data</a:t>
            </a:r>
          </a:p>
          <a:p>
            <a:pPr marL="514350" indent="-285750">
              <a:lnSpc>
                <a:spcPct val="90000"/>
              </a:lnSpc>
              <a:spcAft>
                <a:spcPts val="600"/>
              </a:spcAft>
              <a:buFont typeface="Arial" panose="020B0604020202020204" pitchFamily="34" charset="0"/>
              <a:buChar char="•"/>
            </a:pPr>
            <a:r>
              <a:rPr lang="en-US" sz="1200" dirty="0">
                <a:latin typeface="Open Sans" panose="020B0606030504020204" pitchFamily="34" charset="0"/>
              </a:rPr>
              <a:t>Not f</a:t>
            </a:r>
            <a:r>
              <a:rPr lang="en-US" sz="1200" b="0" i="0" dirty="0">
                <a:effectLst/>
                <a:latin typeface="Open Sans" panose="020B0606030504020204" pitchFamily="34" charset="0"/>
              </a:rPr>
              <a:t>ormatting the plots with appropriate titles, labels, legends,</a:t>
            </a:r>
            <a:endParaRPr lang="en-US" sz="1200" dirty="0">
              <a:latin typeface="Open Sans" panose="020B0606030504020204" pitchFamily="34" charset="0"/>
            </a:endParaRPr>
          </a:p>
          <a:p>
            <a:pPr marL="514350" indent="-285750">
              <a:lnSpc>
                <a:spcPct val="90000"/>
              </a:lnSpc>
              <a:spcAft>
                <a:spcPts val="600"/>
              </a:spcAft>
              <a:buFont typeface="Arial" panose="020B0604020202020204" pitchFamily="34" charset="0"/>
              <a:buChar char="•"/>
            </a:pPr>
            <a:r>
              <a:rPr lang="en-US" sz="1200" dirty="0">
                <a:latin typeface="Open Sans" panose="020B0606030504020204" pitchFamily="34" charset="0"/>
              </a:rPr>
              <a:t>Not using</a:t>
            </a:r>
            <a:r>
              <a:rPr lang="en-US" sz="1200" b="0" i="0" dirty="0">
                <a:effectLst/>
                <a:latin typeface="Open Sans" panose="020B0606030504020204" pitchFamily="34" charset="0"/>
              </a:rPr>
              <a:t> the </a:t>
            </a:r>
            <a:r>
              <a:rPr lang="en-US" sz="1200" b="1" i="0" dirty="0">
                <a:effectLst/>
                <a:latin typeface="Open Sans" panose="020B0606030504020204" pitchFamily="34" charset="0"/>
              </a:rPr>
              <a:t>Question-Visualization-Observations</a:t>
            </a:r>
            <a:r>
              <a:rPr lang="en-US" sz="1200" b="0" i="0" dirty="0">
                <a:effectLst/>
                <a:latin typeface="Open Sans" panose="020B0606030504020204" pitchFamily="34" charset="0"/>
              </a:rPr>
              <a:t> framework to narrate the exploration to the reader.</a:t>
            </a:r>
          </a:p>
          <a:p>
            <a:pPr marL="514350" indent="-285750">
              <a:lnSpc>
                <a:spcPct val="90000"/>
              </a:lnSpc>
              <a:spcAft>
                <a:spcPts val="600"/>
              </a:spcAft>
              <a:buFont typeface="Arial" panose="020B0604020202020204" pitchFamily="34" charset="0"/>
              <a:buChar char="•"/>
            </a:pPr>
            <a:r>
              <a:rPr lang="en-US" sz="1200" b="0" i="0" u="sng" dirty="0">
                <a:effectLst/>
                <a:latin typeface="Open Sans" panose="020B0606030504020204" pitchFamily="34" charset="0"/>
              </a:rPr>
              <a:t>Students do not generate </a:t>
            </a:r>
            <a:r>
              <a:rPr lang="en-US" sz="1200" b="1" i="0" u="sng" dirty="0">
                <a:effectLst/>
                <a:latin typeface="Open Sans" panose="020B0606030504020204" pitchFamily="34" charset="0"/>
              </a:rPr>
              <a:t>at least</a:t>
            </a:r>
            <a:r>
              <a:rPr lang="en-US" sz="1200" b="0" i="0" u="sng" dirty="0">
                <a:effectLst/>
                <a:latin typeface="Open Sans" panose="020B0606030504020204" pitchFamily="34" charset="0"/>
              </a:rPr>
              <a:t> 15 visualizations in the exploration phase, and at least 3 visualizations in the final presentation to convey key insights.</a:t>
            </a:r>
          </a:p>
          <a:p>
            <a:pPr marL="514350" indent="-2857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Students do not annotate their plots properly.</a:t>
            </a:r>
          </a:p>
          <a:p>
            <a:pPr marL="514350" indent="-2857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Students do not include a summary of the main findings from your </a:t>
            </a:r>
            <a:r>
              <a:rPr lang="en-US" sz="1200" dirty="0">
                <a:latin typeface="Open Sans" panose="020B0606030504020204" pitchFamily="34" charset="0"/>
              </a:rPr>
              <a:t>Ex</a:t>
            </a:r>
            <a:r>
              <a:rPr lang="en-US" sz="1200" b="0" i="0" dirty="0">
                <a:effectLst/>
                <a:latin typeface="Open Sans" panose="020B0606030504020204" pitchFamily="34" charset="0"/>
              </a:rPr>
              <a:t>ploration, steps taken in exploration and key insights for the presentation in the README.md.</a:t>
            </a:r>
          </a:p>
          <a:p>
            <a:pPr marL="514350" indent="-2857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Students do </a:t>
            </a:r>
            <a:r>
              <a:rPr lang="en-US" sz="1200" b="0" i="0" u="sng" dirty="0">
                <a:effectLst/>
                <a:latin typeface="Open Sans" panose="020B0606030504020204" pitchFamily="34" charset="0"/>
              </a:rPr>
              <a:t>not use all different types of plots (univariate, bivariate and multivariate) </a:t>
            </a:r>
            <a:r>
              <a:rPr lang="en-US" sz="1200" b="0" i="0" dirty="0">
                <a:effectLst/>
                <a:latin typeface="Open Sans" panose="020B0606030504020204" pitchFamily="34" charset="0"/>
              </a:rPr>
              <a:t>in your project to explore many relationships in the dataset.</a:t>
            </a:r>
          </a:p>
          <a:p>
            <a:pPr marL="514350" indent="-285750">
              <a:lnSpc>
                <a:spcPct val="90000"/>
              </a:lnSpc>
              <a:spcAft>
                <a:spcPts val="600"/>
              </a:spcAft>
              <a:buFont typeface="Arial" panose="020B0604020202020204" pitchFamily="34" charset="0"/>
              <a:buChar char="•"/>
            </a:pPr>
            <a:r>
              <a:rPr lang="en-US" sz="1200" b="0" i="0" u="sng" dirty="0">
                <a:effectLst/>
                <a:latin typeface="Open Sans" panose="020B0606030504020204" pitchFamily="34" charset="0"/>
              </a:rPr>
              <a:t>Students add </a:t>
            </a:r>
            <a:r>
              <a:rPr lang="en-US" sz="1200" b="0" i="1" u="sng" dirty="0">
                <a:effectLst/>
                <a:latin typeface="Open Sans" panose="020B0606030504020204" pitchFamily="34" charset="0"/>
              </a:rPr>
              <a:t>all</a:t>
            </a:r>
            <a:r>
              <a:rPr lang="en-US" sz="1200" b="0" i="0" u="sng" dirty="0">
                <a:effectLst/>
                <a:latin typeface="Open Sans" panose="020B0606030504020204" pitchFamily="34" charset="0"/>
              </a:rPr>
              <a:t> plots from the exploratory analysis to their slide show. </a:t>
            </a:r>
          </a:p>
          <a:p>
            <a:pPr marL="514350" indent="-2857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Students do not generate a slide show (HTML) from the notebook.</a:t>
            </a:r>
          </a:p>
        </p:txBody>
      </p:sp>
      <p:sp>
        <p:nvSpPr>
          <p:cNvPr id="4" name="Rectangle 1">
            <a:extLst>
              <a:ext uri="{FF2B5EF4-FFF2-40B4-BE49-F238E27FC236}">
                <a16:creationId xmlns:a16="http://schemas.microsoft.com/office/drawing/2014/main" id="{FAAC9328-C066-4875-3B96-204D864A04B3}"/>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1959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482600" y="241300"/>
            <a:ext cx="8178799" cy="851803"/>
          </a:xfrm>
        </p:spPr>
        <p:txBody>
          <a:bodyPr>
            <a:normAutofit/>
          </a:bodyPr>
          <a:lstStyle/>
          <a:p>
            <a:pPr algn="l"/>
            <a:r>
              <a:rPr lang="en-US" sz="3400" b="1" i="0" dirty="0">
                <a:solidFill>
                  <a:srgbClr val="1A202C"/>
                </a:solidFill>
                <a:effectLst/>
                <a:latin typeface="Open Sans" panose="020B0606030504020204" pitchFamily="34" charset="0"/>
              </a:rPr>
              <a:t>Checklist</a:t>
            </a:r>
          </a:p>
        </p:txBody>
      </p:sp>
      <p:sp>
        <p:nvSpPr>
          <p:cNvPr id="4" name="Rectangle 1">
            <a:extLst>
              <a:ext uri="{FF2B5EF4-FFF2-40B4-BE49-F238E27FC236}">
                <a16:creationId xmlns:a16="http://schemas.microsoft.com/office/drawing/2014/main" id="{FAAC9328-C066-4875-3B96-204D864A04B3}"/>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BF30CD7-3C4A-5AC0-E996-E798A4105231}"/>
              </a:ext>
            </a:extLst>
          </p:cNvPr>
          <p:cNvPicPr>
            <a:picLocks noChangeAspect="1"/>
          </p:cNvPicPr>
          <p:nvPr/>
        </p:nvPicPr>
        <p:blipFill>
          <a:blip r:embed="rId2"/>
          <a:stretch>
            <a:fillRect/>
          </a:stretch>
        </p:blipFill>
        <p:spPr>
          <a:xfrm>
            <a:off x="3025033" y="519883"/>
            <a:ext cx="5419319" cy="4103733"/>
          </a:xfrm>
          <a:prstGeom prst="rect">
            <a:avLst/>
          </a:prstGeom>
        </p:spPr>
      </p:pic>
    </p:spTree>
    <p:extLst>
      <p:ext uri="{BB962C8B-B14F-4D97-AF65-F5344CB8AC3E}">
        <p14:creationId xmlns:p14="http://schemas.microsoft.com/office/powerpoint/2010/main" val="3259621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628650" y="338535"/>
            <a:ext cx="7884414" cy="3049905"/>
          </a:xfrm>
        </p:spPr>
        <p:txBody>
          <a:bodyPr vert="horz" lIns="91440" tIns="45720" rIns="91440" bIns="45720" rtlCol="0" anchor="b">
            <a:normAutofit/>
          </a:bodyPr>
          <a:lstStyle/>
          <a:p>
            <a:pPr marL="0" marR="0" lvl="0" indent="0" fontAlgn="base">
              <a:lnSpc>
                <a:spcPct val="90000"/>
              </a:lnSpc>
              <a:spcBef>
                <a:spcPct val="0"/>
              </a:spcBef>
              <a:spcAft>
                <a:spcPct val="0"/>
              </a:spcAft>
              <a:buClrTx/>
              <a:buSzTx/>
              <a:tabLst/>
            </a:pPr>
            <a:r>
              <a:rPr kumimoji="0" lang="en-US" altLang="en-US" sz="5000" b="1" i="0" u="none" strike="noStrike" kern="1200" cap="none" normalizeH="0" baseline="0">
                <a:ln>
                  <a:noFill/>
                </a:ln>
                <a:solidFill>
                  <a:schemeClr val="tx1"/>
                </a:solidFill>
                <a:effectLst/>
                <a:latin typeface="+mj-lt"/>
                <a:ea typeface="+mj-ea"/>
                <a:cs typeface="+mj-cs"/>
              </a:rPr>
              <a:t>Project Rubric</a:t>
            </a:r>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628649" y="3737457"/>
            <a:ext cx="7884414" cy="845010"/>
          </a:xfrm>
        </p:spPr>
        <p:txBody>
          <a:bodyPr vert="horz" lIns="91440" tIns="45720" rIns="91440" bIns="45720" rtlCol="0">
            <a:normAutofit/>
          </a:bodyPr>
          <a:lstStyle/>
          <a:p>
            <a:pPr marL="0" marR="0" lvl="0" indent="0" fontAlgn="base">
              <a:lnSpc>
                <a:spcPct val="90000"/>
              </a:lnSpc>
              <a:spcBef>
                <a:spcPts val="1000"/>
              </a:spcBef>
              <a:spcAft>
                <a:spcPct val="0"/>
              </a:spcAft>
              <a:buClrTx/>
              <a:buSzTx/>
              <a:tabLst/>
            </a:pPr>
            <a:r>
              <a:rPr lang="en-US" sz="2400" b="1" kern="1200" dirty="0">
                <a:solidFill>
                  <a:schemeClr val="tx1"/>
                </a:solidFill>
                <a:latin typeface="+mn-lt"/>
                <a:ea typeface="+mn-ea"/>
                <a:cs typeface="+mn-cs"/>
                <a:hlinkClick r:id="rId2"/>
              </a:rPr>
              <a:t>Udacity Rubric</a:t>
            </a:r>
            <a:endParaRPr kumimoji="0" lang="en-US" altLang="en-US" sz="2400" b="1" i="0" u="none" strike="noStrike" kern="1200" cap="none" normalizeH="0" baseline="0" dirty="0">
              <a:ln>
                <a:noFill/>
              </a:ln>
              <a:solidFill>
                <a:schemeClr val="tx1"/>
              </a:solidFill>
              <a:effectLst/>
              <a:latin typeface="+mn-lt"/>
              <a:ea typeface="+mn-ea"/>
              <a:cs typeface="+mn-cs"/>
            </a:endParaRPr>
          </a:p>
        </p:txBody>
      </p:sp>
      <p:sp>
        <p:nvSpPr>
          <p:cNvPr id="2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AAC9328-C066-4875-3B96-204D864A04B3}"/>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52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4489-8D74-BD8F-0FD5-852326BDFA45}"/>
              </a:ext>
            </a:extLst>
          </p:cNvPr>
          <p:cNvSpPr>
            <a:spLocks noGrp="1"/>
          </p:cNvSpPr>
          <p:nvPr>
            <p:ph type="title"/>
          </p:nvPr>
        </p:nvSpPr>
        <p:spPr>
          <a:xfrm>
            <a:off x="482600" y="241300"/>
            <a:ext cx="8178799" cy="851803"/>
          </a:xfrm>
        </p:spPr>
        <p:txBody>
          <a:bodyPr>
            <a:normAutofit/>
          </a:bodyPr>
          <a:lstStyle/>
          <a:p>
            <a:r>
              <a:rPr lang="en-US" sz="2700" b="1" i="0" u="none" strike="noStrike" dirty="0">
                <a:effectLst/>
                <a:latin typeface="Open Sans" panose="020B0606030504020204" pitchFamily="34" charset="0"/>
                <a:hlinkClick r:id="rId2"/>
              </a:rPr>
              <a:t>Quick view …Loan Data from Prosper</a:t>
            </a:r>
            <a:endParaRPr lang="en-US" sz="2700" b="1" dirty="0"/>
          </a:p>
        </p:txBody>
      </p:sp>
      <p:sp>
        <p:nvSpPr>
          <p:cNvPr id="3" name="Text Placeholder 2">
            <a:extLst>
              <a:ext uri="{FF2B5EF4-FFF2-40B4-BE49-F238E27FC236}">
                <a16:creationId xmlns:a16="http://schemas.microsoft.com/office/drawing/2014/main" id="{956C886C-2F04-F666-1452-9B05B6C1B644}"/>
              </a:ext>
            </a:extLst>
          </p:cNvPr>
          <p:cNvSpPr>
            <a:spLocks noGrp="1"/>
          </p:cNvSpPr>
          <p:nvPr>
            <p:ph type="body" idx="1"/>
          </p:nvPr>
        </p:nvSpPr>
        <p:spPr>
          <a:xfrm>
            <a:off x="482601" y="1337235"/>
            <a:ext cx="3006288" cy="3295487"/>
          </a:xfrm>
        </p:spPr>
        <p:txBody>
          <a:bodyPr>
            <a:normAutofit/>
          </a:bodyPr>
          <a:lstStyle/>
          <a:p>
            <a:pPr marL="228600" indent="0">
              <a:spcAft>
                <a:spcPts val="600"/>
              </a:spcAft>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This data set contains 113,937 loans with 81 variables on each loan, including loan amount, borrower rate (or interest rate), current loan status, borrower income, and many others.</a:t>
            </a:r>
          </a:p>
        </p:txBody>
      </p:sp>
      <p:pic>
        <p:nvPicPr>
          <p:cNvPr id="6146" name="Picture 2" descr="pink and blue pig figurine">
            <a:extLst>
              <a:ext uri="{FF2B5EF4-FFF2-40B4-BE49-F238E27FC236}">
                <a16:creationId xmlns:a16="http://schemas.microsoft.com/office/drawing/2014/main" id="{7E468A14-11F8-A898-4C57-8102392BF0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71490" y="1413550"/>
            <a:ext cx="4689909" cy="311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08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8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4885341" y="273843"/>
            <a:ext cx="3630007" cy="1355479"/>
          </a:xfrm>
        </p:spPr>
        <p:txBody>
          <a:bodyPr>
            <a:normAutofit/>
          </a:bodyPr>
          <a:lstStyle/>
          <a:p>
            <a:r>
              <a:rPr lang="en-US" sz="2400" b="1" i="0" dirty="0">
                <a:effectLst/>
                <a:latin typeface="Open Sans" panose="020B0606030504020204" pitchFamily="34" charset="0"/>
              </a:rPr>
              <a:t>Exploratory data visualization</a:t>
            </a:r>
            <a:endParaRPr lang="en-US" sz="2400" b="1" dirty="0"/>
          </a:p>
        </p:txBody>
      </p:sp>
      <p:pic>
        <p:nvPicPr>
          <p:cNvPr id="2050" name="Picture 2" descr="Free Overhead Shot of a Paper with Graphs and Charts Stock Photo">
            <a:extLst>
              <a:ext uri="{FF2B5EF4-FFF2-40B4-BE49-F238E27FC236}">
                <a16:creationId xmlns:a16="http://schemas.microsoft.com/office/drawing/2014/main" id="{F2F3113F-DA59-F94B-D40D-1E21EBA5E4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89" r="22478"/>
          <a:stretch/>
        </p:blipFill>
        <p:spPr bwMode="auto">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885341" y="1749972"/>
            <a:ext cx="3630007" cy="2882750"/>
          </a:xfrm>
        </p:spPr>
        <p:txBody>
          <a:bodyPr>
            <a:normAutofit/>
          </a:bodyPr>
          <a:lstStyle/>
          <a:p>
            <a:pPr marL="228600" indent="0">
              <a:lnSpc>
                <a:spcPct val="90000"/>
              </a:lnSpc>
              <a:spcAft>
                <a:spcPts val="600"/>
              </a:spcAft>
            </a:pPr>
            <a:r>
              <a:rPr lang="en-US" sz="1300" b="1" i="0">
                <a:effectLst/>
                <a:latin typeface="Open Sans" panose="020B0606030504020204" pitchFamily="34" charset="0"/>
              </a:rPr>
              <a:t>Exploratory</a:t>
            </a:r>
            <a:r>
              <a:rPr lang="en-US" sz="1300" b="0" i="0">
                <a:effectLst/>
                <a:latin typeface="Open Sans" panose="020B0606030504020204" pitchFamily="34" charset="0"/>
              </a:rPr>
              <a:t> data visualization generally occurs during and after the data wrangling process and is the main method that you will use to understand the patterns and relationships present in your data.</a:t>
            </a:r>
          </a:p>
          <a:p>
            <a:pPr marL="228600" indent="0">
              <a:lnSpc>
                <a:spcPct val="90000"/>
              </a:lnSpc>
              <a:spcAft>
                <a:spcPts val="600"/>
              </a:spcAft>
            </a:pPr>
            <a:r>
              <a:rPr lang="en-US" sz="1300" b="0" i="0">
                <a:effectLst/>
                <a:latin typeface="Open Sans" panose="020B0606030504020204" pitchFamily="34" charset="0"/>
              </a:rPr>
              <a:t> </a:t>
            </a:r>
            <a:endParaRPr lang="en-US" sz="1300">
              <a:latin typeface="Open Sans" panose="020B0606030504020204" pitchFamily="34" charset="0"/>
            </a:endParaRPr>
          </a:p>
          <a:p>
            <a:pPr marL="228600" indent="0">
              <a:lnSpc>
                <a:spcPct val="90000"/>
              </a:lnSpc>
              <a:spcAft>
                <a:spcPts val="600"/>
              </a:spcAft>
            </a:pPr>
            <a:r>
              <a:rPr lang="en-US" sz="1300" b="0" i="0">
                <a:effectLst/>
                <a:latin typeface="Open Sans" panose="020B0606030504020204" pitchFamily="34" charset="0"/>
              </a:rPr>
              <a:t>This understanding will help you approach any statistical analyses and will help you build conclusions and findings. </a:t>
            </a:r>
          </a:p>
          <a:p>
            <a:pPr marL="228600" indent="0">
              <a:lnSpc>
                <a:spcPct val="90000"/>
              </a:lnSpc>
              <a:spcAft>
                <a:spcPts val="600"/>
              </a:spcAft>
            </a:pPr>
            <a:endParaRPr lang="en-US" sz="1300">
              <a:latin typeface="Open Sans" panose="020B0606030504020204" pitchFamily="34" charset="0"/>
            </a:endParaRPr>
          </a:p>
          <a:p>
            <a:pPr marL="228600" indent="0">
              <a:lnSpc>
                <a:spcPct val="90000"/>
              </a:lnSpc>
              <a:spcAft>
                <a:spcPts val="600"/>
              </a:spcAft>
            </a:pPr>
            <a:r>
              <a:rPr lang="en-US" sz="1300" b="0" i="0">
                <a:effectLst/>
                <a:latin typeface="Open Sans" panose="020B0606030504020204" pitchFamily="34" charset="0"/>
              </a:rPr>
              <a:t>This process might also illuminate additional data cleaning tasks to be performed.</a:t>
            </a:r>
          </a:p>
        </p:txBody>
      </p:sp>
    </p:spTree>
    <p:extLst>
      <p:ext uri="{BB962C8B-B14F-4D97-AF65-F5344CB8AC3E}">
        <p14:creationId xmlns:p14="http://schemas.microsoft.com/office/powerpoint/2010/main" val="126877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4885341" y="273843"/>
            <a:ext cx="3630007" cy="762001"/>
          </a:xfrm>
        </p:spPr>
        <p:txBody>
          <a:bodyPr>
            <a:normAutofit/>
          </a:bodyPr>
          <a:lstStyle/>
          <a:p>
            <a:r>
              <a:rPr lang="en-US" sz="2400" b="1" i="0" dirty="0">
                <a:effectLst/>
                <a:latin typeface="Open Sans" panose="020B0606030504020204" pitchFamily="34" charset="0"/>
              </a:rPr>
              <a:t>Explanatory data visualization</a:t>
            </a:r>
            <a:endParaRPr lang="en-US" sz="2400" b="1" dirty="0"/>
          </a:p>
        </p:txBody>
      </p:sp>
      <p:pic>
        <p:nvPicPr>
          <p:cNvPr id="3074" name="Picture 2" descr="Free stock photo of achievement, business, composition Stock Photo">
            <a:extLst>
              <a:ext uri="{FF2B5EF4-FFF2-40B4-BE49-F238E27FC236}">
                <a16:creationId xmlns:a16="http://schemas.microsoft.com/office/drawing/2014/main" id="{1F2E475D-4F0F-8D0C-3EB5-9D965252CF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69" r="-2" b="9289"/>
          <a:stretch/>
        </p:blipFill>
        <p:spPr bwMode="auto">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885341" y="1214438"/>
            <a:ext cx="4101497" cy="3418284"/>
          </a:xfrm>
        </p:spPr>
        <p:txBody>
          <a:bodyPr>
            <a:noAutofit/>
          </a:bodyPr>
          <a:lstStyle/>
          <a:p>
            <a:pPr marL="228600" indent="0">
              <a:lnSpc>
                <a:spcPct val="90000"/>
              </a:lnSpc>
              <a:spcAft>
                <a:spcPts val="600"/>
              </a:spcAft>
            </a:pPr>
            <a:r>
              <a:rPr lang="en-US" sz="1200" b="1" i="0" dirty="0">
                <a:effectLst/>
                <a:latin typeface="Open Sans" panose="020B0606030504020204" pitchFamily="34" charset="0"/>
              </a:rPr>
              <a:t>Explanatory</a:t>
            </a:r>
            <a:r>
              <a:rPr lang="en-US" sz="1200" b="0" i="0" dirty="0">
                <a:effectLst/>
                <a:latin typeface="Open Sans" panose="020B0606030504020204" pitchFamily="34" charset="0"/>
              </a:rPr>
              <a:t> data visualization techniques are used after generating your findings and are used to help communicate your results to others</a:t>
            </a:r>
          </a:p>
          <a:p>
            <a:pPr marL="228600" indent="0">
              <a:lnSpc>
                <a:spcPct val="90000"/>
              </a:lnSpc>
              <a:spcAft>
                <a:spcPts val="600"/>
              </a:spcAft>
            </a:pPr>
            <a:endParaRPr lang="en-US" sz="1200" dirty="0">
              <a:latin typeface="Open Sans" panose="020B0606030504020204" pitchFamily="34" charset="0"/>
            </a:endParaRPr>
          </a:p>
          <a:p>
            <a:pPr marL="228600" indent="0">
              <a:lnSpc>
                <a:spcPct val="90000"/>
              </a:lnSpc>
              <a:spcAft>
                <a:spcPts val="600"/>
              </a:spcAft>
            </a:pPr>
            <a:r>
              <a:rPr lang="en-US" sz="1200" dirty="0">
                <a:latin typeface="Open Sans" panose="020B0606030504020204" pitchFamily="34" charset="0"/>
              </a:rPr>
              <a:t>You will be able to</a:t>
            </a:r>
          </a:p>
          <a:p>
            <a:pPr marL="400050" indent="-1714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Understand design considerations</a:t>
            </a:r>
          </a:p>
          <a:p>
            <a:pPr marL="400050" indent="-1714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Be a good producer and consumer of visualizations</a:t>
            </a:r>
          </a:p>
          <a:p>
            <a:pPr marL="228600" indent="0">
              <a:lnSpc>
                <a:spcPct val="90000"/>
              </a:lnSpc>
              <a:spcAft>
                <a:spcPts val="600"/>
              </a:spcAft>
            </a:pPr>
            <a:endParaRPr lang="en-US" sz="1200" b="0" i="0" dirty="0">
              <a:effectLst/>
              <a:latin typeface="Open Sans" panose="020B0606030504020204" pitchFamily="34" charset="0"/>
            </a:endParaRPr>
          </a:p>
          <a:p>
            <a:pPr marL="228600" indent="0">
              <a:lnSpc>
                <a:spcPct val="90000"/>
              </a:lnSpc>
              <a:spcAft>
                <a:spcPts val="600"/>
              </a:spcAft>
            </a:pPr>
            <a:r>
              <a:rPr lang="en-US" sz="1200" b="1" dirty="0">
                <a:latin typeface="Open Sans" panose="020B0606030504020204" pitchFamily="34" charset="0"/>
              </a:rPr>
              <a:t>Required</a:t>
            </a:r>
            <a:endParaRPr lang="en-US" sz="1200" b="1" i="0" dirty="0">
              <a:effectLst/>
              <a:latin typeface="Open Sans" panose="020B0606030504020204" pitchFamily="34" charset="0"/>
            </a:endParaRPr>
          </a:p>
          <a:p>
            <a:pPr marL="400050" indent="-1714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You will produce a short presentation that illustrates interesting properties, trends, and relationships that you discovered in your selected dataset. </a:t>
            </a:r>
          </a:p>
          <a:p>
            <a:pPr marL="400050" indent="-171450">
              <a:lnSpc>
                <a:spcPct val="90000"/>
              </a:lnSpc>
              <a:spcAft>
                <a:spcPts val="600"/>
              </a:spcAft>
              <a:buFont typeface="Arial" panose="020B0604020202020204" pitchFamily="34" charset="0"/>
              <a:buChar char="•"/>
            </a:pPr>
            <a:r>
              <a:rPr lang="en-US" sz="1200" b="0" i="0" dirty="0">
                <a:effectLst/>
                <a:latin typeface="Open Sans" panose="020B0606030504020204" pitchFamily="34" charset="0"/>
              </a:rPr>
              <a:t>The primary method of conveying your findings will be through transforming your exploratory visualizations from the first part into polished, explanatory visualizations</a:t>
            </a:r>
            <a:r>
              <a:rPr lang="en-US" sz="1200" dirty="0">
                <a:latin typeface="Open Sans" panose="020B0606030504020204" pitchFamily="34" charset="0"/>
              </a:rPr>
              <a:t>.</a:t>
            </a:r>
            <a:endParaRPr lang="en-US" sz="1200" b="0" i="0" dirty="0">
              <a:effectLst/>
              <a:latin typeface="Open Sans" panose="020B0606030504020204" pitchFamily="34" charset="0"/>
            </a:endParaRPr>
          </a:p>
        </p:txBody>
      </p:sp>
    </p:spTree>
    <p:extLst>
      <p:ext uri="{BB962C8B-B14F-4D97-AF65-F5344CB8AC3E}">
        <p14:creationId xmlns:p14="http://schemas.microsoft.com/office/powerpoint/2010/main" val="277041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4885341" y="273843"/>
            <a:ext cx="3630007" cy="869157"/>
          </a:xfrm>
        </p:spPr>
        <p:txBody>
          <a:bodyPr>
            <a:normAutofit/>
          </a:bodyPr>
          <a:lstStyle/>
          <a:p>
            <a:r>
              <a:rPr lang="en-US" sz="2400" b="1" dirty="0">
                <a:latin typeface="Lato"/>
              </a:rPr>
              <a:t>At the end of the Project, you will be able to…</a:t>
            </a:r>
            <a:endParaRPr lang="en-US" sz="2400" b="1" dirty="0"/>
          </a:p>
        </p:txBody>
      </p:sp>
      <p:pic>
        <p:nvPicPr>
          <p:cNvPr id="5" name="Picture 4" descr="Financial graphs on a dark display">
            <a:extLst>
              <a:ext uri="{FF2B5EF4-FFF2-40B4-BE49-F238E27FC236}">
                <a16:creationId xmlns:a16="http://schemas.microsoft.com/office/drawing/2014/main" id="{8545E17E-1011-0CD3-A627-95C6B3F93AEA}"/>
              </a:ext>
            </a:extLst>
          </p:cNvPr>
          <p:cNvPicPr>
            <a:picLocks noChangeAspect="1"/>
          </p:cNvPicPr>
          <p:nvPr/>
        </p:nvPicPr>
        <p:blipFill rotWithShape="1">
          <a:blip r:embed="rId2"/>
          <a:srcRect l="19224" r="25033"/>
          <a:stretch/>
        </p:blipFill>
        <p:spPr>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885341" y="1314451"/>
            <a:ext cx="3887184" cy="3450430"/>
          </a:xfrm>
        </p:spPr>
        <p:txBody>
          <a:bodyPr>
            <a:noAutofit/>
          </a:bodyPr>
          <a:lstStyle/>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Supplement statistics with data visualizations data</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Choose appropriate plots, limits, transformations, and aesthetics to explore a dataset</a:t>
            </a:r>
            <a:endParaRPr lang="en-US" sz="1400" dirty="0">
              <a:latin typeface="Open Sans" panose="020B0606030504020204" pitchFamily="34" charset="0"/>
            </a:endParaRP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Use design principles to create effective visualizations to  communicate  findings to an audience</a:t>
            </a:r>
          </a:p>
          <a:p>
            <a:pPr marL="514350" indent="-285750">
              <a:lnSpc>
                <a:spcPct val="90000"/>
              </a:lnSpc>
              <a:spcAft>
                <a:spcPts val="600"/>
              </a:spcAft>
              <a:buFont typeface="Arial" panose="020B0604020202020204" pitchFamily="34" charset="0"/>
              <a:buChar char="•"/>
            </a:pPr>
            <a:endParaRPr lang="en-US" sz="1400" b="0" i="0" dirty="0">
              <a:effectLst/>
              <a:latin typeface="Open Sans" panose="020B0606030504020204" pitchFamily="34" charset="0"/>
            </a:endParaRPr>
          </a:p>
          <a:p>
            <a:pPr>
              <a:lnSpc>
                <a:spcPct val="90000"/>
              </a:lnSpc>
              <a:spcAft>
                <a:spcPts val="600"/>
              </a:spcAft>
            </a:pPr>
            <a:r>
              <a:rPr lang="en-US" sz="1400" b="1" i="0" dirty="0">
                <a:effectLst/>
                <a:latin typeface="Open Sans" panose="020B0606030504020204" pitchFamily="34" charset="0"/>
              </a:rPr>
              <a:t>You may develop your project either locally or in the classroom workspace.</a:t>
            </a:r>
            <a:endParaRPr lang="en-US" sz="1400" b="1" dirty="0">
              <a:latin typeface="Open Sans" panose="020B0606030504020204" pitchFamily="34" charset="0"/>
            </a:endParaRPr>
          </a:p>
          <a:p>
            <a:pPr>
              <a:lnSpc>
                <a:spcPct val="90000"/>
              </a:lnSpc>
              <a:spcAft>
                <a:spcPts val="600"/>
              </a:spcAft>
              <a:buFont typeface="+mj-lt"/>
              <a:buAutoNum type="arabicPeriod"/>
            </a:pPr>
            <a:r>
              <a:rPr lang="en-US" sz="1400" b="0" i="0" dirty="0">
                <a:effectLst/>
                <a:latin typeface="Open Sans" panose="020B0606030504020204" pitchFamily="34" charset="0"/>
              </a:rPr>
              <a:t>Submit from the workspace.</a:t>
            </a:r>
          </a:p>
          <a:p>
            <a:pPr>
              <a:lnSpc>
                <a:spcPct val="90000"/>
              </a:lnSpc>
              <a:spcAft>
                <a:spcPts val="600"/>
              </a:spcAft>
              <a:buFont typeface="+mj-lt"/>
              <a:buAutoNum type="arabicPeriod"/>
            </a:pPr>
            <a:r>
              <a:rPr lang="en-US" sz="1400" b="0" i="0" dirty="0">
                <a:effectLst/>
                <a:latin typeface="Open Sans" panose="020B0606030504020204" pitchFamily="34" charset="0"/>
              </a:rPr>
              <a:t>Submit a zip file on the last page of this project lesson</a:t>
            </a:r>
          </a:p>
          <a:p>
            <a:pPr marL="228600" indent="0">
              <a:lnSpc>
                <a:spcPct val="90000"/>
              </a:lnSpc>
              <a:spcAft>
                <a:spcPts val="600"/>
              </a:spcAft>
            </a:pPr>
            <a:endParaRPr lang="en-US" sz="1400" b="0" i="0" dirty="0">
              <a:effectLst/>
              <a:latin typeface="Open Sans" panose="020B0606030504020204" pitchFamily="34" charset="0"/>
            </a:endParaRPr>
          </a:p>
        </p:txBody>
      </p:sp>
    </p:spTree>
    <p:extLst>
      <p:ext uri="{BB962C8B-B14F-4D97-AF65-F5344CB8AC3E}">
        <p14:creationId xmlns:p14="http://schemas.microsoft.com/office/powerpoint/2010/main" val="82333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831741"/>
            <a:ext cx="5384871" cy="3919923"/>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630934" y="505327"/>
            <a:ext cx="2733367" cy="1810866"/>
          </a:xfrm>
        </p:spPr>
        <p:txBody>
          <a:bodyPr anchor="t">
            <a:normAutofit fontScale="90000"/>
          </a:bodyPr>
          <a:lstStyle/>
          <a:p>
            <a:r>
              <a:rPr lang="en-US" sz="4100" b="1" dirty="0">
                <a:solidFill>
                  <a:srgbClr val="FFFFFF"/>
                </a:solidFill>
                <a:latin typeface="Lato"/>
              </a:rPr>
              <a:t>General Information</a:t>
            </a:r>
            <a:endParaRPr lang="en-US" sz="4100" b="1" dirty="0">
              <a:solidFill>
                <a:srgbClr val="FFFFFF"/>
              </a:solidFill>
            </a:endParaRPr>
          </a:p>
        </p:txBody>
      </p:sp>
      <p:sp>
        <p:nvSpPr>
          <p:cNvPr id="3" name="Text Placeholder 2">
            <a:extLst>
              <a:ext uri="{FF2B5EF4-FFF2-40B4-BE49-F238E27FC236}">
                <a16:creationId xmlns:a16="http://schemas.microsoft.com/office/drawing/2014/main" id="{4D19527B-D4C2-7EB4-EC01-60944FD6A398}"/>
              </a:ext>
            </a:extLst>
          </p:cNvPr>
          <p:cNvSpPr>
            <a:spLocks noGrp="1"/>
          </p:cNvSpPr>
          <p:nvPr>
            <p:ph type="body" idx="1"/>
          </p:nvPr>
        </p:nvSpPr>
        <p:spPr>
          <a:xfrm>
            <a:off x="4571999" y="661736"/>
            <a:ext cx="3941065" cy="3970985"/>
          </a:xfrm>
        </p:spPr>
        <p:txBody>
          <a:bodyPr>
            <a:normAutofit/>
          </a:bodyPr>
          <a:lstStyle/>
          <a:p>
            <a:pPr marL="228600" indent="0">
              <a:lnSpc>
                <a:spcPct val="90000"/>
              </a:lnSpc>
              <a:spcAft>
                <a:spcPts val="600"/>
              </a:spcAft>
            </a:pPr>
            <a:r>
              <a:rPr lang="en-US" sz="1400" b="1" i="0" dirty="0">
                <a:effectLst/>
                <a:latin typeface="Open Sans" panose="020B0606030504020204" pitchFamily="34" charset="0"/>
              </a:rPr>
              <a:t>Conduct an </a:t>
            </a:r>
            <a:r>
              <a:rPr lang="en-US" sz="1400" b="1" i="0" u="sng" dirty="0">
                <a:effectLst/>
                <a:latin typeface="Open Sans" panose="020B0606030504020204" pitchFamily="34" charset="0"/>
              </a:rPr>
              <a:t>Exploratory </a:t>
            </a:r>
            <a:r>
              <a:rPr lang="en-US" sz="1400" b="1" u="sng" dirty="0">
                <a:latin typeface="Open Sans" panose="020B0606030504020204" pitchFamily="34" charset="0"/>
              </a:rPr>
              <a:t>D</a:t>
            </a:r>
            <a:r>
              <a:rPr lang="en-US" sz="1400" b="1" i="0" u="sng" dirty="0">
                <a:effectLst/>
                <a:latin typeface="Open Sans" panose="020B0606030504020204" pitchFamily="34" charset="0"/>
              </a:rPr>
              <a:t>ata </a:t>
            </a:r>
            <a:r>
              <a:rPr lang="en-US" sz="1400" b="1" u="sng" dirty="0">
                <a:latin typeface="Open Sans" panose="020B0606030504020204" pitchFamily="34" charset="0"/>
              </a:rPr>
              <a:t>A</a:t>
            </a:r>
            <a:r>
              <a:rPr lang="en-US" sz="1400" b="1" i="0" u="sng" dirty="0">
                <a:effectLst/>
                <a:latin typeface="Open Sans" panose="020B0606030504020204" pitchFamily="34" charset="0"/>
              </a:rPr>
              <a:t>nalysis </a:t>
            </a:r>
            <a:r>
              <a:rPr lang="en-US" sz="1400" b="1" i="0" dirty="0">
                <a:effectLst/>
                <a:latin typeface="Open Sans" panose="020B0606030504020204" pitchFamily="34" charset="0"/>
              </a:rPr>
              <a:t>on a dataset of your choice</a:t>
            </a:r>
          </a:p>
          <a:p>
            <a:pPr marL="514350" indent="-285750">
              <a:lnSpc>
                <a:spcPct val="90000"/>
              </a:lnSpc>
              <a:spcAft>
                <a:spcPts val="600"/>
              </a:spcAft>
              <a:buFont typeface="Arial" panose="020B0604020202020204" pitchFamily="34" charset="0"/>
              <a:buChar char="•"/>
            </a:pPr>
            <a:endParaRPr lang="en-US" sz="1400" dirty="0">
              <a:latin typeface="Open Sans" panose="020B0606030504020204" pitchFamily="34" charset="0"/>
            </a:endParaRP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Go from Univariate, to Bivariate and then to Multivariate</a:t>
            </a:r>
          </a:p>
          <a:p>
            <a:pPr marL="514350" indent="-285750">
              <a:lnSpc>
                <a:spcPct val="90000"/>
              </a:lnSpc>
              <a:spcAft>
                <a:spcPts val="600"/>
              </a:spcAft>
              <a:buFont typeface="Arial" panose="020B0604020202020204" pitchFamily="34" charset="0"/>
              <a:buChar char="•"/>
            </a:pPr>
            <a:r>
              <a:rPr lang="en-US" sz="1400" b="0" i="0" u="sng" dirty="0">
                <a:effectLst/>
                <a:latin typeface="Open Sans" panose="020B0606030504020204" pitchFamily="34" charset="0"/>
              </a:rPr>
              <a:t>Choose a perspective to take based on your dataset of choice</a:t>
            </a:r>
          </a:p>
          <a:p>
            <a:pPr marL="514350" indent="-285750">
              <a:lnSpc>
                <a:spcPct val="90000"/>
              </a:lnSpc>
              <a:spcAft>
                <a:spcPts val="600"/>
              </a:spcAft>
              <a:buFont typeface="Arial" panose="020B0604020202020204" pitchFamily="34" charset="0"/>
              <a:buChar char="•"/>
            </a:pPr>
            <a:r>
              <a:rPr lang="en-US" sz="1400" b="0" i="0" u="sng" dirty="0">
                <a:effectLst/>
                <a:latin typeface="Open Sans" panose="020B0606030504020204" pitchFamily="34" charset="0"/>
              </a:rPr>
              <a:t>It does not need to be clean or perfect</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It is your opportunity to ask questions about the data and make your discoveries. </a:t>
            </a:r>
          </a:p>
          <a:p>
            <a:pPr marL="514350" indent="-285750">
              <a:lnSpc>
                <a:spcPct val="90000"/>
              </a:lnSpc>
              <a:spcAft>
                <a:spcPts val="600"/>
              </a:spcAft>
              <a:buFont typeface="Arial" panose="020B0604020202020204" pitchFamily="34" charset="0"/>
              <a:buChar char="•"/>
            </a:pPr>
            <a:r>
              <a:rPr lang="en-US" sz="1400" dirty="0">
                <a:latin typeface="Open Sans" panose="020B0606030504020204" pitchFamily="34" charset="0"/>
              </a:rPr>
              <a:t>D</a:t>
            </a:r>
            <a:r>
              <a:rPr lang="en-US" sz="1400" b="0" i="0" dirty="0">
                <a:effectLst/>
                <a:latin typeface="Open Sans" panose="020B0606030504020204" pitchFamily="34" charset="0"/>
              </a:rPr>
              <a:t>ocument your work carefully</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There is no single answer that needs to come out of a given dataset</a:t>
            </a:r>
          </a:p>
          <a:p>
            <a:pPr marL="514350" indent="-285750">
              <a:lnSpc>
                <a:spcPct val="90000"/>
              </a:lnSpc>
              <a:spcAft>
                <a:spcPts val="600"/>
              </a:spcAft>
              <a:buFont typeface="Arial" panose="020B0604020202020204" pitchFamily="34" charset="0"/>
              <a:buChar char="•"/>
            </a:pPr>
            <a:r>
              <a:rPr lang="en-US" sz="1400" b="0" i="0" dirty="0">
                <a:effectLst/>
                <a:latin typeface="Open Sans" panose="020B0606030504020204" pitchFamily="34" charset="0"/>
              </a:rPr>
              <a:t>That sometimes exploration can lead to dead ends</a:t>
            </a:r>
            <a:r>
              <a:rPr lang="en-US" sz="1400" dirty="0">
                <a:latin typeface="Open Sans" panose="020B0606030504020204" pitchFamily="34" charset="0"/>
              </a:rPr>
              <a:t> and may require multiple steps</a:t>
            </a:r>
            <a:endParaRPr lang="en-US" sz="1400" b="0" i="0" dirty="0">
              <a:effectLst/>
              <a:latin typeface="Open Sans" panose="020B0606030504020204" pitchFamily="34" charset="0"/>
            </a:endParaRPr>
          </a:p>
        </p:txBody>
      </p:sp>
    </p:spTree>
    <p:extLst>
      <p:ext uri="{BB962C8B-B14F-4D97-AF65-F5344CB8AC3E}">
        <p14:creationId xmlns:p14="http://schemas.microsoft.com/office/powerpoint/2010/main" val="311545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2387743-B629-0309-6CBB-550E798D3934}"/>
              </a:ext>
            </a:extLst>
          </p:cNvPr>
          <p:cNvPicPr>
            <a:picLocks noChangeAspect="1"/>
          </p:cNvPicPr>
          <p:nvPr/>
        </p:nvPicPr>
        <p:blipFill rotWithShape="1">
          <a:blip r:embed="rId2"/>
          <a:srcRect l="15628"/>
          <a:stretch/>
        </p:blipFill>
        <p:spPr>
          <a:xfrm>
            <a:off x="20" y="10"/>
            <a:ext cx="6501364" cy="51434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3739" y="0"/>
            <a:ext cx="6360260"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26359F-8583-99C6-6BEF-0EA3C9743FAB}"/>
              </a:ext>
            </a:extLst>
          </p:cNvPr>
          <p:cNvSpPr>
            <a:spLocks noGrp="1"/>
          </p:cNvSpPr>
          <p:nvPr>
            <p:ph type="title"/>
          </p:nvPr>
        </p:nvSpPr>
        <p:spPr>
          <a:xfrm>
            <a:off x="5886450" y="841772"/>
            <a:ext cx="3017520" cy="2403100"/>
          </a:xfrm>
        </p:spPr>
        <p:txBody>
          <a:bodyPr vert="horz" lIns="91440" tIns="45720" rIns="91440" bIns="45720" rtlCol="0" anchor="b">
            <a:normAutofit/>
          </a:bodyPr>
          <a:lstStyle/>
          <a:p>
            <a:pPr>
              <a:lnSpc>
                <a:spcPct val="90000"/>
              </a:lnSpc>
              <a:spcBef>
                <a:spcPct val="0"/>
              </a:spcBef>
            </a:pPr>
            <a:r>
              <a:rPr lang="en-US" sz="3600" b="1" kern="1200" dirty="0">
                <a:solidFill>
                  <a:schemeClr val="tx1"/>
                </a:solidFill>
                <a:latin typeface="+mj-lt"/>
                <a:ea typeface="+mj-ea"/>
                <a:cs typeface="+mj-cs"/>
              </a:rPr>
              <a:t>Select your Dataset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97905"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8736"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3278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94489-8D74-BD8F-0FD5-852326BDFA45}"/>
              </a:ext>
            </a:extLst>
          </p:cNvPr>
          <p:cNvSpPr>
            <a:spLocks noGrp="1"/>
          </p:cNvSpPr>
          <p:nvPr>
            <p:ph type="title"/>
          </p:nvPr>
        </p:nvSpPr>
        <p:spPr>
          <a:xfrm>
            <a:off x="627509" y="542923"/>
            <a:ext cx="4501582" cy="1121569"/>
          </a:xfrm>
        </p:spPr>
        <p:txBody>
          <a:bodyPr>
            <a:normAutofit/>
          </a:bodyPr>
          <a:lstStyle/>
          <a:p>
            <a:r>
              <a:rPr lang="en-US" sz="3000" b="0" i="0" u="none" strike="noStrike">
                <a:effectLst/>
                <a:latin typeface="Open Sans" panose="020B0606030504020204" pitchFamily="34" charset="0"/>
                <a:hlinkClick r:id="rId2"/>
              </a:rPr>
              <a:t>Ford GoBike System Data</a:t>
            </a:r>
            <a:endParaRPr lang="en-US" sz="3000"/>
          </a:p>
        </p:txBody>
      </p:sp>
      <p:sp>
        <p:nvSpPr>
          <p:cNvPr id="3" name="Text Placeholder 2">
            <a:extLst>
              <a:ext uri="{FF2B5EF4-FFF2-40B4-BE49-F238E27FC236}">
                <a16:creationId xmlns:a16="http://schemas.microsoft.com/office/drawing/2014/main" id="{956C886C-2F04-F666-1452-9B05B6C1B644}"/>
              </a:ext>
            </a:extLst>
          </p:cNvPr>
          <p:cNvSpPr>
            <a:spLocks noGrp="1"/>
          </p:cNvSpPr>
          <p:nvPr>
            <p:ph type="body" idx="1"/>
          </p:nvPr>
        </p:nvSpPr>
        <p:spPr>
          <a:xfrm>
            <a:off x="627510" y="1803800"/>
            <a:ext cx="4501582" cy="2796775"/>
          </a:xfrm>
        </p:spPr>
        <p:txBody>
          <a:bodyPr>
            <a:normAutofit/>
          </a:bodyPr>
          <a:lstStyle/>
          <a:p>
            <a:pPr marL="228600" indent="0">
              <a:spcAft>
                <a:spcPts val="600"/>
              </a:spcAft>
            </a:pPr>
            <a:r>
              <a:rPr lang="en-US" sz="1500" b="0" i="0" dirty="0">
                <a:effectLst/>
                <a:latin typeface="source-serif-pro"/>
              </a:rPr>
              <a:t>The data consists of information regarding 183,000 rides made in a bike-sharing system covering the greater San Francisco Bay area. The data features include duration (secs) and others such as </a:t>
            </a:r>
            <a:r>
              <a:rPr lang="en-US" sz="1500" b="0" i="0" dirty="0" err="1">
                <a:effectLst/>
                <a:latin typeface="source-serif-pro"/>
              </a:rPr>
              <a:t>DateTime</a:t>
            </a:r>
            <a:r>
              <a:rPr lang="en-US" sz="1500" b="0" i="0" dirty="0">
                <a:effectLst/>
                <a:latin typeface="source-serif-pro"/>
              </a:rPr>
              <a:t>, customer type, gender, and some additional variables.</a:t>
            </a:r>
            <a:endParaRPr lang="en-US" sz="1500" dirty="0"/>
          </a:p>
        </p:txBody>
      </p:sp>
      <p:pic>
        <p:nvPicPr>
          <p:cNvPr id="4098" name="Picture 2" descr="black motorcycle parked on brown field during daytime">
            <a:extLst>
              <a:ext uri="{FF2B5EF4-FFF2-40B4-BE49-F238E27FC236}">
                <a16:creationId xmlns:a16="http://schemas.microsoft.com/office/drawing/2014/main" id="{725B570F-8558-2F57-DF95-37472E85E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70" r="-3" b="-3"/>
          <a:stretch/>
        </p:blipFill>
        <p:spPr bwMode="auto">
          <a:xfrm>
            <a:off x="5399580" y="10"/>
            <a:ext cx="3744420" cy="51434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13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F94489-8D74-BD8F-0FD5-852326BDFA45}"/>
              </a:ext>
            </a:extLst>
          </p:cNvPr>
          <p:cNvSpPr>
            <a:spLocks noGrp="1"/>
          </p:cNvSpPr>
          <p:nvPr>
            <p:ph type="title"/>
          </p:nvPr>
        </p:nvSpPr>
        <p:spPr>
          <a:xfrm>
            <a:off x="4809090" y="241300"/>
            <a:ext cx="3852309" cy="851803"/>
          </a:xfrm>
        </p:spPr>
        <p:txBody>
          <a:bodyPr>
            <a:normAutofit/>
          </a:bodyPr>
          <a:lstStyle/>
          <a:p>
            <a:pPr>
              <a:lnSpc>
                <a:spcPct val="90000"/>
              </a:lnSpc>
            </a:pPr>
            <a:r>
              <a:rPr lang="en-US" sz="2100" b="1" i="0" u="none" strike="noStrike">
                <a:effectLst/>
                <a:latin typeface="Open Sans" panose="020B0606030504020204" pitchFamily="34" charset="0"/>
                <a:hlinkClick r:id="rId2"/>
              </a:rPr>
              <a:t>Flights</a:t>
            </a:r>
            <a:r>
              <a:rPr lang="en-US" sz="2100" b="1" i="0" u="none" strike="noStrike">
                <a:effectLst/>
                <a:latin typeface="Open Sans" panose="020B0606030504020204" pitchFamily="34" charset="0"/>
              </a:rPr>
              <a:t> - </a:t>
            </a:r>
            <a:r>
              <a:rPr lang="en-US" sz="2100" b="1" i="0">
                <a:effectLst/>
                <a:latin typeface="Helvetica Neue"/>
              </a:rPr>
              <a:t>Data Expo 2009 - Airline on-time performance</a:t>
            </a:r>
            <a:endParaRPr lang="en-US" sz="2100" b="1"/>
          </a:p>
        </p:txBody>
      </p:sp>
      <p:pic>
        <p:nvPicPr>
          <p:cNvPr id="5122" name="Picture 2" descr="aerial photography of airliner">
            <a:extLst>
              <a:ext uri="{FF2B5EF4-FFF2-40B4-BE49-F238E27FC236}">
                <a16:creationId xmlns:a16="http://schemas.microsoft.com/office/drawing/2014/main" id="{86596C3F-96F8-6292-71AF-C55E76B19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66" r="8387" b="-2"/>
          <a:stretch/>
        </p:blipFill>
        <p:spPr bwMode="auto">
          <a:xfrm>
            <a:off x="-1" y="10"/>
            <a:ext cx="4334912" cy="5143490"/>
          </a:xfrm>
          <a:prstGeom prst="rect">
            <a:avLst/>
          </a:prstGeom>
          <a:noFill/>
          <a:extLst>
            <a:ext uri="{909E8E84-426E-40DD-AFC4-6F175D3DCCD1}">
              <a14:hiddenFill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34845"/>
            <a:ext cx="801651" cy="1594967"/>
            <a:chOff x="10918968" y="713127"/>
            <a:chExt cx="1273032" cy="2532832"/>
          </a:xfrm>
        </p:grpSpPr>
        <p:sp>
          <p:nvSpPr>
            <p:cNvPr id="5130" name="Rectangle 51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Isosceles Triangle 51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956C886C-2F04-F666-1452-9B05B6C1B644}"/>
              </a:ext>
            </a:extLst>
          </p:cNvPr>
          <p:cNvSpPr>
            <a:spLocks noGrp="1"/>
          </p:cNvSpPr>
          <p:nvPr>
            <p:ph type="body" idx="1"/>
          </p:nvPr>
        </p:nvSpPr>
        <p:spPr>
          <a:xfrm>
            <a:off x="4809090" y="1337235"/>
            <a:ext cx="3852309" cy="3295487"/>
          </a:xfrm>
        </p:spPr>
        <p:txBody>
          <a:bodyPr>
            <a:normAutofit/>
          </a:bodyPr>
          <a:lstStyle/>
          <a:p>
            <a:pPr marL="228600" indent="0">
              <a:lnSpc>
                <a:spcPct val="90000"/>
              </a:lnSpc>
              <a:spcAft>
                <a:spcPts val="600"/>
              </a:spcAft>
            </a:pPr>
            <a:r>
              <a:rPr lang="en-US" sz="1100" b="0" i="0" u="sng" dirty="0">
                <a:effectLst/>
                <a:latin typeface="Helvetica Neue"/>
                <a:hlinkClick r:id="rId4"/>
              </a:rPr>
              <a:t>The data</a:t>
            </a:r>
            <a:r>
              <a:rPr lang="en-US" sz="1100" b="0" i="0" dirty="0">
                <a:effectLst/>
                <a:latin typeface="Helvetica Neue"/>
              </a:rPr>
              <a:t> consists of flight arrival and departure details for all commercial flights within the USA, from October 1987 to April 2008</a:t>
            </a:r>
            <a:endParaRPr lang="en-US" sz="1100" dirty="0">
              <a:latin typeface="Helvetica Neue"/>
            </a:endParaRPr>
          </a:p>
          <a:p>
            <a:pPr marL="228600" indent="0">
              <a:lnSpc>
                <a:spcPct val="90000"/>
              </a:lnSpc>
              <a:spcAft>
                <a:spcPts val="600"/>
              </a:spcAft>
            </a:pPr>
            <a:r>
              <a:rPr lang="en-US" sz="1100" b="0" i="0" dirty="0">
                <a:effectLst/>
                <a:latin typeface="Helvetica Neue"/>
              </a:rPr>
              <a:t>This is a large dataset: there are nearly 120 million records in total, and takes up 1.6 gigabytes of space compressed and 12 gigabytes when uncompressed. </a:t>
            </a:r>
            <a:endParaRPr lang="en-US" sz="1100" dirty="0">
              <a:latin typeface="Helvetica Neue"/>
            </a:endParaRPr>
          </a:p>
          <a:p>
            <a:pPr marL="228600" indent="0">
              <a:lnSpc>
                <a:spcPct val="90000"/>
              </a:lnSpc>
              <a:spcAft>
                <a:spcPts val="600"/>
              </a:spcAft>
            </a:pPr>
            <a:endParaRPr lang="en-US" sz="1100" b="0" i="0" dirty="0">
              <a:effectLst/>
              <a:latin typeface="Helvetica Neue"/>
            </a:endParaRPr>
          </a:p>
          <a:p>
            <a:pPr marL="228600" indent="0">
              <a:lnSpc>
                <a:spcPct val="90000"/>
              </a:lnSpc>
              <a:spcAft>
                <a:spcPts val="600"/>
              </a:spcAft>
            </a:pPr>
            <a:r>
              <a:rPr lang="en-US" sz="1100" b="0" i="0" dirty="0">
                <a:effectLst/>
                <a:latin typeface="Helvetica Neue"/>
              </a:rPr>
              <a:t>You are also welcome to work with interesting subsets: you might want to compare </a:t>
            </a:r>
          </a:p>
          <a:p>
            <a:pPr marL="400050" indent="-171450">
              <a:lnSpc>
                <a:spcPct val="90000"/>
              </a:lnSpc>
              <a:spcAft>
                <a:spcPts val="600"/>
              </a:spcAft>
              <a:buFont typeface="Arial" panose="020B0604020202020204" pitchFamily="34" charset="0"/>
              <a:buChar char="•"/>
            </a:pPr>
            <a:r>
              <a:rPr lang="en-US" sz="1100" b="0" i="0" dirty="0">
                <a:effectLst/>
                <a:latin typeface="Helvetica Neue"/>
              </a:rPr>
              <a:t>flight patterns before and after 9/11, or between the pair of cities that you fly between most often, </a:t>
            </a:r>
          </a:p>
          <a:p>
            <a:pPr marL="400050" indent="-171450">
              <a:lnSpc>
                <a:spcPct val="90000"/>
              </a:lnSpc>
              <a:spcAft>
                <a:spcPts val="600"/>
              </a:spcAft>
              <a:buFont typeface="Arial" panose="020B0604020202020204" pitchFamily="34" charset="0"/>
              <a:buChar char="•"/>
            </a:pPr>
            <a:r>
              <a:rPr lang="en-US" sz="1100" b="0" i="0" dirty="0">
                <a:effectLst/>
                <a:latin typeface="Helvetica Neue"/>
              </a:rPr>
              <a:t>or all flights to and from a major airport like Chicago (ORD). </a:t>
            </a:r>
          </a:p>
        </p:txBody>
      </p:sp>
      <p:sp>
        <p:nvSpPr>
          <p:cNvPr id="5133" name="Isosceles Triangle 51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007135"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458880"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6925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6201</TotalTime>
  <Words>1361</Words>
  <Application>Microsoft Office PowerPoint</Application>
  <PresentationFormat>On-screen Show (16:9)</PresentationFormat>
  <Paragraphs>126</Paragraphs>
  <Slides>26</Slides>
  <Notes>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Times New Roman</vt:lpstr>
      <vt:lpstr>Open Sans</vt:lpstr>
      <vt:lpstr>Helvetica Neue</vt:lpstr>
      <vt:lpstr>Arial</vt:lpstr>
      <vt:lpstr>source-serif-pro</vt:lpstr>
      <vt:lpstr>Lato</vt:lpstr>
      <vt:lpstr>SFMono-Regular</vt:lpstr>
      <vt:lpstr>Calibri</vt:lpstr>
      <vt:lpstr>var(--stk-f_family)</vt:lpstr>
      <vt:lpstr>inherit</vt:lpstr>
      <vt:lpstr>Office Theme</vt:lpstr>
      <vt:lpstr>Office Theme</vt:lpstr>
      <vt:lpstr>Office Theme</vt:lpstr>
      <vt:lpstr>Udacity Connect Session</vt:lpstr>
      <vt:lpstr>Agenda</vt:lpstr>
      <vt:lpstr>Exploratory data visualization</vt:lpstr>
      <vt:lpstr>Explanatory data visualization</vt:lpstr>
      <vt:lpstr>At the end of the Project, you will be able to…</vt:lpstr>
      <vt:lpstr>General Information</vt:lpstr>
      <vt:lpstr>Select your Dataset</vt:lpstr>
      <vt:lpstr>Ford GoBike System Data</vt:lpstr>
      <vt:lpstr>Flights - Data Expo 2009 - Airline on-time performance</vt:lpstr>
      <vt:lpstr>Loan Data from Prosper</vt:lpstr>
      <vt:lpstr>PISA Data</vt:lpstr>
      <vt:lpstr>You may also select your own dataset</vt:lpstr>
      <vt:lpstr>Download Starter Files</vt:lpstr>
      <vt:lpstr>Project Approach</vt:lpstr>
      <vt:lpstr>Tip</vt:lpstr>
      <vt:lpstr>Explanatory Visuals:   Tell a story about the data you explored</vt:lpstr>
      <vt:lpstr>Get Feedback</vt:lpstr>
      <vt:lpstr>HTML or PDF File copy</vt:lpstr>
      <vt:lpstr>Create Slide Deck</vt:lpstr>
      <vt:lpstr>Project Submission</vt:lpstr>
      <vt:lpstr>Q&amp; A? Break Time</vt:lpstr>
      <vt:lpstr>Common Mistakes</vt:lpstr>
      <vt:lpstr>Checklist</vt:lpstr>
      <vt:lpstr>Project Rubric</vt:lpstr>
      <vt:lpstr>Quick view …Loan Data from Prosper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Connect Session</dc:title>
  <cp:lastModifiedBy>Dipo Ajayi</cp:lastModifiedBy>
  <cp:revision>511</cp:revision>
  <dcterms:modified xsi:type="dcterms:W3CDTF">2022-10-08T14:10:58Z</dcterms:modified>
</cp:coreProperties>
</file>