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79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36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8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63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32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97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64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41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39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55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5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8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42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8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2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88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DFCE59-BCCE-4C7A-81F4-5AE8FFF6F1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A2CF-F9FB-4FB0-B845-6659A5304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042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D6F070-0AF0-41E4-A701-54BC2E57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F0F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does the web work?</a:t>
            </a:r>
            <a:br>
              <a:rPr lang="en-US" b="1" u="sng" dirty="0">
                <a:solidFill>
                  <a:srgbClr val="0F0F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A server receives a request by the browser and responds with data - typically an HTML file which then can be parsed by the browser.">
            <a:extLst>
              <a:ext uri="{FF2B5EF4-FFF2-40B4-BE49-F238E27FC236}">
                <a16:creationId xmlns:a16="http://schemas.microsoft.com/office/drawing/2014/main" id="{3D58BFA3-7422-4EA2-BF1D-7B4F30801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02" y="1701963"/>
            <a:ext cx="76200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35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EE35A-DB0A-4FBE-908E-0E1D46C2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67" y="718640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Page Process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Request a page using its URL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Browser sends HTTP request to server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3. Server returns the file (or a “404 Not Found” message)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4. Browser looks at the HTML document. If there are external files (like images or style sheets), it contacts the server again for each resource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5. The server returns the additional files, and the browser assembles the final page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3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8EA9E-21F1-47D4-971F-E0B9D56D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F0F1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 do you need to be a web developer?</a:t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85CBE-C91C-436E-B7A8-F97DF84F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  <a:latin typeface="arial" panose="020B0604020202020204" pitchFamily="34" charset="0"/>
              </a:rPr>
              <a:t>While learning the foundational skills to become a Web Developer is relatively straightforward, becoming a good Web Developer can be more challenging, requiring ongoing learning and effort .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To become a Web Developer, you should have an understanding of HTML, CSS, and JavaScript.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It's also recommended to learn about CSS frameworks.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Developing these fundamental web development skills will give you the foundation and logic for communicating with programming languages.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722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045A1-36B8-4B7E-AE26-97AC51D7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dirty="0">
                <a:solidFill>
                  <a:srgbClr val="0F0F19"/>
                </a:solidFill>
                <a:effectLst/>
                <a:latin typeface="inherit"/>
              </a:rPr>
              <a:t>Why did you choose to learn web development?</a:t>
            </a:r>
            <a:br>
              <a:rPr lang="en-US" b="0" i="0" dirty="0">
                <a:solidFill>
                  <a:srgbClr val="0F0F19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C03B9E-6A82-49A9-A21B-B938D7DF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Web development gives to me the opportunity to express </a:t>
            </a:r>
            <a:r>
              <a:rPr lang="en-US" b="1" dirty="0">
                <a:latin typeface="arial" panose="020B0604020202020204" pitchFamily="34" charset="0"/>
              </a:rPr>
              <a:t>my</a:t>
            </a:r>
            <a:r>
              <a:rPr lang="en-US" b="1" i="0" dirty="0">
                <a:effectLst/>
                <a:latin typeface="arial" panose="020B0604020202020204" pitchFamily="34" charset="0"/>
              </a:rPr>
              <a:t>self creatively on the internet. </a:t>
            </a:r>
            <a:r>
              <a:rPr lang="en-US" b="1" dirty="0">
                <a:latin typeface="arial" panose="020B0604020202020204" pitchFamily="34" charset="0"/>
              </a:rPr>
              <a:t>I</a:t>
            </a:r>
            <a:r>
              <a:rPr lang="en-US" b="1" i="0" dirty="0">
                <a:effectLst/>
                <a:latin typeface="arial" panose="020B0604020202020204" pitchFamily="34" charset="0"/>
              </a:rPr>
              <a:t> have an idea about web dev and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i</a:t>
            </a:r>
            <a:r>
              <a:rPr lang="en-US" b="1" i="0" dirty="0">
                <a:effectLst/>
                <a:latin typeface="arial" panose="020B0604020202020204" pitchFamily="34" charset="0"/>
              </a:rPr>
              <a:t> would like to try it as my discover of web dev skills. Web dev is a fun, creative experience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98556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233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Arial</vt:lpstr>
      <vt:lpstr>Century Gothic</vt:lpstr>
      <vt:lpstr>inherit</vt:lpstr>
      <vt:lpstr>Wingdings 3</vt:lpstr>
      <vt:lpstr>Ion</vt:lpstr>
      <vt:lpstr>How does the web work? </vt:lpstr>
      <vt:lpstr>Présentation PowerPoint</vt:lpstr>
      <vt:lpstr>What do you need to be a web developer? </vt:lpstr>
      <vt:lpstr>Why did you choose to learn web development?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the web work? </dc:title>
  <dc:creator>med sebti</dc:creator>
  <cp:lastModifiedBy>med sebti</cp:lastModifiedBy>
  <cp:revision>1</cp:revision>
  <dcterms:created xsi:type="dcterms:W3CDTF">2022-11-28T22:17:35Z</dcterms:created>
  <dcterms:modified xsi:type="dcterms:W3CDTF">2022-11-28T22:32:18Z</dcterms:modified>
</cp:coreProperties>
</file>