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9" r:id="rId4"/>
    <p:sldId id="260" r:id="rId5"/>
  </p:sldIdLst>
  <p:sldSz cx="9906000" cy="6858000" type="A4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722" y="-3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D60C2-8230-4EB4-8A54-CB1021F8183F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77DC8-0793-4EE6-B206-E1CE6912BF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36120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69252-EC5F-4B87-8194-AAFEF25BEDFB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C234D-8173-4007-B047-8E944BED1C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4EF9B-C128-4152-8D17-49825161BCDE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A7CD4-C741-4858-9C36-583A00D53A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48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839CD-F7F7-45BB-8783-B13C3E631407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17B2-814F-4A22-A684-54F1412C699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58952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4CF2B-4709-41DA-908B-29A4A759E7DA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17BC-88D9-4026-9BC3-956BDEE0F6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6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2440-CAA7-4D0F-9DDC-91068C27DB61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DB415-3107-4829-A338-F6EF864D19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82936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CC76D-EF77-4867-8524-3BBE3B877F4D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E45CB-88F3-4495-9E28-B20EC8E880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13EE-3BFB-4928-9A67-D3A8B1775310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C1678-9BDD-4AED-8A33-4A4A4A7D2B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159751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530E7-78FF-4A08-A055-E12C8B152801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18624-269B-49AC-9040-A5F95285B9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7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5AE86-A8B4-435E-978D-E5D88F0C53EA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BC8D-931D-4FCA-983B-49133B2A37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92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816F-DEAB-4EA8-97E3-818D118A1E46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9C046-AE0E-422F-BE1E-22B69268D3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92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Modifiez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FF0D5A-CFD1-4472-A02F-0F6A3AE36ADC}" type="datetimeFigureOut">
              <a:rPr lang="fr-FR"/>
              <a:pPr>
                <a:defRPr/>
              </a:pPr>
              <a:t>17/05/2014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64202B-46D0-4D08-8DD9-B1D580AB17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2880" y="570384"/>
            <a:ext cx="9144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s1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310408" y="2226568"/>
            <a:ext cx="9144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s2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872880" y="2204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385048" y="22048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518320" y="386104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152800" y="3861048"/>
            <a:ext cx="914400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s3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856656" y="1556792"/>
            <a:ext cx="20162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Move the black </a:t>
            </a:r>
            <a:r>
              <a:rPr lang="fr-FR" sz="1400" dirty="0" err="1">
                <a:solidFill>
                  <a:schemeClr val="tx2"/>
                </a:solidFill>
              </a:rPr>
              <a:t>ball</a:t>
            </a:r>
            <a:r>
              <a:rPr lang="fr-FR" sz="1400" dirty="0">
                <a:solidFill>
                  <a:schemeClr val="tx2"/>
                </a:solidFill>
              </a:rPr>
              <a:t> </a:t>
            </a:r>
            <a:r>
              <a:rPr lang="fr-FR" sz="1400" dirty="0" err="1">
                <a:solidFill>
                  <a:schemeClr val="tx2"/>
                </a:solidFill>
              </a:rPr>
              <a:t>anywhere</a:t>
            </a:r>
            <a:r>
              <a:rPr lang="fr-FR" sz="1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8784" y="3212976"/>
            <a:ext cx="20162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Move the </a:t>
            </a:r>
            <a:r>
              <a:rPr lang="fr-FR" sz="1400" dirty="0" err="1">
                <a:solidFill>
                  <a:schemeClr val="tx2"/>
                </a:solidFill>
              </a:rPr>
              <a:t>blue</a:t>
            </a:r>
            <a:r>
              <a:rPr lang="fr-FR" sz="1400" dirty="0">
                <a:solidFill>
                  <a:schemeClr val="tx2"/>
                </a:solidFill>
              </a:rPr>
              <a:t> box in the </a:t>
            </a:r>
            <a:r>
              <a:rPr lang="fr-FR" sz="1400" dirty="0" err="1">
                <a:solidFill>
                  <a:schemeClr val="tx2"/>
                </a:solidFill>
              </a:rPr>
              <a:t>red</a:t>
            </a:r>
            <a:r>
              <a:rPr lang="fr-FR" sz="1400" dirty="0">
                <a:solidFill>
                  <a:schemeClr val="tx2"/>
                </a:solidFill>
              </a:rPr>
              <a:t> box</a:t>
            </a:r>
          </a:p>
        </p:txBody>
      </p:sp>
      <p:cxnSp>
        <p:nvCxnSpPr>
          <p:cNvPr id="10" name="Connecteur droit avec flèche 9"/>
          <p:cNvCxnSpPr>
            <a:stCxn id="2" idx="2"/>
            <a:endCxn id="5" idx="0"/>
          </p:cNvCxnSpPr>
          <p:nvPr/>
        </p:nvCxnSpPr>
        <p:spPr>
          <a:xfrm flipH="1">
            <a:off x="2767608" y="1484784"/>
            <a:ext cx="1562472" cy="7417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2"/>
            <a:endCxn id="9" idx="0"/>
          </p:cNvCxnSpPr>
          <p:nvPr/>
        </p:nvCxnSpPr>
        <p:spPr>
          <a:xfrm>
            <a:off x="2767608" y="3140968"/>
            <a:ext cx="842392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5" idx="2"/>
            <a:endCxn id="8" idx="0"/>
          </p:cNvCxnSpPr>
          <p:nvPr/>
        </p:nvCxnSpPr>
        <p:spPr>
          <a:xfrm flipH="1">
            <a:off x="1975520" y="3140968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" idx="2"/>
            <a:endCxn id="6" idx="0"/>
          </p:cNvCxnSpPr>
          <p:nvPr/>
        </p:nvCxnSpPr>
        <p:spPr>
          <a:xfrm>
            <a:off x="4330080" y="148478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2" idx="2"/>
            <a:endCxn id="7" idx="0"/>
          </p:cNvCxnSpPr>
          <p:nvPr/>
        </p:nvCxnSpPr>
        <p:spPr>
          <a:xfrm>
            <a:off x="4330080" y="1484784"/>
            <a:ext cx="15121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08984" y="764704"/>
            <a:ext cx="20162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smtClean="0">
                <a:solidFill>
                  <a:srgbClr val="FF0000"/>
                </a:solidFill>
              </a:rPr>
              <a:t>Initial world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7474" y="4077072"/>
            <a:ext cx="20162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 smtClean="0">
                <a:solidFill>
                  <a:srgbClr val="FF0000"/>
                </a:solidFill>
              </a:rPr>
              <a:t>Requested</a:t>
            </a:r>
            <a:r>
              <a:rPr lang="fr-FR" sz="1400" dirty="0" smtClean="0">
                <a:solidFill>
                  <a:srgbClr val="FF0000"/>
                </a:solidFill>
              </a:rPr>
              <a:t> world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7304" y="2564904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Interpreter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34365" y="3054102"/>
            <a:ext cx="758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85536" y="256374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Planner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265456" y="3052946"/>
            <a:ext cx="626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073768" y="2564904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Solver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6281680" y="3054102"/>
            <a:ext cx="626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62000" y="2564904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Graphical</a:t>
            </a:r>
            <a:endParaRPr lang="fr-FR" dirty="0" smtClean="0"/>
          </a:p>
          <a:p>
            <a:pPr algn="ctr"/>
            <a:r>
              <a:rPr lang="fr-FR" dirty="0" smtClean="0"/>
              <a:t>display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8369912" y="3054102"/>
            <a:ext cx="626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10482196" y="3046100"/>
            <a:ext cx="626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19642093">
            <a:off x="4016451" y="1943985"/>
            <a:ext cx="213985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moveinside</a:t>
            </a:r>
            <a:r>
              <a:rPr lang="en-GB" sz="1400" dirty="0" smtClean="0">
                <a:solidFill>
                  <a:schemeClr val="tx2"/>
                </a:solidFill>
              </a:rPr>
              <a:t>([m],[l])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9642093">
            <a:off x="6189327" y="1987155"/>
            <a:ext cx="197973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2"/>
                </a:solidFill>
              </a:rPr>
              <a:t>[[4,3,move],[4,2,move]]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9642093">
            <a:off x="8184564" y="1927206"/>
            <a:ext cx="22456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2"/>
                </a:solidFill>
              </a:rPr>
              <a:t>[[Pick,4], [Drop,3],</a:t>
            </a:r>
          </a:p>
          <a:p>
            <a:r>
              <a:rPr lang="en-GB" sz="1400" dirty="0" smtClean="0">
                <a:solidFill>
                  <a:schemeClr val="tx2"/>
                </a:solidFill>
              </a:rPr>
              <a:t>        [Pick,4], [Drop,2]]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9642093">
            <a:off x="10231089" y="2090978"/>
            <a:ext cx="186173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2"/>
                </a:solidFill>
              </a:rPr>
              <a:t>Graphic animations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528" y="2564904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Parser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704528" y="908720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Grammar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1185724" y="1925768"/>
            <a:ext cx="0" cy="554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V="1">
            <a:off x="1338124" y="1915636"/>
            <a:ext cx="0" cy="55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-15552" y="3054102"/>
            <a:ext cx="6267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 rot="19642093">
            <a:off x="-458631" y="2174734"/>
            <a:ext cx="186173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2"/>
                </a:solidFill>
              </a:rPr>
              <a:t>“Put the blue box in the red box”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19642093">
            <a:off x="1672126" y="1477718"/>
            <a:ext cx="359329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>
                <a:solidFill>
                  <a:schemeClr val="tx2"/>
                </a:solidFill>
              </a:rPr>
              <a:t>move(</a:t>
            </a:r>
            <a:r>
              <a:rPr lang="en-GB" sz="1400" dirty="0" err="1" smtClean="0">
                <a:solidFill>
                  <a:schemeClr val="tx2"/>
                </a:solidFill>
              </a:rPr>
              <a:t>basic_entity</a:t>
            </a:r>
            <a:r>
              <a:rPr lang="en-GB" sz="1400" dirty="0" smtClean="0">
                <a:solidFill>
                  <a:schemeClr val="tx2"/>
                </a:solidFill>
              </a:rPr>
              <a:t>(</a:t>
            </a:r>
            <a:r>
              <a:rPr lang="en-GB" sz="1400" dirty="0" err="1" smtClean="0">
                <a:solidFill>
                  <a:schemeClr val="tx2"/>
                </a:solidFill>
              </a:rPr>
              <a:t>the,object</a:t>
            </a:r>
            <a:r>
              <a:rPr lang="en-GB" sz="1400" dirty="0" smtClean="0">
                <a:solidFill>
                  <a:schemeClr val="tx2"/>
                </a:solidFill>
              </a:rPr>
              <a:t>(box,-,blue)),</a:t>
            </a:r>
          </a:p>
          <a:p>
            <a:r>
              <a:rPr lang="en-GB" sz="1400" dirty="0">
                <a:solidFill>
                  <a:schemeClr val="tx2"/>
                </a:solidFill>
              </a:rPr>
              <a:t> </a:t>
            </a:r>
            <a:r>
              <a:rPr lang="en-GB" sz="1400" dirty="0" smtClean="0">
                <a:solidFill>
                  <a:schemeClr val="tx2"/>
                </a:solidFill>
              </a:rPr>
              <a:t>   relative(inside,</a:t>
            </a:r>
          </a:p>
          <a:p>
            <a:r>
              <a:rPr lang="en-GB" sz="1400" dirty="0">
                <a:solidFill>
                  <a:schemeClr val="tx2"/>
                </a:solidFill>
              </a:rPr>
              <a:t> </a:t>
            </a:r>
            <a:r>
              <a:rPr lang="en-GB" sz="1400" dirty="0" smtClean="0">
                <a:solidFill>
                  <a:schemeClr val="tx2"/>
                </a:solidFill>
              </a:rPr>
              <a:t>        </a:t>
            </a:r>
            <a:r>
              <a:rPr lang="en-GB" sz="1400" dirty="0" err="1" smtClean="0">
                <a:solidFill>
                  <a:schemeClr val="tx2"/>
                </a:solidFill>
              </a:rPr>
              <a:t>basic_entity</a:t>
            </a:r>
            <a:r>
              <a:rPr lang="en-GB" sz="1400" dirty="0" smtClean="0">
                <a:solidFill>
                  <a:schemeClr val="tx2"/>
                </a:solidFill>
              </a:rPr>
              <a:t>(</a:t>
            </a:r>
            <a:r>
              <a:rPr lang="en-GB" sz="1400" dirty="0" err="1" smtClean="0">
                <a:solidFill>
                  <a:schemeClr val="tx2"/>
                </a:solidFill>
              </a:rPr>
              <a:t>the,object</a:t>
            </a:r>
            <a:r>
              <a:rPr lang="en-GB" sz="1400" dirty="0" smtClean="0">
                <a:solidFill>
                  <a:schemeClr val="tx2"/>
                </a:solidFill>
              </a:rPr>
              <a:t>(box,-,red))))</a:t>
            </a:r>
            <a:endParaRPr lang="fr-F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9529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8560" y="88032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Take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4568" y="145618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</a:t>
            </a:r>
            <a:r>
              <a:rPr lang="fr-FR" dirty="0" err="1" smtClean="0">
                <a:solidFill>
                  <a:schemeClr val="tx2"/>
                </a:solidFill>
              </a:rPr>
              <a:t>Something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7096" y="145618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</a:t>
            </a:r>
            <a:r>
              <a:rPr lang="fr-FR" dirty="0" err="1" smtClean="0">
                <a:solidFill>
                  <a:schemeClr val="tx2"/>
                </a:solidFill>
              </a:rPr>
              <a:t>Nothing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464" y="2723728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the right </a:t>
            </a:r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464" y="414218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Nothing</a:t>
            </a:r>
            <a:r>
              <a:rPr lang="fr-FR" dirty="0" smtClean="0">
                <a:solidFill>
                  <a:schemeClr val="tx2"/>
                </a:solidFill>
              </a:rPr>
              <a:t> to do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78360" y="273062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the </a:t>
            </a:r>
            <a:r>
              <a:rPr lang="fr-FR" dirty="0" err="1" smtClean="0">
                <a:solidFill>
                  <a:schemeClr val="tx2"/>
                </a:solidFill>
              </a:rPr>
              <a:t>wrong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8360" y="417078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Drop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 flipH="1">
            <a:off x="1701788" y="1002432"/>
            <a:ext cx="2433972" cy="45375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7" idx="0"/>
          </p:cNvCxnSpPr>
          <p:nvPr/>
        </p:nvCxnSpPr>
        <p:spPr>
          <a:xfrm flipH="1">
            <a:off x="765684" y="2370584"/>
            <a:ext cx="936104" cy="35314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9" idx="0"/>
          </p:cNvCxnSpPr>
          <p:nvPr/>
        </p:nvCxnSpPr>
        <p:spPr>
          <a:xfrm>
            <a:off x="1701788" y="2370584"/>
            <a:ext cx="813792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7" idx="2"/>
            <a:endCxn id="8" idx="0"/>
          </p:cNvCxnSpPr>
          <p:nvPr/>
        </p:nvCxnSpPr>
        <p:spPr>
          <a:xfrm>
            <a:off x="765684" y="3638128"/>
            <a:ext cx="0" cy="50405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9" idx="2"/>
            <a:endCxn id="10" idx="0"/>
          </p:cNvCxnSpPr>
          <p:nvPr/>
        </p:nvCxnSpPr>
        <p:spPr>
          <a:xfrm>
            <a:off x="2515580" y="3645024"/>
            <a:ext cx="0" cy="52576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" idx="2"/>
            <a:endCxn id="6" idx="0"/>
          </p:cNvCxnSpPr>
          <p:nvPr/>
        </p:nvCxnSpPr>
        <p:spPr>
          <a:xfrm>
            <a:off x="4135760" y="1002432"/>
            <a:ext cx="2318556" cy="45375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944888" y="273062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/>
                </a:solidFill>
              </a:rPr>
              <a:t>The </a:t>
            </a:r>
            <a:r>
              <a:rPr lang="fr-FR" sz="1400" dirty="0" err="1" smtClean="0">
                <a:solidFill>
                  <a:schemeClr val="tx2"/>
                </a:solidFill>
              </a:rPr>
              <a:t>element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we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want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is</a:t>
            </a:r>
            <a:r>
              <a:rPr lang="fr-FR" sz="1400" dirty="0" smtClean="0">
                <a:solidFill>
                  <a:schemeClr val="tx2"/>
                </a:solidFill>
              </a:rPr>
              <a:t> on top of the </a:t>
            </a:r>
            <a:r>
              <a:rPr lang="fr-FR" sz="1400" dirty="0" err="1" smtClean="0">
                <a:solidFill>
                  <a:schemeClr val="tx2"/>
                </a:solidFill>
              </a:rPr>
              <a:t>stack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4888" y="417078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Take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30" name="Connecteur droit avec flèche 29"/>
          <p:cNvCxnSpPr>
            <a:stCxn id="28" idx="2"/>
            <a:endCxn id="29" idx="0"/>
          </p:cNvCxnSpPr>
          <p:nvPr/>
        </p:nvCxnSpPr>
        <p:spPr>
          <a:xfrm>
            <a:off x="4582108" y="3645024"/>
            <a:ext cx="0" cy="52576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44888" y="5466928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Success</a:t>
            </a:r>
            <a:r>
              <a:rPr lang="fr-FR" dirty="0" smtClean="0">
                <a:solidFill>
                  <a:schemeClr val="tx2"/>
                </a:solidFill>
              </a:rPr>
              <a:t>!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32" name="Connecteur droit avec flèche 31"/>
          <p:cNvCxnSpPr>
            <a:stCxn id="6" idx="2"/>
            <a:endCxn id="28" idx="0"/>
          </p:cNvCxnSpPr>
          <p:nvPr/>
        </p:nvCxnSpPr>
        <p:spPr>
          <a:xfrm flipH="1">
            <a:off x="4582108" y="2370584"/>
            <a:ext cx="1872208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25208" y="273062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/>
                </a:solidFill>
              </a:rPr>
              <a:t>The </a:t>
            </a:r>
            <a:r>
              <a:rPr lang="fr-FR" sz="1400" dirty="0" err="1" smtClean="0">
                <a:solidFill>
                  <a:schemeClr val="tx2"/>
                </a:solidFill>
              </a:rPr>
              <a:t>element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is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under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other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elements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38800" y="417078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2"/>
                </a:solidFill>
              </a:rPr>
              <a:t>We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can</a:t>
            </a:r>
            <a:r>
              <a:rPr lang="fr-FR" sz="1400" dirty="0" smtClean="0">
                <a:solidFill>
                  <a:schemeClr val="tx2"/>
                </a:solidFill>
              </a:rPr>
              <a:t> move the </a:t>
            </a:r>
            <a:r>
              <a:rPr lang="fr-FR" sz="1400" dirty="0" err="1" smtClean="0">
                <a:solidFill>
                  <a:schemeClr val="tx2"/>
                </a:solidFill>
              </a:rPr>
              <a:t>element</a:t>
            </a:r>
            <a:r>
              <a:rPr lang="fr-FR" sz="1400" dirty="0" smtClean="0">
                <a:solidFill>
                  <a:schemeClr val="tx2"/>
                </a:solidFill>
              </a:rPr>
              <a:t> on top of the </a:t>
            </a:r>
            <a:r>
              <a:rPr lang="fr-FR" sz="1400" dirty="0" err="1" smtClean="0">
                <a:solidFill>
                  <a:schemeClr val="tx2"/>
                </a:solidFill>
              </a:rPr>
              <a:t>stack</a:t>
            </a:r>
            <a:endParaRPr lang="fr-FR" sz="1400" dirty="0">
              <a:solidFill>
                <a:schemeClr val="tx2"/>
              </a:solidFill>
            </a:endParaRPr>
          </a:p>
        </p:txBody>
      </p:sp>
      <p:cxnSp>
        <p:nvCxnSpPr>
          <p:cNvPr id="37" name="Connecteur droit avec flèche 36"/>
          <p:cNvCxnSpPr>
            <a:stCxn id="35" idx="2"/>
            <a:endCxn id="36" idx="0"/>
          </p:cNvCxnSpPr>
          <p:nvPr/>
        </p:nvCxnSpPr>
        <p:spPr>
          <a:xfrm flipH="1">
            <a:off x="6476020" y="3645024"/>
            <a:ext cx="986408" cy="52576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838800" y="5466928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Move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89304" y="417078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2"/>
                </a:solidFill>
              </a:rPr>
              <a:t>We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can’t</a:t>
            </a:r>
            <a:r>
              <a:rPr lang="fr-FR" sz="1400" dirty="0" smtClean="0">
                <a:solidFill>
                  <a:schemeClr val="tx2"/>
                </a:solidFill>
              </a:rPr>
              <a:t> move the </a:t>
            </a:r>
            <a:r>
              <a:rPr lang="fr-FR" sz="1400" dirty="0" err="1" smtClean="0">
                <a:solidFill>
                  <a:schemeClr val="tx2"/>
                </a:solidFill>
              </a:rPr>
              <a:t>element</a:t>
            </a:r>
            <a:r>
              <a:rPr lang="fr-FR" sz="1400" dirty="0" smtClean="0">
                <a:solidFill>
                  <a:schemeClr val="tx2"/>
                </a:solidFill>
              </a:rPr>
              <a:t> on top of the </a:t>
            </a:r>
            <a:r>
              <a:rPr lang="fr-FR" sz="1400" dirty="0" err="1" smtClean="0">
                <a:solidFill>
                  <a:schemeClr val="tx2"/>
                </a:solidFill>
              </a:rPr>
              <a:t>stack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9304" y="5466928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We</a:t>
            </a:r>
            <a:r>
              <a:rPr lang="fr-FR" dirty="0" smtClean="0">
                <a:solidFill>
                  <a:schemeClr val="tx2"/>
                </a:solidFill>
              </a:rPr>
              <a:t> move </a:t>
            </a:r>
            <a:r>
              <a:rPr lang="fr-FR" dirty="0" err="1" smtClean="0">
                <a:solidFill>
                  <a:schemeClr val="tx2"/>
                </a:solidFill>
              </a:rPr>
              <a:t>something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else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43" name="Connecteur droit avec flèche 42"/>
          <p:cNvCxnSpPr>
            <a:stCxn id="35" idx="2"/>
            <a:endCxn id="40" idx="0"/>
          </p:cNvCxnSpPr>
          <p:nvPr/>
        </p:nvCxnSpPr>
        <p:spPr>
          <a:xfrm>
            <a:off x="7462428" y="3645024"/>
            <a:ext cx="864096" cy="52576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29" idx="2"/>
            <a:endCxn id="31" idx="0"/>
          </p:cNvCxnSpPr>
          <p:nvPr/>
        </p:nvCxnSpPr>
        <p:spPr>
          <a:xfrm>
            <a:off x="4582108" y="5085184"/>
            <a:ext cx="0" cy="38174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6" idx="2"/>
            <a:endCxn id="38" idx="0"/>
          </p:cNvCxnSpPr>
          <p:nvPr/>
        </p:nvCxnSpPr>
        <p:spPr>
          <a:xfrm>
            <a:off x="6476020" y="5085184"/>
            <a:ext cx="0" cy="38174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0" idx="2"/>
            <a:endCxn id="42" idx="0"/>
          </p:cNvCxnSpPr>
          <p:nvPr/>
        </p:nvCxnSpPr>
        <p:spPr>
          <a:xfrm>
            <a:off x="8326524" y="5085184"/>
            <a:ext cx="0" cy="38174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10" idx="2"/>
            <a:endCxn id="6" idx="1"/>
          </p:cNvCxnSpPr>
          <p:nvPr/>
        </p:nvCxnSpPr>
        <p:spPr>
          <a:xfrm rot="5400000" flipH="1" flipV="1">
            <a:off x="2580438" y="1848526"/>
            <a:ext cx="3171800" cy="3301516"/>
          </a:xfrm>
          <a:prstGeom prst="bentConnector4">
            <a:avLst>
              <a:gd name="adj1" fmla="val -7207"/>
              <a:gd name="adj2" fmla="val 33338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" idx="2"/>
            <a:endCxn id="35" idx="0"/>
          </p:cNvCxnSpPr>
          <p:nvPr/>
        </p:nvCxnSpPr>
        <p:spPr>
          <a:xfrm>
            <a:off x="6454316" y="2370584"/>
            <a:ext cx="1008112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en angle 69"/>
          <p:cNvCxnSpPr>
            <a:stCxn id="42" idx="2"/>
            <a:endCxn id="6" idx="3"/>
          </p:cNvCxnSpPr>
          <p:nvPr/>
        </p:nvCxnSpPr>
        <p:spPr>
          <a:xfrm rot="5400000" flipH="1">
            <a:off x="5475058" y="3529862"/>
            <a:ext cx="4467944" cy="1234988"/>
          </a:xfrm>
          <a:prstGeom prst="bentConnector4">
            <a:avLst>
              <a:gd name="adj1" fmla="val -5116"/>
              <a:gd name="adj2" fmla="val -64548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en angle 73"/>
          <p:cNvCxnSpPr>
            <a:stCxn id="38" idx="2"/>
            <a:endCxn id="6" idx="3"/>
          </p:cNvCxnSpPr>
          <p:nvPr/>
        </p:nvCxnSpPr>
        <p:spPr>
          <a:xfrm rot="5400000" flipH="1" flipV="1">
            <a:off x="4549806" y="3839598"/>
            <a:ext cx="4467944" cy="615516"/>
          </a:xfrm>
          <a:prstGeom prst="bentConnector4">
            <a:avLst>
              <a:gd name="adj1" fmla="val -7560"/>
              <a:gd name="adj2" fmla="val 457738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98205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0632" y="-1211396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Move </a:t>
            </a:r>
            <a:r>
              <a:rPr lang="fr-FR" dirty="0" err="1" smtClean="0">
                <a:solidFill>
                  <a:schemeClr val="tx2"/>
                </a:solidFill>
              </a:rPr>
              <a:t>left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73360" y="15675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</a:t>
            </a:r>
            <a:r>
              <a:rPr lang="fr-FR" dirty="0" err="1" smtClean="0">
                <a:solidFill>
                  <a:schemeClr val="tx2"/>
                </a:solidFill>
              </a:rPr>
              <a:t>Something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4928" y="15675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</a:t>
            </a:r>
            <a:r>
              <a:rPr lang="fr-FR" dirty="0" err="1" smtClean="0">
                <a:solidFill>
                  <a:schemeClr val="tx2"/>
                </a:solidFill>
              </a:rPr>
              <a:t>Nothing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09464" y="1424300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the right </a:t>
            </a:r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679848" y="284275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We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can</a:t>
            </a:r>
            <a:r>
              <a:rPr lang="fr-FR" dirty="0" smtClean="0">
                <a:solidFill>
                  <a:schemeClr val="tx2"/>
                </a:solidFill>
              </a:rPr>
              <a:t> put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r>
              <a:rPr lang="fr-FR" dirty="0" smtClean="0">
                <a:solidFill>
                  <a:schemeClr val="tx2"/>
                </a:solidFill>
              </a:rPr>
              <a:t> in the </a:t>
            </a:r>
            <a:r>
              <a:rPr lang="fr-FR" dirty="0" err="1" smtClean="0">
                <a:solidFill>
                  <a:schemeClr val="tx2"/>
                </a:solidFill>
              </a:rPr>
              <a:t>rigth</a:t>
            </a:r>
            <a:r>
              <a:rPr lang="fr-FR" dirty="0" smtClean="0">
                <a:solidFill>
                  <a:schemeClr val="tx2"/>
                </a:solidFill>
              </a:rPr>
              <a:t> place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776" y="143119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Holding the </a:t>
            </a:r>
            <a:r>
              <a:rPr lang="fr-FR" dirty="0" err="1" smtClean="0">
                <a:solidFill>
                  <a:schemeClr val="tx2"/>
                </a:solidFill>
              </a:rPr>
              <a:t>wrong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element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776" y="287135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Drop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 flipH="1">
            <a:off x="-336140" y="-296996"/>
            <a:ext cx="2433972" cy="45375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7" idx="0"/>
          </p:cNvCxnSpPr>
          <p:nvPr/>
        </p:nvCxnSpPr>
        <p:spPr>
          <a:xfrm flipH="1">
            <a:off x="-1272244" y="1071156"/>
            <a:ext cx="936104" cy="35314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5" idx="2"/>
            <a:endCxn id="9" idx="0"/>
          </p:cNvCxnSpPr>
          <p:nvPr/>
        </p:nvCxnSpPr>
        <p:spPr>
          <a:xfrm>
            <a:off x="-336140" y="1071156"/>
            <a:ext cx="1224136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7" idx="2"/>
            <a:endCxn id="8" idx="0"/>
          </p:cNvCxnSpPr>
          <p:nvPr/>
        </p:nvCxnSpPr>
        <p:spPr>
          <a:xfrm flipH="1">
            <a:off x="-2042628" y="2338700"/>
            <a:ext cx="770384" cy="50405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9" idx="2"/>
            <a:endCxn id="10" idx="0"/>
          </p:cNvCxnSpPr>
          <p:nvPr/>
        </p:nvCxnSpPr>
        <p:spPr>
          <a:xfrm>
            <a:off x="887996" y="2345596"/>
            <a:ext cx="0" cy="52576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" idx="2"/>
            <a:endCxn id="6" idx="0"/>
          </p:cNvCxnSpPr>
          <p:nvPr/>
        </p:nvCxnSpPr>
        <p:spPr>
          <a:xfrm>
            <a:off x="2097832" y="-296996"/>
            <a:ext cx="2844316" cy="45375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120448" y="143119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smtClean="0">
                <a:solidFill>
                  <a:schemeClr val="tx2"/>
                </a:solidFill>
              </a:rPr>
              <a:t>The </a:t>
            </a:r>
            <a:r>
              <a:rPr lang="fr-FR" sz="1350" dirty="0" err="1" smtClean="0">
                <a:solidFill>
                  <a:schemeClr val="tx2"/>
                </a:solidFill>
              </a:rPr>
              <a:t>element</a:t>
            </a:r>
            <a:r>
              <a:rPr lang="fr-FR" sz="1350" dirty="0" smtClean="0">
                <a:solidFill>
                  <a:schemeClr val="tx2"/>
                </a:solidFill>
              </a:rPr>
              <a:t> </a:t>
            </a:r>
            <a:r>
              <a:rPr lang="fr-FR" sz="1350" dirty="0" err="1" smtClean="0">
                <a:solidFill>
                  <a:schemeClr val="tx2"/>
                </a:solidFill>
              </a:rPr>
              <a:t>we</a:t>
            </a:r>
            <a:r>
              <a:rPr lang="fr-FR" sz="1350" dirty="0" smtClean="0">
                <a:solidFill>
                  <a:schemeClr val="tx2"/>
                </a:solidFill>
              </a:rPr>
              <a:t> </a:t>
            </a:r>
            <a:r>
              <a:rPr lang="fr-FR" sz="1350" dirty="0" err="1" smtClean="0">
                <a:solidFill>
                  <a:schemeClr val="tx2"/>
                </a:solidFill>
              </a:rPr>
              <a:t>want</a:t>
            </a:r>
            <a:r>
              <a:rPr lang="fr-FR" sz="1350" dirty="0" smtClean="0">
                <a:solidFill>
                  <a:schemeClr val="tx2"/>
                </a:solidFill>
              </a:rPr>
              <a:t> to move </a:t>
            </a:r>
            <a:r>
              <a:rPr lang="fr-FR" sz="1350" dirty="0" err="1" smtClean="0">
                <a:solidFill>
                  <a:schemeClr val="tx2"/>
                </a:solidFill>
              </a:rPr>
              <a:t>is</a:t>
            </a:r>
            <a:r>
              <a:rPr lang="fr-FR" sz="1350" dirty="0" smtClean="0">
                <a:solidFill>
                  <a:schemeClr val="tx2"/>
                </a:solidFill>
              </a:rPr>
              <a:t> </a:t>
            </a:r>
            <a:r>
              <a:rPr lang="fr-FR" sz="1350" dirty="0" err="1" smtClean="0">
                <a:solidFill>
                  <a:schemeClr val="tx2"/>
                </a:solidFill>
              </a:rPr>
              <a:t>already</a:t>
            </a:r>
            <a:r>
              <a:rPr lang="fr-FR" sz="1350" dirty="0" smtClean="0">
                <a:solidFill>
                  <a:schemeClr val="tx2"/>
                </a:solidFill>
              </a:rPr>
              <a:t> in place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20448" y="285293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Success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2757668" y="2345596"/>
            <a:ext cx="0" cy="5073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6" idx="2"/>
            <a:endCxn id="28" idx="0"/>
          </p:cNvCxnSpPr>
          <p:nvPr/>
        </p:nvCxnSpPr>
        <p:spPr>
          <a:xfrm flipH="1">
            <a:off x="2757668" y="1071156"/>
            <a:ext cx="2184480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04928" y="143119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/>
                </a:solidFill>
              </a:rPr>
              <a:t>The </a:t>
            </a:r>
            <a:r>
              <a:rPr lang="fr-FR" sz="1400" dirty="0" err="1" smtClean="0">
                <a:solidFill>
                  <a:schemeClr val="tx2"/>
                </a:solidFill>
              </a:rPr>
              <a:t>element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we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want</a:t>
            </a:r>
            <a:r>
              <a:rPr lang="fr-FR" sz="1400" dirty="0" smtClean="0">
                <a:solidFill>
                  <a:schemeClr val="tx2"/>
                </a:solidFill>
              </a:rPr>
              <a:t> to move </a:t>
            </a:r>
            <a:r>
              <a:rPr lang="fr-FR" sz="1400" dirty="0" err="1" smtClean="0">
                <a:solidFill>
                  <a:schemeClr val="tx2"/>
                </a:solidFill>
              </a:rPr>
              <a:t>is</a:t>
            </a:r>
            <a:r>
              <a:rPr lang="fr-FR" sz="1400" dirty="0" smtClean="0">
                <a:solidFill>
                  <a:schemeClr val="tx2"/>
                </a:solidFill>
              </a:rPr>
              <a:t> on top of a </a:t>
            </a:r>
            <a:r>
              <a:rPr lang="fr-FR" sz="1400" dirty="0" err="1" smtClean="0">
                <a:solidFill>
                  <a:schemeClr val="tx2"/>
                </a:solidFill>
              </a:rPr>
              <a:t>stack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4641" y="285293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/>
                </a:solidFill>
              </a:rPr>
              <a:t>It </a:t>
            </a:r>
            <a:r>
              <a:rPr lang="fr-FR" sz="1400" dirty="0" err="1" smtClean="0">
                <a:solidFill>
                  <a:schemeClr val="tx2"/>
                </a:solidFill>
              </a:rPr>
              <a:t>can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be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moved</a:t>
            </a:r>
            <a:r>
              <a:rPr lang="fr-FR" sz="1400" dirty="0" smtClean="0">
                <a:solidFill>
                  <a:schemeClr val="tx2"/>
                </a:solidFill>
              </a:rPr>
              <a:t> to the </a:t>
            </a:r>
            <a:r>
              <a:rPr lang="fr-FR" sz="1400" dirty="0" err="1" smtClean="0">
                <a:solidFill>
                  <a:schemeClr val="tx2"/>
                </a:solidFill>
              </a:rPr>
              <a:t>left</a:t>
            </a:r>
            <a:endParaRPr lang="fr-FR" sz="1400" dirty="0">
              <a:solidFill>
                <a:schemeClr val="tx2"/>
              </a:solidFill>
            </a:endParaRPr>
          </a:p>
        </p:txBody>
      </p:sp>
      <p:cxnSp>
        <p:nvCxnSpPr>
          <p:cNvPr id="37" name="Connecteur droit avec flèche 36"/>
          <p:cNvCxnSpPr>
            <a:stCxn id="35" idx="2"/>
            <a:endCxn id="36" idx="0"/>
          </p:cNvCxnSpPr>
          <p:nvPr/>
        </p:nvCxnSpPr>
        <p:spPr>
          <a:xfrm flipH="1">
            <a:off x="4231861" y="2345596"/>
            <a:ext cx="710287" cy="5073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120448" y="429903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Move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endParaRPr lang="fr-FR" dirty="0" smtClean="0">
              <a:solidFill>
                <a:schemeClr val="tx2"/>
              </a:solidFill>
            </a:endParaRPr>
          </a:p>
          <a:p>
            <a:pPr algn="ctr"/>
            <a:r>
              <a:rPr lang="fr-FR" dirty="0" smtClean="0">
                <a:solidFill>
                  <a:schemeClr val="tx2"/>
                </a:solidFill>
              </a:rPr>
              <a:t>&amp;</a:t>
            </a:r>
          </a:p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Success</a:t>
            </a:r>
            <a:r>
              <a:rPr lang="fr-FR" dirty="0" smtClean="0">
                <a:solidFill>
                  <a:schemeClr val="tx2"/>
                </a:solidFill>
              </a:rPr>
              <a:t>!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37770" y="285293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/>
                </a:solidFill>
              </a:rPr>
              <a:t>It </a:t>
            </a:r>
            <a:r>
              <a:rPr lang="fr-FR" sz="1400" dirty="0" err="1" smtClean="0">
                <a:solidFill>
                  <a:schemeClr val="tx2"/>
                </a:solidFill>
              </a:rPr>
              <a:t>can’t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be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moved</a:t>
            </a:r>
            <a:r>
              <a:rPr lang="fr-FR" sz="1400" dirty="0" smtClean="0">
                <a:solidFill>
                  <a:schemeClr val="tx2"/>
                </a:solidFill>
              </a:rPr>
              <a:t> to the </a:t>
            </a:r>
            <a:r>
              <a:rPr lang="fr-FR" sz="1400" dirty="0" err="1" smtClean="0">
                <a:solidFill>
                  <a:schemeClr val="tx2"/>
                </a:solidFill>
              </a:rPr>
              <a:t>left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94641" y="5595178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smtClean="0">
                <a:solidFill>
                  <a:srgbClr val="1F497D"/>
                </a:solidFill>
              </a:rPr>
              <a:t>Do </a:t>
            </a:r>
            <a:r>
              <a:rPr lang="fr-FR" dirty="0" err="1" smtClean="0">
                <a:solidFill>
                  <a:srgbClr val="1F497D"/>
                </a:solidFill>
              </a:rPr>
              <a:t>it</a:t>
            </a:r>
            <a:endParaRPr lang="fr-FR" dirty="0">
              <a:solidFill>
                <a:srgbClr val="1F497D"/>
              </a:solidFill>
            </a:endParaRPr>
          </a:p>
        </p:txBody>
      </p:sp>
      <p:cxnSp>
        <p:nvCxnSpPr>
          <p:cNvPr id="43" name="Connecteur droit avec flèche 42"/>
          <p:cNvCxnSpPr>
            <a:stCxn id="35" idx="2"/>
            <a:endCxn id="40" idx="0"/>
          </p:cNvCxnSpPr>
          <p:nvPr/>
        </p:nvCxnSpPr>
        <p:spPr>
          <a:xfrm>
            <a:off x="4942148" y="2345596"/>
            <a:ext cx="732842" cy="5073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36" idx="2"/>
            <a:endCxn id="38" idx="0"/>
          </p:cNvCxnSpPr>
          <p:nvPr/>
        </p:nvCxnSpPr>
        <p:spPr>
          <a:xfrm flipH="1">
            <a:off x="2757668" y="3767336"/>
            <a:ext cx="1474193" cy="53169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en angle 62"/>
          <p:cNvCxnSpPr>
            <a:stCxn id="10" idx="2"/>
            <a:endCxn id="6" idx="1"/>
          </p:cNvCxnSpPr>
          <p:nvPr/>
        </p:nvCxnSpPr>
        <p:spPr>
          <a:xfrm rot="5400000" flipH="1" flipV="1">
            <a:off x="1010562" y="491390"/>
            <a:ext cx="3171800" cy="3416932"/>
          </a:xfrm>
          <a:prstGeom prst="bentConnector4">
            <a:avLst>
              <a:gd name="adj1" fmla="val -7207"/>
              <a:gd name="adj2" fmla="val 23377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6" idx="2"/>
            <a:endCxn id="35" idx="0"/>
          </p:cNvCxnSpPr>
          <p:nvPr/>
        </p:nvCxnSpPr>
        <p:spPr>
          <a:xfrm>
            <a:off x="4942148" y="1071156"/>
            <a:ext cx="0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-2679848" y="4217804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Success</a:t>
            </a:r>
            <a:r>
              <a:rPr lang="fr-FR" dirty="0" smtClean="0">
                <a:solidFill>
                  <a:schemeClr val="tx2"/>
                </a:solidFill>
              </a:rPr>
              <a:t>!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-2042628" y="3757156"/>
            <a:ext cx="0" cy="46064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1264820" y="2849652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We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can’t</a:t>
            </a:r>
            <a:r>
              <a:rPr lang="fr-FR" dirty="0" smtClean="0">
                <a:solidFill>
                  <a:schemeClr val="tx2"/>
                </a:solidFill>
              </a:rPr>
              <a:t> put </a:t>
            </a:r>
            <a:r>
              <a:rPr lang="fr-FR" dirty="0" err="1" smtClean="0">
                <a:solidFill>
                  <a:schemeClr val="tx2"/>
                </a:solidFill>
              </a:rPr>
              <a:t>it</a:t>
            </a:r>
            <a:r>
              <a:rPr lang="fr-FR" dirty="0" smtClean="0">
                <a:solidFill>
                  <a:schemeClr val="tx2"/>
                </a:solidFill>
              </a:rPr>
              <a:t> in the </a:t>
            </a:r>
            <a:r>
              <a:rPr lang="fr-FR" dirty="0" err="1" smtClean="0">
                <a:solidFill>
                  <a:schemeClr val="tx2"/>
                </a:solidFill>
              </a:rPr>
              <a:t>rigth</a:t>
            </a:r>
            <a:r>
              <a:rPr lang="fr-FR" dirty="0" smtClean="0">
                <a:solidFill>
                  <a:schemeClr val="tx2"/>
                </a:solidFill>
              </a:rPr>
              <a:t> place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1264820" y="4224700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solidFill>
                  <a:schemeClr val="tx2"/>
                </a:solidFill>
              </a:rPr>
              <a:t>We</a:t>
            </a:r>
            <a:r>
              <a:rPr lang="fr-FR" sz="1600" dirty="0" smtClean="0">
                <a:solidFill>
                  <a:schemeClr val="tx2"/>
                </a:solidFill>
              </a:rPr>
              <a:t> put </a:t>
            </a:r>
            <a:r>
              <a:rPr lang="fr-FR" sz="1600" dirty="0" err="1" smtClean="0">
                <a:solidFill>
                  <a:schemeClr val="tx2"/>
                </a:solidFill>
              </a:rPr>
              <a:t>it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somewhere</a:t>
            </a:r>
            <a:r>
              <a:rPr lang="fr-FR" sz="1600" dirty="0" smtClean="0">
                <a:solidFill>
                  <a:schemeClr val="tx2"/>
                </a:solidFill>
              </a:rPr>
              <a:t> </a:t>
            </a:r>
            <a:r>
              <a:rPr lang="fr-FR" sz="1600" dirty="0" err="1" smtClean="0">
                <a:solidFill>
                  <a:schemeClr val="tx2"/>
                </a:solidFill>
              </a:rPr>
              <a:t>else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-627600" y="3764052"/>
            <a:ext cx="0" cy="46064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7" idx="2"/>
            <a:endCxn id="44" idx="0"/>
          </p:cNvCxnSpPr>
          <p:nvPr/>
        </p:nvCxnSpPr>
        <p:spPr>
          <a:xfrm>
            <a:off x="-1272244" y="2338700"/>
            <a:ext cx="644644" cy="51095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45" idx="2"/>
            <a:endCxn id="6" idx="1"/>
          </p:cNvCxnSpPr>
          <p:nvPr/>
        </p:nvCxnSpPr>
        <p:spPr>
          <a:xfrm rot="5400000" flipH="1" flipV="1">
            <a:off x="-423908" y="410264"/>
            <a:ext cx="4525144" cy="4932528"/>
          </a:xfrm>
          <a:prstGeom prst="bentConnector4">
            <a:avLst>
              <a:gd name="adj1" fmla="val -5052"/>
              <a:gd name="adj2" fmla="val 49265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594641" y="429309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2"/>
                </a:solidFill>
              </a:rPr>
              <a:t>We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can</a:t>
            </a:r>
            <a:r>
              <a:rPr lang="fr-FR" sz="1200" dirty="0" smtClean="0">
                <a:solidFill>
                  <a:schemeClr val="tx2"/>
                </a:solidFill>
              </a:rPr>
              <a:t> move the top of the </a:t>
            </a:r>
            <a:r>
              <a:rPr lang="fr-FR" sz="1200" dirty="0" err="1" smtClean="0">
                <a:solidFill>
                  <a:schemeClr val="tx2"/>
                </a:solidFill>
              </a:rPr>
              <a:t>stack</a:t>
            </a:r>
            <a:r>
              <a:rPr lang="fr-FR" sz="1200" dirty="0" smtClean="0">
                <a:solidFill>
                  <a:schemeClr val="tx2"/>
                </a:solidFill>
              </a:rPr>
              <a:t> on </a:t>
            </a:r>
            <a:r>
              <a:rPr lang="fr-FR" sz="1200" dirty="0" err="1" smtClean="0">
                <a:solidFill>
                  <a:schemeClr val="tx2"/>
                </a:solidFill>
              </a:rPr>
              <a:t>which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we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want</a:t>
            </a:r>
            <a:r>
              <a:rPr lang="fr-FR" sz="1200" dirty="0" smtClean="0">
                <a:solidFill>
                  <a:schemeClr val="tx2"/>
                </a:solidFill>
              </a:rPr>
              <a:t> to move </a:t>
            </a:r>
            <a:r>
              <a:rPr lang="fr-FR" sz="1200" dirty="0" err="1" smtClean="0">
                <a:solidFill>
                  <a:schemeClr val="tx2"/>
                </a:solidFill>
              </a:rPr>
              <a:t>element</a:t>
            </a:r>
            <a:endParaRPr lang="fr-FR" sz="1200" dirty="0">
              <a:solidFill>
                <a:schemeClr val="tx2"/>
              </a:solidFill>
            </a:endParaRP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4231861" y="5207496"/>
            <a:ext cx="0" cy="38768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037770" y="5598462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smtClean="0">
                <a:solidFill>
                  <a:srgbClr val="1F497D"/>
                </a:solidFill>
              </a:rPr>
              <a:t>Do </a:t>
            </a:r>
            <a:r>
              <a:rPr lang="fr-FR" dirty="0" err="1" smtClean="0">
                <a:solidFill>
                  <a:srgbClr val="1F497D"/>
                </a:solidFill>
              </a:rPr>
              <a:t>it</a:t>
            </a:r>
            <a:endParaRPr lang="fr-FR" dirty="0">
              <a:solidFill>
                <a:srgbClr val="1F497D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37770" y="4296380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2"/>
                </a:solidFill>
              </a:rPr>
              <a:t>We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can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add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smthing</a:t>
            </a:r>
            <a:r>
              <a:rPr lang="fr-FR" sz="1200" dirty="0" smtClean="0">
                <a:solidFill>
                  <a:schemeClr val="tx2"/>
                </a:solidFill>
              </a:rPr>
              <a:t> on top of the </a:t>
            </a:r>
            <a:r>
              <a:rPr lang="fr-FR" sz="1200" dirty="0" err="1" smtClean="0">
                <a:solidFill>
                  <a:schemeClr val="tx2"/>
                </a:solidFill>
              </a:rPr>
              <a:t>stack</a:t>
            </a:r>
            <a:r>
              <a:rPr lang="fr-FR" sz="1200" dirty="0" smtClean="0">
                <a:solidFill>
                  <a:schemeClr val="tx2"/>
                </a:solidFill>
              </a:rPr>
              <a:t> on </a:t>
            </a:r>
            <a:r>
              <a:rPr lang="fr-FR" sz="1200" dirty="0" err="1" smtClean="0">
                <a:solidFill>
                  <a:schemeClr val="tx2"/>
                </a:solidFill>
              </a:rPr>
              <a:t>which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we</a:t>
            </a:r>
            <a:r>
              <a:rPr lang="fr-FR" sz="1200" dirty="0" smtClean="0">
                <a:solidFill>
                  <a:schemeClr val="tx2"/>
                </a:solidFill>
              </a:rPr>
              <a:t> </a:t>
            </a:r>
            <a:r>
              <a:rPr lang="fr-FR" sz="1200" dirty="0" err="1" smtClean="0">
                <a:solidFill>
                  <a:schemeClr val="tx2"/>
                </a:solidFill>
              </a:rPr>
              <a:t>want</a:t>
            </a:r>
            <a:r>
              <a:rPr lang="fr-FR" sz="1200" dirty="0" smtClean="0">
                <a:solidFill>
                  <a:schemeClr val="tx2"/>
                </a:solidFill>
              </a:rPr>
              <a:t> to move </a:t>
            </a:r>
            <a:r>
              <a:rPr lang="fr-FR" sz="1200" dirty="0" err="1" smtClean="0">
                <a:solidFill>
                  <a:schemeClr val="tx2"/>
                </a:solidFill>
              </a:rPr>
              <a:t>element</a:t>
            </a:r>
            <a:endParaRPr lang="fr-FR" sz="1200" dirty="0">
              <a:solidFill>
                <a:schemeClr val="tx2"/>
              </a:solidFill>
            </a:endParaRPr>
          </a:p>
        </p:txBody>
      </p:sp>
      <p:cxnSp>
        <p:nvCxnSpPr>
          <p:cNvPr id="79" name="Connecteur droit avec flèche 78"/>
          <p:cNvCxnSpPr/>
          <p:nvPr/>
        </p:nvCxnSpPr>
        <p:spPr>
          <a:xfrm>
            <a:off x="5674990" y="5210780"/>
            <a:ext cx="0" cy="38768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5674990" y="3767336"/>
            <a:ext cx="0" cy="52904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537176" y="429309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We</a:t>
            </a:r>
            <a:r>
              <a:rPr lang="fr-FR" dirty="0" smtClean="0">
                <a:solidFill>
                  <a:schemeClr val="tx2"/>
                </a:solidFill>
              </a:rPr>
              <a:t> move </a:t>
            </a:r>
            <a:r>
              <a:rPr lang="fr-FR" dirty="0" err="1" smtClean="0">
                <a:solidFill>
                  <a:schemeClr val="tx2"/>
                </a:solidFill>
              </a:rPr>
              <a:t>something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else</a:t>
            </a:r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89" name="Connecteur droit avec flèche 88"/>
          <p:cNvCxnSpPr>
            <a:stCxn id="40" idx="2"/>
            <a:endCxn id="87" idx="0"/>
          </p:cNvCxnSpPr>
          <p:nvPr/>
        </p:nvCxnSpPr>
        <p:spPr>
          <a:xfrm>
            <a:off x="5674990" y="3767336"/>
            <a:ext cx="1499406" cy="52576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350968" y="1434480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2"/>
                </a:solidFill>
              </a:rPr>
              <a:t>The </a:t>
            </a:r>
            <a:r>
              <a:rPr lang="fr-FR" sz="1400" dirty="0" err="1" smtClean="0">
                <a:solidFill>
                  <a:schemeClr val="tx2"/>
                </a:solidFill>
              </a:rPr>
              <a:t>element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we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want</a:t>
            </a:r>
            <a:r>
              <a:rPr lang="fr-FR" sz="1400" dirty="0" smtClean="0">
                <a:solidFill>
                  <a:schemeClr val="tx2"/>
                </a:solidFill>
              </a:rPr>
              <a:t> to move </a:t>
            </a:r>
            <a:r>
              <a:rPr lang="fr-FR" sz="1400" dirty="0" err="1" smtClean="0">
                <a:solidFill>
                  <a:schemeClr val="tx2"/>
                </a:solidFill>
              </a:rPr>
              <a:t>is</a:t>
            </a:r>
            <a:r>
              <a:rPr lang="fr-FR" sz="1400" dirty="0" smtClean="0">
                <a:solidFill>
                  <a:schemeClr val="tx2"/>
                </a:solidFill>
              </a:rPr>
              <a:t> not on top of a </a:t>
            </a:r>
            <a:r>
              <a:rPr lang="fr-FR" sz="1400" dirty="0" err="1" smtClean="0">
                <a:solidFill>
                  <a:schemeClr val="tx2"/>
                </a:solidFill>
              </a:rPr>
              <a:t>stack</a:t>
            </a:r>
            <a:endParaRPr lang="fr-FR" sz="1400" dirty="0">
              <a:solidFill>
                <a:schemeClr val="tx2"/>
              </a:solidFill>
            </a:endParaRPr>
          </a:p>
        </p:txBody>
      </p:sp>
      <p:cxnSp>
        <p:nvCxnSpPr>
          <p:cNvPr id="96" name="Connecteur droit avec flèche 95"/>
          <p:cNvCxnSpPr>
            <a:stCxn id="6" idx="2"/>
            <a:endCxn id="92" idx="0"/>
          </p:cNvCxnSpPr>
          <p:nvPr/>
        </p:nvCxnSpPr>
        <p:spPr>
          <a:xfrm>
            <a:off x="4942148" y="1071156"/>
            <a:ext cx="3046040" cy="36332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518848" y="2856220"/>
            <a:ext cx="141845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 smtClean="0">
                <a:solidFill>
                  <a:schemeClr val="tx2"/>
                </a:solidFill>
              </a:rPr>
              <a:t>We</a:t>
            </a:r>
            <a:r>
              <a:rPr lang="fr-FR" sz="1350" dirty="0" smtClean="0">
                <a:solidFill>
                  <a:schemeClr val="tx2"/>
                </a:solidFill>
              </a:rPr>
              <a:t> </a:t>
            </a:r>
            <a:r>
              <a:rPr lang="fr-FR" sz="1350" dirty="0" err="1" smtClean="0">
                <a:solidFill>
                  <a:schemeClr val="tx2"/>
                </a:solidFill>
              </a:rPr>
              <a:t>can</a:t>
            </a:r>
            <a:r>
              <a:rPr lang="fr-FR" sz="1350" dirty="0" smtClean="0">
                <a:solidFill>
                  <a:schemeClr val="tx2"/>
                </a:solidFill>
              </a:rPr>
              <a:t> move the top of </a:t>
            </a:r>
            <a:r>
              <a:rPr lang="fr-FR" sz="1350" dirty="0" err="1" smtClean="0">
                <a:solidFill>
                  <a:schemeClr val="tx2"/>
                </a:solidFill>
              </a:rPr>
              <a:t>this</a:t>
            </a:r>
            <a:r>
              <a:rPr lang="fr-FR" sz="1350" dirty="0" smtClean="0">
                <a:solidFill>
                  <a:schemeClr val="tx2"/>
                </a:solidFill>
              </a:rPr>
              <a:t> </a:t>
            </a:r>
            <a:r>
              <a:rPr lang="fr-FR" sz="1350" dirty="0" err="1" smtClean="0">
                <a:solidFill>
                  <a:schemeClr val="tx2"/>
                </a:solidFill>
              </a:rPr>
              <a:t>stack</a:t>
            </a:r>
            <a:r>
              <a:rPr lang="fr-FR" sz="1350" dirty="0" smtClean="0">
                <a:solidFill>
                  <a:schemeClr val="tx2"/>
                </a:solidFill>
              </a:rPr>
              <a:t> </a:t>
            </a:r>
            <a:r>
              <a:rPr lang="fr-FR" sz="1350" dirty="0" err="1" smtClean="0">
                <a:solidFill>
                  <a:schemeClr val="tx2"/>
                </a:solidFill>
              </a:rPr>
              <a:t>somewhere</a:t>
            </a:r>
            <a:r>
              <a:rPr lang="fr-FR" sz="1350" dirty="0" smtClean="0">
                <a:solidFill>
                  <a:schemeClr val="tx2"/>
                </a:solidFill>
              </a:rPr>
              <a:t> </a:t>
            </a:r>
            <a:r>
              <a:rPr lang="fr-FR" sz="1350" dirty="0" err="1" smtClean="0">
                <a:solidFill>
                  <a:schemeClr val="tx2"/>
                </a:solidFill>
              </a:rPr>
              <a:t>else</a:t>
            </a:r>
            <a:endParaRPr lang="fr-FR" sz="1350" dirty="0">
              <a:solidFill>
                <a:schemeClr val="tx2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127290" y="2856220"/>
            <a:ext cx="1418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chemeClr val="tx2"/>
                </a:solidFill>
              </a:rPr>
              <a:t>We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can’t</a:t>
            </a:r>
            <a:r>
              <a:rPr lang="fr-FR" sz="1400" dirty="0" smtClean="0">
                <a:solidFill>
                  <a:schemeClr val="tx2"/>
                </a:solidFill>
              </a:rPr>
              <a:t> move the top of </a:t>
            </a:r>
            <a:r>
              <a:rPr lang="fr-FR" sz="1400" dirty="0" err="1" smtClean="0">
                <a:solidFill>
                  <a:schemeClr val="tx2"/>
                </a:solidFill>
              </a:rPr>
              <a:t>this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stack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somewhere</a:t>
            </a:r>
            <a:r>
              <a:rPr lang="fr-FR" sz="1400" dirty="0" smtClean="0">
                <a:solidFill>
                  <a:schemeClr val="tx2"/>
                </a:solidFill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</a:rPr>
              <a:t>else</a:t>
            </a:r>
            <a:endParaRPr lang="fr-FR" sz="1400" dirty="0">
              <a:solidFill>
                <a:schemeClr val="tx2"/>
              </a:solidFill>
            </a:endParaRPr>
          </a:p>
        </p:txBody>
      </p:sp>
      <p:cxnSp>
        <p:nvCxnSpPr>
          <p:cNvPr id="52" name="Connecteur droit avec flèche 51"/>
          <p:cNvCxnSpPr>
            <a:stCxn id="40" idx="2"/>
            <a:endCxn id="71" idx="0"/>
          </p:cNvCxnSpPr>
          <p:nvPr/>
        </p:nvCxnSpPr>
        <p:spPr>
          <a:xfrm flipH="1">
            <a:off x="4231861" y="3767336"/>
            <a:ext cx="1443129" cy="52576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92" idx="2"/>
            <a:endCxn id="99" idx="0"/>
          </p:cNvCxnSpPr>
          <p:nvPr/>
        </p:nvCxnSpPr>
        <p:spPr>
          <a:xfrm flipH="1">
            <a:off x="7228076" y="2348880"/>
            <a:ext cx="760112" cy="5073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92" idx="2"/>
            <a:endCxn id="100" idx="0"/>
          </p:cNvCxnSpPr>
          <p:nvPr/>
        </p:nvCxnSpPr>
        <p:spPr>
          <a:xfrm>
            <a:off x="7988188" y="2348880"/>
            <a:ext cx="848302" cy="5073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8068079" y="4311516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smtClean="0">
                <a:solidFill>
                  <a:srgbClr val="1F497D"/>
                </a:solidFill>
              </a:rPr>
              <a:t>Do </a:t>
            </a:r>
            <a:r>
              <a:rPr lang="fr-FR" dirty="0" err="1" smtClean="0">
                <a:solidFill>
                  <a:srgbClr val="1F497D"/>
                </a:solidFill>
              </a:rPr>
              <a:t>it</a:t>
            </a:r>
            <a:endParaRPr lang="fr-FR" dirty="0">
              <a:solidFill>
                <a:srgbClr val="1F497D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511208" y="4314800"/>
            <a:ext cx="127444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dirty="0" smtClean="0">
                <a:solidFill>
                  <a:srgbClr val="1F497D"/>
                </a:solidFill>
              </a:rPr>
              <a:t>Do </a:t>
            </a:r>
            <a:r>
              <a:rPr lang="fr-FR" dirty="0" err="1" smtClean="0">
                <a:solidFill>
                  <a:srgbClr val="1F497D"/>
                </a:solidFill>
              </a:rPr>
              <a:t>it</a:t>
            </a:r>
            <a:endParaRPr lang="fr-FR" dirty="0">
              <a:solidFill>
                <a:srgbClr val="1F497D"/>
              </a:solidFill>
            </a:endParaRPr>
          </a:p>
        </p:txBody>
      </p:sp>
      <p:cxnSp>
        <p:nvCxnSpPr>
          <p:cNvPr id="114" name="Connecteur droit avec flèche 113"/>
          <p:cNvCxnSpPr>
            <a:stCxn id="99" idx="2"/>
            <a:endCxn id="112" idx="0"/>
          </p:cNvCxnSpPr>
          <p:nvPr/>
        </p:nvCxnSpPr>
        <p:spPr>
          <a:xfrm>
            <a:off x="7228076" y="3770620"/>
            <a:ext cx="1477223" cy="54089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stCxn id="100" idx="2"/>
            <a:endCxn id="113" idx="0"/>
          </p:cNvCxnSpPr>
          <p:nvPr/>
        </p:nvCxnSpPr>
        <p:spPr>
          <a:xfrm>
            <a:off x="8836490" y="3770620"/>
            <a:ext cx="1311938" cy="54418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ngle 119"/>
          <p:cNvCxnSpPr>
            <a:stCxn id="42" idx="2"/>
            <a:endCxn id="6" idx="1"/>
          </p:cNvCxnSpPr>
          <p:nvPr/>
        </p:nvCxnSpPr>
        <p:spPr>
          <a:xfrm rot="5400000" flipH="1" flipV="1">
            <a:off x="1320583" y="3525233"/>
            <a:ext cx="5895622" cy="73067"/>
          </a:xfrm>
          <a:prstGeom prst="bentConnector4">
            <a:avLst>
              <a:gd name="adj1" fmla="val -3877"/>
              <a:gd name="adj2" fmla="val -3034130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en angle 124"/>
          <p:cNvCxnSpPr>
            <a:stCxn id="76" idx="2"/>
            <a:endCxn id="6" idx="1"/>
          </p:cNvCxnSpPr>
          <p:nvPr/>
        </p:nvCxnSpPr>
        <p:spPr>
          <a:xfrm rot="5400000" flipH="1">
            <a:off x="2040506" y="2878378"/>
            <a:ext cx="5898906" cy="1370062"/>
          </a:xfrm>
          <a:prstGeom prst="bentConnector4">
            <a:avLst>
              <a:gd name="adj1" fmla="val -5495"/>
              <a:gd name="adj2" fmla="val 274075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ngle 129"/>
          <p:cNvCxnSpPr>
            <a:stCxn id="113" idx="2"/>
            <a:endCxn id="6" idx="3"/>
          </p:cNvCxnSpPr>
          <p:nvPr/>
        </p:nvCxnSpPr>
        <p:spPr>
          <a:xfrm rot="5400000" flipH="1">
            <a:off x="5556276" y="637048"/>
            <a:ext cx="4615244" cy="4569060"/>
          </a:xfrm>
          <a:prstGeom prst="bentConnector4">
            <a:avLst>
              <a:gd name="adj1" fmla="val -4953"/>
              <a:gd name="adj2" fmla="val -16507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en angle 133"/>
          <p:cNvCxnSpPr>
            <a:stCxn id="112" idx="2"/>
            <a:endCxn id="6" idx="3"/>
          </p:cNvCxnSpPr>
          <p:nvPr/>
        </p:nvCxnSpPr>
        <p:spPr>
          <a:xfrm rot="5400000" flipH="1">
            <a:off x="4836354" y="1356971"/>
            <a:ext cx="4611960" cy="3125931"/>
          </a:xfrm>
          <a:prstGeom prst="bentConnector4">
            <a:avLst>
              <a:gd name="adj1" fmla="val -8212"/>
              <a:gd name="adj2" fmla="val -77337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72199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426</TotalTime>
  <Words>296</Words>
  <Application>Microsoft Office PowerPoint</Application>
  <PresentationFormat>Format A4 (210 x 297 mm)</PresentationFormat>
  <Paragraphs>68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blank</vt:lpstr>
      <vt:lpstr>Présentation PowerPoint</vt:lpstr>
      <vt:lpstr>Présentation PowerPoint</vt:lpstr>
      <vt:lpstr>Présentation PowerPoint</vt:lpstr>
      <vt:lpstr>Présentation PowerPoint</vt:lpstr>
    </vt:vector>
  </TitlesOfParts>
  <Company>SOLUCOM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Emeric ROVERC'H</dc:creator>
  <cp:lastModifiedBy>Emeric ROVERC'H</cp:lastModifiedBy>
  <cp:revision>13</cp:revision>
  <dcterms:created xsi:type="dcterms:W3CDTF">2014-05-17T15:16:22Z</dcterms:created>
  <dcterms:modified xsi:type="dcterms:W3CDTF">2014-05-17T22:23:03Z</dcterms:modified>
</cp:coreProperties>
</file>