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135688" cy="9906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24" y="-128"/>
      </p:cViewPr>
      <p:guideLst>
        <p:guide orient="horz" pos="3120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0177" y="3077283"/>
            <a:ext cx="5215335" cy="212336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0353" y="5613401"/>
            <a:ext cx="4294982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3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6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336280" y="573264"/>
            <a:ext cx="1035398" cy="1220822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30089" y="573264"/>
            <a:ext cx="3003931" cy="1220822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7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677" y="6365523"/>
            <a:ext cx="5215335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677" y="4198587"/>
            <a:ext cx="5215335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81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0089" y="3338691"/>
            <a:ext cx="2019664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52014" y="3338691"/>
            <a:ext cx="2019664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4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785" y="396699"/>
            <a:ext cx="5522119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6785" y="2217386"/>
            <a:ext cx="2710994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6785" y="3141486"/>
            <a:ext cx="2710994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16845" y="2217386"/>
            <a:ext cx="271205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16845" y="3141486"/>
            <a:ext cx="271205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8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4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4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785" y="394406"/>
            <a:ext cx="2018599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8884" y="394407"/>
            <a:ext cx="3430020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6785" y="2072923"/>
            <a:ext cx="2018599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7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638" y="6934200"/>
            <a:ext cx="3681413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2638" y="885119"/>
            <a:ext cx="3681413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2638" y="7752822"/>
            <a:ext cx="3681413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6785" y="396699"/>
            <a:ext cx="5522119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6785" y="2311401"/>
            <a:ext cx="5522119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6784" y="9181396"/>
            <a:ext cx="143166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1CDC-35CA-4543-A2CE-A71DF033D2FF}" type="datetimeFigureOut">
              <a:rPr kumimoji="1" lang="zh-CN" altLang="en-US" smtClean="0"/>
              <a:t>2014/06/08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096360" y="9181396"/>
            <a:ext cx="194296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97243" y="9181396"/>
            <a:ext cx="143166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BCF1-9D30-7240-9F9D-7A14200D7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2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2">
                <a:lumMod val="50000"/>
                <a:alpha val="93000"/>
              </a:schemeClr>
            </a:gs>
            <a:gs pos="100000">
              <a:srgbClr val="FFFFFF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>
          <a:xfrm>
            <a:off x="695687" y="1374444"/>
            <a:ext cx="4889724" cy="853155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/>
              <a:t>welcom</a:t>
            </a:r>
            <a:r>
              <a:rPr kumimoji="1" lang="ja-JP" altLang="en-US" dirty="0" smtClean="0"/>
              <a:t>画像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2849" y="6228492"/>
            <a:ext cx="3672853" cy="5741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 smtClean="0">
                <a:solidFill>
                  <a:schemeClr val="bg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ニックネーム</a:t>
            </a:r>
            <a:endParaRPr kumimoji="1" lang="zh-CN" altLang="en-US" sz="3200" dirty="0">
              <a:solidFill>
                <a:schemeClr val="bg1">
                  <a:lumMod val="75000"/>
                </a:schemeClr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26227" y="7794316"/>
            <a:ext cx="1727486" cy="6437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537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使用開始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00997" y="2975064"/>
            <a:ext cx="2054308" cy="20355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2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135688" cy="6959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bg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●●</a:t>
            </a:r>
            <a:r>
              <a:rPr kumimoji="1" lang="en-US" altLang="en-US" sz="3200" dirty="0" smtClean="0">
                <a:solidFill>
                  <a:schemeClr val="bg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のホーム</a:t>
            </a:r>
            <a:endParaRPr kumimoji="1" lang="zh-CN" altLang="en-US" sz="3200" dirty="0">
              <a:solidFill>
                <a:schemeClr val="bg1">
                  <a:lumMod val="75000"/>
                </a:schemeClr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29805" y="1249206"/>
            <a:ext cx="2054308" cy="202162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プロフィール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zh-CN" altLang="en-US" dirty="0"/>
          </a:p>
        </p:txBody>
      </p:sp>
      <p:pic>
        <p:nvPicPr>
          <p:cNvPr id="3" name="图片 2" descr="AA0219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09" y="1651337"/>
            <a:ext cx="991804" cy="1863988"/>
          </a:xfrm>
          <a:prstGeom prst="rect">
            <a:avLst/>
          </a:prstGeom>
        </p:spPr>
      </p:pic>
      <p:sp>
        <p:nvSpPr>
          <p:cNvPr id="9" name="对角圆角矩形 8"/>
          <p:cNvSpPr/>
          <p:nvPr/>
        </p:nvSpPr>
        <p:spPr>
          <a:xfrm>
            <a:off x="357947" y="4071139"/>
            <a:ext cx="5462590" cy="274888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タグ</a:t>
            </a:r>
            <a:endParaRPr kumimoji="1" lang="zh-CN" altLang="en-US" dirty="0"/>
          </a:p>
        </p:txBody>
      </p:sp>
      <p:sp>
        <p:nvSpPr>
          <p:cNvPr id="10" name="对角圆角矩形 9"/>
          <p:cNvSpPr/>
          <p:nvPr/>
        </p:nvSpPr>
        <p:spPr>
          <a:xfrm>
            <a:off x="357947" y="6972426"/>
            <a:ext cx="5462590" cy="274888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話題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" y="17399"/>
            <a:ext cx="747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/>
              <a:t>〓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764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Macintosh PowerPoint</Application>
  <PresentationFormat>自定义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英浩 蘇</dc:creator>
  <cp:lastModifiedBy>英浩 蘇</cp:lastModifiedBy>
  <cp:revision>5</cp:revision>
  <dcterms:created xsi:type="dcterms:W3CDTF">2014-06-08T02:37:23Z</dcterms:created>
  <dcterms:modified xsi:type="dcterms:W3CDTF">2014-06-08T03:19:02Z</dcterms:modified>
</cp:coreProperties>
</file>