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9" r:id="rId2"/>
  </p:sldMasterIdLst>
  <p:notesMasterIdLst>
    <p:notesMasterId r:id="rId17"/>
  </p:notesMasterIdLst>
  <p:handoutMasterIdLst>
    <p:handoutMasterId r:id="rId18"/>
  </p:handoutMasterIdLst>
  <p:sldIdLst>
    <p:sldId id="256" r:id="rId3"/>
    <p:sldId id="288" r:id="rId4"/>
    <p:sldId id="289" r:id="rId5"/>
    <p:sldId id="299" r:id="rId6"/>
    <p:sldId id="298" r:id="rId7"/>
    <p:sldId id="315" r:id="rId8"/>
    <p:sldId id="316" r:id="rId9"/>
    <p:sldId id="307" r:id="rId10"/>
    <p:sldId id="319" r:id="rId11"/>
    <p:sldId id="331" r:id="rId12"/>
    <p:sldId id="258" r:id="rId13"/>
    <p:sldId id="332" r:id="rId14"/>
    <p:sldId id="270" r:id="rId15"/>
    <p:sldId id="314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32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7D7D"/>
    <a:srgbClr val="E23936"/>
    <a:srgbClr val="F29B96"/>
    <a:srgbClr val="EA7370"/>
    <a:srgbClr val="EB64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6" y="108"/>
      </p:cViewPr>
      <p:guideLst>
        <p:guide pos="3840"/>
        <p:guide orient="horz" pos="324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Ser 1</c:v>
                </c:pt>
              </c:strCache>
            </c:strRef>
          </c:tx>
          <c:spPr>
            <a:solidFill>
              <a:schemeClr val="bg2">
                <a:lumMod val="25000"/>
              </a:schemeClr>
            </a:solidFill>
            <a:ln>
              <a:noFill/>
            </a:ln>
            <a:effectLst/>
          </c:spPr>
          <c:invertIfNegative val="0"/>
          <c:cat>
            <c:strRef>
              <c:f>Лист1!$A$2:$A$10</c:f>
              <c:strCache>
                <c:ptCount val="9"/>
                <c:pt idx="0">
                  <c:v>Jan</c:v>
                </c:pt>
                <c:pt idx="1">
                  <c:v>Mar</c:v>
                </c:pt>
                <c:pt idx="2">
                  <c:v>May</c:v>
                </c:pt>
                <c:pt idx="3">
                  <c:v>Jun</c:v>
                </c:pt>
                <c:pt idx="4">
                  <c:v>Jul</c:v>
                </c:pt>
                <c:pt idx="5">
                  <c:v>Aug</c:v>
                </c:pt>
                <c:pt idx="6">
                  <c:v>Sep</c:v>
                </c:pt>
                <c:pt idx="7">
                  <c:v>Nov</c:v>
                </c:pt>
                <c:pt idx="8">
                  <c:v>Dec</c:v>
                </c:pt>
              </c:strCache>
            </c:strRef>
          </c:cat>
          <c:val>
            <c:numRef>
              <c:f>Лист1!$B$2:$B$10</c:f>
              <c:numCache>
                <c:formatCode>General</c:formatCode>
                <c:ptCount val="9"/>
                <c:pt idx="0">
                  <c:v>50</c:v>
                </c:pt>
                <c:pt idx="1">
                  <c:v>120</c:v>
                </c:pt>
                <c:pt idx="2">
                  <c:v>135</c:v>
                </c:pt>
                <c:pt idx="3">
                  <c:v>170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E8-4FA0-BAAD-83FE1A6BA7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98295296"/>
        <c:axId val="298294736"/>
      </c:barChart>
      <c:scatterChart>
        <c:scatterStyle val="smoothMarker"/>
        <c:varyColors val="0"/>
        <c:ser>
          <c:idx val="1"/>
          <c:order val="1"/>
          <c:tx>
            <c:strRef>
              <c:f>Лист1!$C$1</c:f>
              <c:strCache>
                <c:ptCount val="1"/>
                <c:pt idx="0">
                  <c:v>Ser 2</c:v>
                </c:pt>
              </c:strCache>
            </c:strRef>
          </c:tx>
          <c:spPr>
            <a:ln w="28575" cap="rnd">
              <a:solidFill>
                <a:srgbClr val="E2393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9525">
                <a:solidFill>
                  <a:srgbClr val="E23936"/>
                </a:solidFill>
              </a:ln>
              <a:effectLst/>
            </c:spPr>
          </c:marker>
          <c:xVal>
            <c:strRef>
              <c:f>Лист1!$A$2:$A$10</c:f>
              <c:strCache>
                <c:ptCount val="9"/>
                <c:pt idx="0">
                  <c:v>Jan</c:v>
                </c:pt>
                <c:pt idx="1">
                  <c:v>Mar</c:v>
                </c:pt>
                <c:pt idx="2">
                  <c:v>May</c:v>
                </c:pt>
                <c:pt idx="3">
                  <c:v>Jun</c:v>
                </c:pt>
                <c:pt idx="4">
                  <c:v>Jul</c:v>
                </c:pt>
                <c:pt idx="5">
                  <c:v>Aug</c:v>
                </c:pt>
                <c:pt idx="6">
                  <c:v>Sep</c:v>
                </c:pt>
                <c:pt idx="7">
                  <c:v>Nov</c:v>
                </c:pt>
                <c:pt idx="8">
                  <c:v>Dec</c:v>
                </c:pt>
              </c:strCache>
            </c:strRef>
          </c:xVal>
          <c:yVal>
            <c:numRef>
              <c:f>Лист1!$C$2:$C$10</c:f>
              <c:numCache>
                <c:formatCode>General</c:formatCode>
                <c:ptCount val="9"/>
                <c:pt idx="0">
                  <c:v>20</c:v>
                </c:pt>
                <c:pt idx="1">
                  <c:v>80</c:v>
                </c:pt>
                <c:pt idx="2">
                  <c:v>60</c:v>
                </c:pt>
                <c:pt idx="3">
                  <c:v>180</c:v>
                </c:pt>
                <c:pt idx="4">
                  <c:v>155</c:v>
                </c:pt>
                <c:pt idx="5">
                  <c:v>290</c:v>
                </c:pt>
                <c:pt idx="6">
                  <c:v>270</c:v>
                </c:pt>
                <c:pt idx="7">
                  <c:v>450</c:v>
                </c:pt>
                <c:pt idx="8">
                  <c:v>410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EE8-4FA0-BAAD-83FE1A6BA7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8295296"/>
        <c:axId val="298294736"/>
      </c:scatterChart>
      <c:valAx>
        <c:axId val="298294736"/>
        <c:scaling>
          <c:orientation val="minMax"/>
        </c:scaling>
        <c:delete val="1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298295296"/>
        <c:crosses val="max"/>
        <c:crossBetween val="between"/>
      </c:valAx>
      <c:catAx>
        <c:axId val="2982952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9829473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Pt>
            <c:idx val="5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1-65BE-4D27-A3AA-2054B3255D97}"/>
              </c:ext>
            </c:extLst>
          </c:dPt>
          <c:xVal>
            <c:numRef>
              <c:f>Sheet1!$A$2:$A$14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</c:numCache>
            </c:numRef>
          </c:xVal>
          <c:yVal>
            <c:numRef>
              <c:f>Sheet1!$C$2:$C$14</c:f>
              <c:numCache>
                <c:formatCode>General</c:formatCode>
                <c:ptCount val="13"/>
                <c:pt idx="0">
                  <c:v>0.7</c:v>
                </c:pt>
                <c:pt idx="1">
                  <c:v>0.8</c:v>
                </c:pt>
                <c:pt idx="2">
                  <c:v>0.75</c:v>
                </c:pt>
                <c:pt idx="3">
                  <c:v>1</c:v>
                </c:pt>
                <c:pt idx="4">
                  <c:v>1.5</c:v>
                </c:pt>
                <c:pt idx="5">
                  <c:v>2.4</c:v>
                </c:pt>
                <c:pt idx="6">
                  <c:v>1</c:v>
                </c:pt>
                <c:pt idx="7">
                  <c:v>1.1000000000000001</c:v>
                </c:pt>
                <c:pt idx="8">
                  <c:v>0.5</c:v>
                </c:pt>
                <c:pt idx="9">
                  <c:v>0.6</c:v>
                </c:pt>
                <c:pt idx="10">
                  <c:v>0.17</c:v>
                </c:pt>
                <c:pt idx="11">
                  <c:v>0.1</c:v>
                </c:pt>
                <c:pt idx="12">
                  <c:v>7.0000000000000007E-2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65BE-4D27-A3AA-2054B3255D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7188608"/>
        <c:axId val="306182832"/>
      </c:scatterChart>
      <c:valAx>
        <c:axId val="2171886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06182832"/>
        <c:crosses val="autoZero"/>
        <c:crossBetween val="midCat"/>
      </c:valAx>
      <c:valAx>
        <c:axId val="30618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71886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1197" kern="1200"/>
    <cs:bodyPr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ACB57346-0E68-4CD0-96B6-9077911C49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2D3BAD7-70EE-42CC-B2F7-3F101229688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3FB1F-6EE7-4DCC-861D-BBCE87415429}" type="datetimeFigureOut">
              <a:rPr lang="ru-RU" smtClean="0"/>
              <a:t>14.12.2019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1F94838-D281-4A66-A38A-0F5B62794A9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BEB7C72-5950-4FCA-8428-477E27EE861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E5D6F-ACBB-4107-91C8-66FAA3530A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3513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EE242-4DF5-490A-8AA5-BA7A61E63E1E}" type="datetimeFigureOut">
              <a:rPr lang="ru-RU" smtClean="0"/>
              <a:t>14.12.2019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F826E-6C15-468D-9DEC-F36480FF294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5058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284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11347355" y="6438754"/>
            <a:ext cx="3497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49B6D55-4680-4DC5-B665-330CCBA60EFE}" type="slidenum">
              <a:rPr lang="ru-RU" sz="900" b="0" baseline="0" smtClean="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Poppins SemiBold" panose="02000000000000000000" pitchFamily="2" charset="0"/>
              </a:rPr>
              <a:pPr algn="ctr"/>
              <a:t>‹#›</a:t>
            </a:fld>
            <a:endParaRPr lang="ru-RU" sz="1200" b="0" baseline="0" dirty="0">
              <a:latin typeface="+mj-lt"/>
            </a:endParaRPr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42731" y="341515"/>
            <a:ext cx="159022" cy="160799"/>
          </a:xfrm>
          <a:prstGeom prst="rect">
            <a:avLst/>
          </a:prstGeom>
        </p:spPr>
      </p:pic>
      <p:grpSp>
        <p:nvGrpSpPr>
          <p:cNvPr id="9" name="Группа 8"/>
          <p:cNvGrpSpPr/>
          <p:nvPr userDrawn="1"/>
        </p:nvGrpSpPr>
        <p:grpSpPr>
          <a:xfrm>
            <a:off x="296779" y="336852"/>
            <a:ext cx="240632" cy="165462"/>
            <a:chOff x="11345779" y="324853"/>
            <a:chExt cx="240632" cy="165462"/>
          </a:xfrm>
        </p:grpSpPr>
        <p:cxnSp>
          <p:nvCxnSpPr>
            <p:cNvPr id="10" name="Прямая соединительная линия 9"/>
            <p:cNvCxnSpPr/>
            <p:nvPr/>
          </p:nvCxnSpPr>
          <p:spPr>
            <a:xfrm>
              <a:off x="11345779" y="324853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>
              <a:off x="11345779" y="407584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11345779" y="490315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Рисунок 13"/>
          <p:cNvSpPr>
            <a:spLocks noGrp="1"/>
          </p:cNvSpPr>
          <p:nvPr>
            <p:ph type="pic" sz="quarter" idx="10"/>
          </p:nvPr>
        </p:nvSpPr>
        <p:spPr>
          <a:xfrm>
            <a:off x="5868063" y="1979875"/>
            <a:ext cx="4738977" cy="300559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1928246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3D758B6-63F9-4F59-ABFD-76A8A42216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54004" y="2372497"/>
            <a:ext cx="1684504" cy="3030803"/>
          </a:xfrm>
          <a:custGeom>
            <a:avLst/>
            <a:gdLst>
              <a:gd name="connsiteX0" fmla="*/ 0 w 1684504"/>
              <a:gd name="connsiteY0" fmla="*/ 0 h 3030803"/>
              <a:gd name="connsiteX1" fmla="*/ 1684504 w 1684504"/>
              <a:gd name="connsiteY1" fmla="*/ 0 h 3030803"/>
              <a:gd name="connsiteX2" fmla="*/ 1684504 w 1684504"/>
              <a:gd name="connsiteY2" fmla="*/ 3030803 h 3030803"/>
              <a:gd name="connsiteX3" fmla="*/ 0 w 1684504"/>
              <a:gd name="connsiteY3" fmla="*/ 3030803 h 3030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4504" h="3030803">
                <a:moveTo>
                  <a:pt x="0" y="0"/>
                </a:moveTo>
                <a:lnTo>
                  <a:pt x="1684504" y="0"/>
                </a:lnTo>
                <a:lnTo>
                  <a:pt x="1684504" y="3030803"/>
                </a:lnTo>
                <a:lnTo>
                  <a:pt x="0" y="303080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52C9352-CF83-4FBE-88E9-806CB179F68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39255" y="2372497"/>
            <a:ext cx="1684504" cy="3030803"/>
          </a:xfrm>
          <a:custGeom>
            <a:avLst/>
            <a:gdLst>
              <a:gd name="connsiteX0" fmla="*/ 0 w 1684504"/>
              <a:gd name="connsiteY0" fmla="*/ 0 h 3030803"/>
              <a:gd name="connsiteX1" fmla="*/ 1684504 w 1684504"/>
              <a:gd name="connsiteY1" fmla="*/ 0 h 3030803"/>
              <a:gd name="connsiteX2" fmla="*/ 1684504 w 1684504"/>
              <a:gd name="connsiteY2" fmla="*/ 3030803 h 3030803"/>
              <a:gd name="connsiteX3" fmla="*/ 0 w 1684504"/>
              <a:gd name="connsiteY3" fmla="*/ 3030803 h 3030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4504" h="3030803">
                <a:moveTo>
                  <a:pt x="0" y="0"/>
                </a:moveTo>
                <a:lnTo>
                  <a:pt x="1684504" y="0"/>
                </a:lnTo>
                <a:lnTo>
                  <a:pt x="1684504" y="3030803"/>
                </a:lnTo>
                <a:lnTo>
                  <a:pt x="0" y="303080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64628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8D3A294-A94E-43ED-9FCE-E53B82412D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35538" y="2324745"/>
            <a:ext cx="1661166" cy="2820691"/>
          </a:xfrm>
          <a:custGeom>
            <a:avLst/>
            <a:gdLst>
              <a:gd name="connsiteX0" fmla="*/ 0 w 1661166"/>
              <a:gd name="connsiteY0" fmla="*/ 0 h 2820691"/>
              <a:gd name="connsiteX1" fmla="*/ 1661166 w 1661166"/>
              <a:gd name="connsiteY1" fmla="*/ 0 h 2820691"/>
              <a:gd name="connsiteX2" fmla="*/ 1661166 w 1661166"/>
              <a:gd name="connsiteY2" fmla="*/ 2820691 h 2820691"/>
              <a:gd name="connsiteX3" fmla="*/ 0 w 1661166"/>
              <a:gd name="connsiteY3" fmla="*/ 2820691 h 282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1166" h="2820691">
                <a:moveTo>
                  <a:pt x="0" y="0"/>
                </a:moveTo>
                <a:lnTo>
                  <a:pt x="1661166" y="0"/>
                </a:lnTo>
                <a:lnTo>
                  <a:pt x="1661166" y="2820691"/>
                </a:lnTo>
                <a:lnTo>
                  <a:pt x="0" y="282069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42B76CB-5E8B-4C44-A0DD-CCFAE34B7A3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07170" y="2324745"/>
            <a:ext cx="1661166" cy="2820691"/>
          </a:xfrm>
          <a:custGeom>
            <a:avLst/>
            <a:gdLst>
              <a:gd name="connsiteX0" fmla="*/ 0 w 1661166"/>
              <a:gd name="connsiteY0" fmla="*/ 0 h 2820691"/>
              <a:gd name="connsiteX1" fmla="*/ 1661166 w 1661166"/>
              <a:gd name="connsiteY1" fmla="*/ 0 h 2820691"/>
              <a:gd name="connsiteX2" fmla="*/ 1661166 w 1661166"/>
              <a:gd name="connsiteY2" fmla="*/ 2820691 h 2820691"/>
              <a:gd name="connsiteX3" fmla="*/ 0 w 1661166"/>
              <a:gd name="connsiteY3" fmla="*/ 2820691 h 282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1166" h="2820691">
                <a:moveTo>
                  <a:pt x="0" y="0"/>
                </a:moveTo>
                <a:lnTo>
                  <a:pt x="1661166" y="0"/>
                </a:lnTo>
                <a:lnTo>
                  <a:pt x="1661166" y="2820691"/>
                </a:lnTo>
                <a:lnTo>
                  <a:pt x="0" y="282069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37246"/>
      </p:ext>
    </p:extLst>
  </p:cSld>
  <p:clrMapOvr>
    <a:masterClrMapping/>
  </p:clrMapOvr>
  <p:transition spd="slow">
    <p:wipe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43814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2152357" y="2349304"/>
            <a:ext cx="2602523" cy="1624818"/>
          </a:xfrm>
          <a:custGeom>
            <a:avLst/>
            <a:gdLst>
              <a:gd name="connsiteX0" fmla="*/ 0 w 2602523"/>
              <a:gd name="connsiteY0" fmla="*/ 0 h 1624818"/>
              <a:gd name="connsiteX1" fmla="*/ 2602523 w 2602523"/>
              <a:gd name="connsiteY1" fmla="*/ 0 h 1624818"/>
              <a:gd name="connsiteX2" fmla="*/ 2602523 w 2602523"/>
              <a:gd name="connsiteY2" fmla="*/ 1624818 h 1624818"/>
              <a:gd name="connsiteX3" fmla="*/ 0 w 2602523"/>
              <a:gd name="connsiteY3" fmla="*/ 1624818 h 162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523" h="1624818">
                <a:moveTo>
                  <a:pt x="0" y="0"/>
                </a:moveTo>
                <a:lnTo>
                  <a:pt x="2602523" y="0"/>
                </a:lnTo>
                <a:lnTo>
                  <a:pt x="2602523" y="1624818"/>
                </a:lnTo>
                <a:lnTo>
                  <a:pt x="0" y="162481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4677645" y="1425864"/>
            <a:ext cx="3251028" cy="1799210"/>
          </a:xfrm>
          <a:custGeom>
            <a:avLst/>
            <a:gdLst>
              <a:gd name="connsiteX0" fmla="*/ 0 w 3251028"/>
              <a:gd name="connsiteY0" fmla="*/ 0 h 1799210"/>
              <a:gd name="connsiteX1" fmla="*/ 3251028 w 3251028"/>
              <a:gd name="connsiteY1" fmla="*/ 0 h 1799210"/>
              <a:gd name="connsiteX2" fmla="*/ 3251028 w 3251028"/>
              <a:gd name="connsiteY2" fmla="*/ 1799210 h 1799210"/>
              <a:gd name="connsiteX3" fmla="*/ 0 w 3251028"/>
              <a:gd name="connsiteY3" fmla="*/ 1799210 h 1799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1028" h="1799210">
                <a:moveTo>
                  <a:pt x="0" y="0"/>
                </a:moveTo>
                <a:lnTo>
                  <a:pt x="3251028" y="0"/>
                </a:lnTo>
                <a:lnTo>
                  <a:pt x="3251028" y="1799210"/>
                </a:lnTo>
                <a:lnTo>
                  <a:pt x="0" y="17992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7491246" y="2220539"/>
            <a:ext cx="1407826" cy="1915288"/>
          </a:xfrm>
          <a:custGeom>
            <a:avLst/>
            <a:gdLst>
              <a:gd name="connsiteX0" fmla="*/ 0 w 1407826"/>
              <a:gd name="connsiteY0" fmla="*/ 0 h 1915288"/>
              <a:gd name="connsiteX1" fmla="*/ 1407826 w 1407826"/>
              <a:gd name="connsiteY1" fmla="*/ 0 h 1915288"/>
              <a:gd name="connsiteX2" fmla="*/ 1407826 w 1407826"/>
              <a:gd name="connsiteY2" fmla="*/ 1915288 h 1915288"/>
              <a:gd name="connsiteX3" fmla="*/ 0 w 1407826"/>
              <a:gd name="connsiteY3" fmla="*/ 1915288 h 1915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7826" h="1915288">
                <a:moveTo>
                  <a:pt x="0" y="0"/>
                </a:moveTo>
                <a:lnTo>
                  <a:pt x="1407826" y="0"/>
                </a:lnTo>
                <a:lnTo>
                  <a:pt x="1407826" y="1915288"/>
                </a:lnTo>
                <a:lnTo>
                  <a:pt x="0" y="191528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9252699" y="2606041"/>
            <a:ext cx="808520" cy="1470660"/>
          </a:xfrm>
          <a:custGeom>
            <a:avLst/>
            <a:gdLst>
              <a:gd name="connsiteX0" fmla="*/ 0 w 808520"/>
              <a:gd name="connsiteY0" fmla="*/ 0 h 1470660"/>
              <a:gd name="connsiteX1" fmla="*/ 808520 w 808520"/>
              <a:gd name="connsiteY1" fmla="*/ 0 h 1470660"/>
              <a:gd name="connsiteX2" fmla="*/ 808520 w 808520"/>
              <a:gd name="connsiteY2" fmla="*/ 1470660 h 1470660"/>
              <a:gd name="connsiteX3" fmla="*/ 0 w 808520"/>
              <a:gd name="connsiteY3" fmla="*/ 1470660 h 1470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20" h="1470660">
                <a:moveTo>
                  <a:pt x="0" y="0"/>
                </a:moveTo>
                <a:lnTo>
                  <a:pt x="808520" y="0"/>
                </a:lnTo>
                <a:lnTo>
                  <a:pt x="808520" y="1470660"/>
                </a:lnTo>
                <a:lnTo>
                  <a:pt x="0" y="147066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54162"/>
      </p:ext>
    </p:extLst>
  </p:cSld>
  <p:clrMapOvr>
    <a:masterClrMapping/>
  </p:clrMapOvr>
  <p:transition spd="slow">
    <p:wipe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1430062" y="6394262"/>
            <a:ext cx="37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1" spc="20" baseline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/>
            <a:fld id="{C7C71010-677A-489C-BB3F-CA8EBC4C3264}" type="slidenum">
              <a:rPr lang="id-ID" smtClean="0">
                <a:solidFill>
                  <a:schemeClr val="bg1"/>
                </a:solidFill>
              </a:rPr>
              <a:pPr lvl="0" algn="r"/>
              <a:t>‹#›</a:t>
            </a:fld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50" name="Picture Placeholder 47"/>
          <p:cNvSpPr>
            <a:spLocks noGrp="1"/>
          </p:cNvSpPr>
          <p:nvPr>
            <p:ph type="pic" sz="quarter" idx="12"/>
          </p:nvPr>
        </p:nvSpPr>
        <p:spPr>
          <a:xfrm>
            <a:off x="7275667" y="2571927"/>
            <a:ext cx="3987977" cy="2340797"/>
          </a:xfr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323323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1430062" y="6394262"/>
            <a:ext cx="37510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1" spc="20" baseline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/>
            <a:fld id="{C7C71010-677A-489C-BB3F-CA8EBC4C3264}" type="slidenum">
              <a:rPr lang="id-ID" smtClean="0">
                <a:solidFill>
                  <a:schemeClr val="bg1"/>
                </a:solidFill>
              </a:rPr>
              <a:pPr lvl="0" algn="r"/>
              <a:t>‹#›</a:t>
            </a:fld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50" name="Picture Placeholder 47"/>
          <p:cNvSpPr>
            <a:spLocks noGrp="1"/>
          </p:cNvSpPr>
          <p:nvPr>
            <p:ph type="pic" sz="quarter" idx="12"/>
          </p:nvPr>
        </p:nvSpPr>
        <p:spPr>
          <a:xfrm>
            <a:off x="7294427" y="3652687"/>
            <a:ext cx="3987977" cy="2340797"/>
          </a:xfr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13" name="Picture Placeholder 47"/>
          <p:cNvSpPr>
            <a:spLocks noGrp="1"/>
          </p:cNvSpPr>
          <p:nvPr>
            <p:ph type="pic" sz="quarter" idx="13"/>
          </p:nvPr>
        </p:nvSpPr>
        <p:spPr>
          <a:xfrm>
            <a:off x="928355" y="864517"/>
            <a:ext cx="3987977" cy="2340797"/>
          </a:xfr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705184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1430062" y="6394262"/>
            <a:ext cx="37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1" spc="20" baseline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/>
            <a:fld id="{C7C71010-677A-489C-BB3F-CA8EBC4C3264}" type="slidenum">
              <a:rPr lang="id-ID" smtClean="0">
                <a:solidFill>
                  <a:schemeClr val="bg1"/>
                </a:solidFill>
              </a:rPr>
              <a:pPr lvl="0" algn="r"/>
              <a:t>‹#›</a:t>
            </a:fld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50" name="Picture Placeholder 47"/>
          <p:cNvSpPr>
            <a:spLocks noGrp="1"/>
          </p:cNvSpPr>
          <p:nvPr>
            <p:ph type="pic" sz="quarter" idx="12"/>
          </p:nvPr>
        </p:nvSpPr>
        <p:spPr>
          <a:xfrm>
            <a:off x="7275667" y="1837141"/>
            <a:ext cx="3987977" cy="2340797"/>
          </a:xfr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71874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2281989" y="1738163"/>
            <a:ext cx="1395664" cy="1395664"/>
          </a:xfrm>
          <a:custGeom>
            <a:avLst/>
            <a:gdLst>
              <a:gd name="connsiteX0" fmla="*/ 697832 w 1395664"/>
              <a:gd name="connsiteY0" fmla="*/ 0 h 1395664"/>
              <a:gd name="connsiteX1" fmla="*/ 1395664 w 1395664"/>
              <a:gd name="connsiteY1" fmla="*/ 697832 h 1395664"/>
              <a:gd name="connsiteX2" fmla="*/ 697832 w 1395664"/>
              <a:gd name="connsiteY2" fmla="*/ 1395664 h 1395664"/>
              <a:gd name="connsiteX3" fmla="*/ 0 w 1395664"/>
              <a:gd name="connsiteY3" fmla="*/ 697832 h 1395664"/>
              <a:gd name="connsiteX4" fmla="*/ 697832 w 1395664"/>
              <a:gd name="connsiteY4" fmla="*/ 0 h 1395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5664" h="1395664">
                <a:moveTo>
                  <a:pt x="697832" y="0"/>
                </a:moveTo>
                <a:cubicBezTo>
                  <a:pt x="1083234" y="0"/>
                  <a:pt x="1395664" y="312430"/>
                  <a:pt x="1395664" y="697832"/>
                </a:cubicBezTo>
                <a:cubicBezTo>
                  <a:pt x="1395664" y="1083234"/>
                  <a:pt x="1083234" y="1395664"/>
                  <a:pt x="697832" y="1395664"/>
                </a:cubicBezTo>
                <a:cubicBezTo>
                  <a:pt x="312430" y="1395664"/>
                  <a:pt x="0" y="1083234"/>
                  <a:pt x="0" y="697832"/>
                </a:cubicBezTo>
                <a:cubicBezTo>
                  <a:pt x="0" y="312430"/>
                  <a:pt x="312430" y="0"/>
                  <a:pt x="69783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5398168" y="4272815"/>
            <a:ext cx="1395664" cy="1395664"/>
          </a:xfrm>
          <a:custGeom>
            <a:avLst/>
            <a:gdLst>
              <a:gd name="connsiteX0" fmla="*/ 697832 w 1395664"/>
              <a:gd name="connsiteY0" fmla="*/ 0 h 1395664"/>
              <a:gd name="connsiteX1" fmla="*/ 1395664 w 1395664"/>
              <a:gd name="connsiteY1" fmla="*/ 697832 h 1395664"/>
              <a:gd name="connsiteX2" fmla="*/ 697832 w 1395664"/>
              <a:gd name="connsiteY2" fmla="*/ 1395664 h 1395664"/>
              <a:gd name="connsiteX3" fmla="*/ 0 w 1395664"/>
              <a:gd name="connsiteY3" fmla="*/ 697832 h 1395664"/>
              <a:gd name="connsiteX4" fmla="*/ 697832 w 1395664"/>
              <a:gd name="connsiteY4" fmla="*/ 0 h 1395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5664" h="1395664">
                <a:moveTo>
                  <a:pt x="697832" y="0"/>
                </a:moveTo>
                <a:cubicBezTo>
                  <a:pt x="1083234" y="0"/>
                  <a:pt x="1395664" y="312430"/>
                  <a:pt x="1395664" y="697832"/>
                </a:cubicBezTo>
                <a:cubicBezTo>
                  <a:pt x="1395664" y="1083234"/>
                  <a:pt x="1083234" y="1395664"/>
                  <a:pt x="697832" y="1395664"/>
                </a:cubicBezTo>
                <a:cubicBezTo>
                  <a:pt x="312430" y="1395664"/>
                  <a:pt x="0" y="1083234"/>
                  <a:pt x="0" y="697832"/>
                </a:cubicBezTo>
                <a:cubicBezTo>
                  <a:pt x="0" y="312430"/>
                  <a:pt x="312430" y="0"/>
                  <a:pt x="69783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8514347" y="1738163"/>
            <a:ext cx="1395664" cy="1395664"/>
          </a:xfrm>
          <a:custGeom>
            <a:avLst/>
            <a:gdLst>
              <a:gd name="connsiteX0" fmla="*/ 697832 w 1395664"/>
              <a:gd name="connsiteY0" fmla="*/ 0 h 1395664"/>
              <a:gd name="connsiteX1" fmla="*/ 1395664 w 1395664"/>
              <a:gd name="connsiteY1" fmla="*/ 697832 h 1395664"/>
              <a:gd name="connsiteX2" fmla="*/ 697832 w 1395664"/>
              <a:gd name="connsiteY2" fmla="*/ 1395664 h 1395664"/>
              <a:gd name="connsiteX3" fmla="*/ 0 w 1395664"/>
              <a:gd name="connsiteY3" fmla="*/ 697832 h 1395664"/>
              <a:gd name="connsiteX4" fmla="*/ 697832 w 1395664"/>
              <a:gd name="connsiteY4" fmla="*/ 0 h 1395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5664" h="1395664">
                <a:moveTo>
                  <a:pt x="697832" y="0"/>
                </a:moveTo>
                <a:cubicBezTo>
                  <a:pt x="1083234" y="0"/>
                  <a:pt x="1395664" y="312430"/>
                  <a:pt x="1395664" y="697832"/>
                </a:cubicBezTo>
                <a:cubicBezTo>
                  <a:pt x="1395664" y="1083234"/>
                  <a:pt x="1083234" y="1395664"/>
                  <a:pt x="697832" y="1395664"/>
                </a:cubicBezTo>
                <a:cubicBezTo>
                  <a:pt x="312430" y="1395664"/>
                  <a:pt x="0" y="1083234"/>
                  <a:pt x="0" y="697832"/>
                </a:cubicBezTo>
                <a:cubicBezTo>
                  <a:pt x="0" y="312430"/>
                  <a:pt x="312430" y="0"/>
                  <a:pt x="69783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94305"/>
      </p:ext>
    </p:extLst>
  </p:cSld>
  <p:clrMapOvr>
    <a:masterClrMapping/>
  </p:clrMapOvr>
  <p:transition spd="slow">
    <p:wipe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3176333" y="1738163"/>
            <a:ext cx="1395664" cy="1395664"/>
          </a:xfrm>
          <a:custGeom>
            <a:avLst/>
            <a:gdLst>
              <a:gd name="connsiteX0" fmla="*/ 697832 w 1395664"/>
              <a:gd name="connsiteY0" fmla="*/ 0 h 1395664"/>
              <a:gd name="connsiteX1" fmla="*/ 1395664 w 1395664"/>
              <a:gd name="connsiteY1" fmla="*/ 697832 h 1395664"/>
              <a:gd name="connsiteX2" fmla="*/ 697832 w 1395664"/>
              <a:gd name="connsiteY2" fmla="*/ 1395664 h 1395664"/>
              <a:gd name="connsiteX3" fmla="*/ 0 w 1395664"/>
              <a:gd name="connsiteY3" fmla="*/ 697832 h 1395664"/>
              <a:gd name="connsiteX4" fmla="*/ 697832 w 1395664"/>
              <a:gd name="connsiteY4" fmla="*/ 0 h 1395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5664" h="1395664">
                <a:moveTo>
                  <a:pt x="697832" y="0"/>
                </a:moveTo>
                <a:cubicBezTo>
                  <a:pt x="1083234" y="0"/>
                  <a:pt x="1395664" y="312430"/>
                  <a:pt x="1395664" y="697832"/>
                </a:cubicBezTo>
                <a:cubicBezTo>
                  <a:pt x="1395664" y="1083234"/>
                  <a:pt x="1083234" y="1395664"/>
                  <a:pt x="697832" y="1395664"/>
                </a:cubicBezTo>
                <a:cubicBezTo>
                  <a:pt x="312430" y="1395664"/>
                  <a:pt x="0" y="1083234"/>
                  <a:pt x="0" y="697832"/>
                </a:cubicBezTo>
                <a:cubicBezTo>
                  <a:pt x="0" y="312430"/>
                  <a:pt x="312430" y="0"/>
                  <a:pt x="69783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789387" y="4272814"/>
            <a:ext cx="1395664" cy="1395664"/>
          </a:xfrm>
          <a:custGeom>
            <a:avLst/>
            <a:gdLst>
              <a:gd name="connsiteX0" fmla="*/ 697832 w 1395664"/>
              <a:gd name="connsiteY0" fmla="*/ 0 h 1395664"/>
              <a:gd name="connsiteX1" fmla="*/ 1395664 w 1395664"/>
              <a:gd name="connsiteY1" fmla="*/ 697832 h 1395664"/>
              <a:gd name="connsiteX2" fmla="*/ 697832 w 1395664"/>
              <a:gd name="connsiteY2" fmla="*/ 1395664 h 1395664"/>
              <a:gd name="connsiteX3" fmla="*/ 0 w 1395664"/>
              <a:gd name="connsiteY3" fmla="*/ 697832 h 1395664"/>
              <a:gd name="connsiteX4" fmla="*/ 697832 w 1395664"/>
              <a:gd name="connsiteY4" fmla="*/ 0 h 1395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5664" h="1395664">
                <a:moveTo>
                  <a:pt x="697832" y="0"/>
                </a:moveTo>
                <a:cubicBezTo>
                  <a:pt x="1083234" y="0"/>
                  <a:pt x="1395664" y="312430"/>
                  <a:pt x="1395664" y="697832"/>
                </a:cubicBezTo>
                <a:cubicBezTo>
                  <a:pt x="1395664" y="1083234"/>
                  <a:pt x="1083234" y="1395664"/>
                  <a:pt x="697832" y="1395664"/>
                </a:cubicBezTo>
                <a:cubicBezTo>
                  <a:pt x="312430" y="1395664"/>
                  <a:pt x="0" y="1083234"/>
                  <a:pt x="0" y="697832"/>
                </a:cubicBezTo>
                <a:cubicBezTo>
                  <a:pt x="0" y="312430"/>
                  <a:pt x="312430" y="0"/>
                  <a:pt x="69783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8402443" y="1738163"/>
            <a:ext cx="1395664" cy="1395664"/>
          </a:xfrm>
          <a:custGeom>
            <a:avLst/>
            <a:gdLst>
              <a:gd name="connsiteX0" fmla="*/ 697832 w 1395664"/>
              <a:gd name="connsiteY0" fmla="*/ 0 h 1395664"/>
              <a:gd name="connsiteX1" fmla="*/ 1395664 w 1395664"/>
              <a:gd name="connsiteY1" fmla="*/ 697832 h 1395664"/>
              <a:gd name="connsiteX2" fmla="*/ 697832 w 1395664"/>
              <a:gd name="connsiteY2" fmla="*/ 1395664 h 1395664"/>
              <a:gd name="connsiteX3" fmla="*/ 0 w 1395664"/>
              <a:gd name="connsiteY3" fmla="*/ 697832 h 1395664"/>
              <a:gd name="connsiteX4" fmla="*/ 697832 w 1395664"/>
              <a:gd name="connsiteY4" fmla="*/ 0 h 1395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5664" h="1395664">
                <a:moveTo>
                  <a:pt x="697832" y="0"/>
                </a:moveTo>
                <a:cubicBezTo>
                  <a:pt x="1083234" y="0"/>
                  <a:pt x="1395664" y="312430"/>
                  <a:pt x="1395664" y="697832"/>
                </a:cubicBezTo>
                <a:cubicBezTo>
                  <a:pt x="1395664" y="1083234"/>
                  <a:pt x="1083234" y="1395664"/>
                  <a:pt x="697832" y="1395664"/>
                </a:cubicBezTo>
                <a:cubicBezTo>
                  <a:pt x="312430" y="1395664"/>
                  <a:pt x="0" y="1083234"/>
                  <a:pt x="0" y="697832"/>
                </a:cubicBezTo>
                <a:cubicBezTo>
                  <a:pt x="0" y="312430"/>
                  <a:pt x="312430" y="0"/>
                  <a:pt x="69783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51754"/>
      </p:ext>
    </p:extLst>
  </p:cSld>
  <p:clrMapOvr>
    <a:masterClrMapping/>
  </p:clrMapOvr>
  <p:transition spd="slow">
    <p:wipe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B6458F-AC5B-49B2-AFF3-2D8E913964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6954982" cy="6858000"/>
          </a:xfrm>
          <a:custGeom>
            <a:avLst/>
            <a:gdLst>
              <a:gd name="connsiteX0" fmla="*/ 0 w 6954982"/>
              <a:gd name="connsiteY0" fmla="*/ 0 h 6858000"/>
              <a:gd name="connsiteX1" fmla="*/ 6954982 w 6954982"/>
              <a:gd name="connsiteY1" fmla="*/ 0 h 6858000"/>
              <a:gd name="connsiteX2" fmla="*/ 6954982 w 6954982"/>
              <a:gd name="connsiteY2" fmla="*/ 6858000 h 6858000"/>
              <a:gd name="connsiteX3" fmla="*/ 0 w 695498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4982" h="6858000">
                <a:moveTo>
                  <a:pt x="0" y="0"/>
                </a:moveTo>
                <a:lnTo>
                  <a:pt x="6954982" y="0"/>
                </a:lnTo>
                <a:lnTo>
                  <a:pt x="695498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3556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8450377" y="1843789"/>
            <a:ext cx="2158584" cy="2158584"/>
          </a:xfrm>
          <a:custGeom>
            <a:avLst/>
            <a:gdLst>
              <a:gd name="connsiteX0" fmla="*/ 1079292 w 2158584"/>
              <a:gd name="connsiteY0" fmla="*/ 0 h 2158584"/>
              <a:gd name="connsiteX1" fmla="*/ 2158584 w 2158584"/>
              <a:gd name="connsiteY1" fmla="*/ 1079292 h 2158584"/>
              <a:gd name="connsiteX2" fmla="*/ 1079292 w 2158584"/>
              <a:gd name="connsiteY2" fmla="*/ 2158584 h 2158584"/>
              <a:gd name="connsiteX3" fmla="*/ 0 w 2158584"/>
              <a:gd name="connsiteY3" fmla="*/ 1079292 h 2158584"/>
              <a:gd name="connsiteX4" fmla="*/ 1079292 w 2158584"/>
              <a:gd name="connsiteY4" fmla="*/ 0 h 2158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584" h="2158584">
                <a:moveTo>
                  <a:pt x="1079292" y="0"/>
                </a:moveTo>
                <a:cubicBezTo>
                  <a:pt x="1675369" y="0"/>
                  <a:pt x="2158584" y="483215"/>
                  <a:pt x="2158584" y="1079292"/>
                </a:cubicBezTo>
                <a:cubicBezTo>
                  <a:pt x="2158584" y="1675369"/>
                  <a:pt x="1675369" y="2158584"/>
                  <a:pt x="1079292" y="2158584"/>
                </a:cubicBezTo>
                <a:cubicBezTo>
                  <a:pt x="483215" y="2158584"/>
                  <a:pt x="0" y="1675369"/>
                  <a:pt x="0" y="1079292"/>
                </a:cubicBezTo>
                <a:cubicBezTo>
                  <a:pt x="0" y="483215"/>
                  <a:pt x="483215" y="0"/>
                  <a:pt x="107929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1"/>
          </p:nvPr>
        </p:nvSpPr>
        <p:spPr>
          <a:xfrm>
            <a:off x="1588957" y="1843789"/>
            <a:ext cx="2158584" cy="2158584"/>
          </a:xfrm>
          <a:custGeom>
            <a:avLst/>
            <a:gdLst>
              <a:gd name="connsiteX0" fmla="*/ 1079292 w 2158584"/>
              <a:gd name="connsiteY0" fmla="*/ 0 h 2158584"/>
              <a:gd name="connsiteX1" fmla="*/ 2158584 w 2158584"/>
              <a:gd name="connsiteY1" fmla="*/ 1079292 h 2158584"/>
              <a:gd name="connsiteX2" fmla="*/ 1079292 w 2158584"/>
              <a:gd name="connsiteY2" fmla="*/ 2158584 h 2158584"/>
              <a:gd name="connsiteX3" fmla="*/ 0 w 2158584"/>
              <a:gd name="connsiteY3" fmla="*/ 1079292 h 2158584"/>
              <a:gd name="connsiteX4" fmla="*/ 1079292 w 2158584"/>
              <a:gd name="connsiteY4" fmla="*/ 0 h 2158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584" h="2158584">
                <a:moveTo>
                  <a:pt x="1079292" y="0"/>
                </a:moveTo>
                <a:cubicBezTo>
                  <a:pt x="1675369" y="0"/>
                  <a:pt x="2158584" y="483215"/>
                  <a:pt x="2158584" y="1079292"/>
                </a:cubicBezTo>
                <a:cubicBezTo>
                  <a:pt x="2158584" y="1675369"/>
                  <a:pt x="1675369" y="2158584"/>
                  <a:pt x="1079292" y="2158584"/>
                </a:cubicBezTo>
                <a:cubicBezTo>
                  <a:pt x="483215" y="2158584"/>
                  <a:pt x="0" y="1675369"/>
                  <a:pt x="0" y="1079292"/>
                </a:cubicBezTo>
                <a:cubicBezTo>
                  <a:pt x="0" y="483215"/>
                  <a:pt x="483215" y="0"/>
                  <a:pt x="107929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5016708" y="1843789"/>
            <a:ext cx="2158584" cy="2158584"/>
          </a:xfrm>
          <a:custGeom>
            <a:avLst/>
            <a:gdLst>
              <a:gd name="connsiteX0" fmla="*/ 1079292 w 2158584"/>
              <a:gd name="connsiteY0" fmla="*/ 0 h 2158584"/>
              <a:gd name="connsiteX1" fmla="*/ 2158584 w 2158584"/>
              <a:gd name="connsiteY1" fmla="*/ 1079292 h 2158584"/>
              <a:gd name="connsiteX2" fmla="*/ 1079292 w 2158584"/>
              <a:gd name="connsiteY2" fmla="*/ 2158584 h 2158584"/>
              <a:gd name="connsiteX3" fmla="*/ 0 w 2158584"/>
              <a:gd name="connsiteY3" fmla="*/ 1079292 h 2158584"/>
              <a:gd name="connsiteX4" fmla="*/ 1079292 w 2158584"/>
              <a:gd name="connsiteY4" fmla="*/ 0 h 2158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584" h="2158584">
                <a:moveTo>
                  <a:pt x="1079292" y="0"/>
                </a:moveTo>
                <a:cubicBezTo>
                  <a:pt x="1675369" y="0"/>
                  <a:pt x="2158584" y="483215"/>
                  <a:pt x="2158584" y="1079292"/>
                </a:cubicBezTo>
                <a:cubicBezTo>
                  <a:pt x="2158584" y="1675369"/>
                  <a:pt x="1675369" y="2158584"/>
                  <a:pt x="1079292" y="2158584"/>
                </a:cubicBezTo>
                <a:cubicBezTo>
                  <a:pt x="483215" y="2158584"/>
                  <a:pt x="0" y="1675369"/>
                  <a:pt x="0" y="1079292"/>
                </a:cubicBezTo>
                <a:cubicBezTo>
                  <a:pt x="0" y="483215"/>
                  <a:pt x="483215" y="0"/>
                  <a:pt x="107929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5991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3"/>
          <p:cNvSpPr>
            <a:spLocks noGrp="1"/>
          </p:cNvSpPr>
          <p:nvPr>
            <p:ph type="pic" sz="quarter" idx="10"/>
          </p:nvPr>
        </p:nvSpPr>
        <p:spPr>
          <a:xfrm>
            <a:off x="1512047" y="2542501"/>
            <a:ext cx="4141694" cy="2615609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5921113" y="6438754"/>
            <a:ext cx="3497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49B6D55-4680-4DC5-B665-330CCBA60EFE}" type="slidenum">
              <a:rPr lang="ru-RU" sz="900" b="0" baseline="0" smtClean="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Poppins SemiBold" panose="02000000000000000000" pitchFamily="2" charset="0"/>
              </a:rPr>
              <a:pPr algn="ctr"/>
              <a:t>‹#›</a:t>
            </a:fld>
            <a:endParaRPr lang="ru-RU" sz="1200" b="0" baseline="0" dirty="0">
              <a:latin typeface="+mj-lt"/>
            </a:endParaRPr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42731" y="341515"/>
            <a:ext cx="159022" cy="160799"/>
          </a:xfrm>
          <a:prstGeom prst="rect">
            <a:avLst/>
          </a:prstGeom>
        </p:spPr>
      </p:pic>
      <p:grpSp>
        <p:nvGrpSpPr>
          <p:cNvPr id="9" name="Группа 8"/>
          <p:cNvGrpSpPr/>
          <p:nvPr userDrawn="1"/>
        </p:nvGrpSpPr>
        <p:grpSpPr>
          <a:xfrm>
            <a:off x="296779" y="336852"/>
            <a:ext cx="240632" cy="165462"/>
            <a:chOff x="11345779" y="324853"/>
            <a:chExt cx="240632" cy="165462"/>
          </a:xfrm>
        </p:grpSpPr>
        <p:cxnSp>
          <p:nvCxnSpPr>
            <p:cNvPr id="10" name="Прямая соединительная линия 9"/>
            <p:cNvCxnSpPr/>
            <p:nvPr/>
          </p:nvCxnSpPr>
          <p:spPr>
            <a:xfrm>
              <a:off x="11345779" y="324853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>
              <a:off x="11345779" y="407584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11345779" y="490315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28040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Screen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496544" y="2358690"/>
            <a:ext cx="3349924" cy="2581776"/>
          </a:xfrm>
          <a:custGeom>
            <a:avLst/>
            <a:gdLst>
              <a:gd name="connsiteX0" fmla="*/ 3349924 w 3349924"/>
              <a:gd name="connsiteY0" fmla="*/ 0 h 2581776"/>
              <a:gd name="connsiteX1" fmla="*/ 3035599 w 3349924"/>
              <a:gd name="connsiteY1" fmla="*/ 2581776 h 2581776"/>
              <a:gd name="connsiteX2" fmla="*/ 0 w 3349924"/>
              <a:gd name="connsiteY2" fmla="*/ 2181726 h 2581776"/>
              <a:gd name="connsiteX3" fmla="*/ 409575 w 3349924"/>
              <a:gd name="connsiteY3" fmla="*/ 361950 h 2581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9924" h="2581776">
                <a:moveTo>
                  <a:pt x="3349924" y="0"/>
                </a:moveTo>
                <a:lnTo>
                  <a:pt x="3035599" y="2581776"/>
                </a:lnTo>
                <a:lnTo>
                  <a:pt x="0" y="2181726"/>
                </a:lnTo>
                <a:lnTo>
                  <a:pt x="409575" y="361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7627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5A7D0B-7AB0-42BD-8776-A62D0B9D60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13094" y="879475"/>
            <a:ext cx="4519613" cy="59785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60588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B05E9A-515B-4820-8F7D-D4D730E7FD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888434"/>
            <a:ext cx="12192000" cy="227606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4282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Screen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362075" y="1471631"/>
            <a:ext cx="3491945" cy="3491944"/>
          </a:xfrm>
          <a:custGeom>
            <a:avLst/>
            <a:gdLst>
              <a:gd name="connsiteX0" fmla="*/ 1745973 w 3491945"/>
              <a:gd name="connsiteY0" fmla="*/ 0 h 3491944"/>
              <a:gd name="connsiteX1" fmla="*/ 3491945 w 3491945"/>
              <a:gd name="connsiteY1" fmla="*/ 1745972 h 3491944"/>
              <a:gd name="connsiteX2" fmla="*/ 1745973 w 3491945"/>
              <a:gd name="connsiteY2" fmla="*/ 3491944 h 3491944"/>
              <a:gd name="connsiteX3" fmla="*/ 0 w 3491945"/>
              <a:gd name="connsiteY3" fmla="*/ 1745972 h 3491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1945" h="3491944">
                <a:moveTo>
                  <a:pt x="1745973" y="0"/>
                </a:moveTo>
                <a:lnTo>
                  <a:pt x="3491945" y="1745972"/>
                </a:lnTo>
                <a:lnTo>
                  <a:pt x="1745973" y="3491944"/>
                </a:lnTo>
                <a:lnTo>
                  <a:pt x="0" y="17459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4350028" y="247649"/>
            <a:ext cx="3491945" cy="3491944"/>
          </a:xfrm>
          <a:custGeom>
            <a:avLst/>
            <a:gdLst>
              <a:gd name="connsiteX0" fmla="*/ 1745973 w 3491945"/>
              <a:gd name="connsiteY0" fmla="*/ 0 h 3491944"/>
              <a:gd name="connsiteX1" fmla="*/ 3491945 w 3491945"/>
              <a:gd name="connsiteY1" fmla="*/ 1745972 h 3491944"/>
              <a:gd name="connsiteX2" fmla="*/ 1745973 w 3491945"/>
              <a:gd name="connsiteY2" fmla="*/ 3491944 h 3491944"/>
              <a:gd name="connsiteX3" fmla="*/ 0 w 3491945"/>
              <a:gd name="connsiteY3" fmla="*/ 1745972 h 3491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1945" h="3491944">
                <a:moveTo>
                  <a:pt x="1745973" y="0"/>
                </a:moveTo>
                <a:lnTo>
                  <a:pt x="3491945" y="1745972"/>
                </a:lnTo>
                <a:lnTo>
                  <a:pt x="1745973" y="3491944"/>
                </a:lnTo>
                <a:lnTo>
                  <a:pt x="0" y="17459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7337980" y="1345633"/>
            <a:ext cx="3491945" cy="3491944"/>
          </a:xfrm>
          <a:custGeom>
            <a:avLst/>
            <a:gdLst>
              <a:gd name="connsiteX0" fmla="*/ 1745973 w 3491945"/>
              <a:gd name="connsiteY0" fmla="*/ 0 h 3491944"/>
              <a:gd name="connsiteX1" fmla="*/ 3491945 w 3491945"/>
              <a:gd name="connsiteY1" fmla="*/ 1745972 h 3491944"/>
              <a:gd name="connsiteX2" fmla="*/ 1745973 w 3491945"/>
              <a:gd name="connsiteY2" fmla="*/ 3491944 h 3491944"/>
              <a:gd name="connsiteX3" fmla="*/ 0 w 3491945"/>
              <a:gd name="connsiteY3" fmla="*/ 1745972 h 3491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1945" h="3491944">
                <a:moveTo>
                  <a:pt x="1745973" y="0"/>
                </a:moveTo>
                <a:lnTo>
                  <a:pt x="3491945" y="1745972"/>
                </a:lnTo>
                <a:lnTo>
                  <a:pt x="1745973" y="3491944"/>
                </a:lnTo>
                <a:lnTo>
                  <a:pt x="0" y="17459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55620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3478638" y="914400"/>
            <a:ext cx="5234725" cy="5943599"/>
          </a:xfrm>
          <a:custGeom>
            <a:avLst/>
            <a:gdLst>
              <a:gd name="connsiteX0" fmla="*/ 0 w 2526223"/>
              <a:gd name="connsiteY0" fmla="*/ 0 h 3363132"/>
              <a:gd name="connsiteX1" fmla="*/ 2526223 w 2526223"/>
              <a:gd name="connsiteY1" fmla="*/ 0 h 3363132"/>
              <a:gd name="connsiteX2" fmla="*/ 2526223 w 2526223"/>
              <a:gd name="connsiteY2" fmla="*/ 3363132 h 3363132"/>
              <a:gd name="connsiteX3" fmla="*/ 0 w 2526223"/>
              <a:gd name="connsiteY3" fmla="*/ 3363132 h 3363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6223" h="3363132">
                <a:moveTo>
                  <a:pt x="0" y="0"/>
                </a:moveTo>
                <a:lnTo>
                  <a:pt x="2526223" y="0"/>
                </a:lnTo>
                <a:lnTo>
                  <a:pt x="2526223" y="3363132"/>
                </a:lnTo>
                <a:lnTo>
                  <a:pt x="0" y="336313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40444"/>
      </p:ext>
    </p:extLst>
  </p:cSld>
  <p:clrMapOvr>
    <a:masterClrMapping/>
  </p:clrMapOvr>
  <p:transition spd="slow">
    <p:wipe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1343890" y="1572029"/>
            <a:ext cx="1533554" cy="1533552"/>
          </a:xfrm>
          <a:custGeom>
            <a:avLst/>
            <a:gdLst>
              <a:gd name="connsiteX0" fmla="*/ 766777 w 1533554"/>
              <a:gd name="connsiteY0" fmla="*/ 0 h 1533552"/>
              <a:gd name="connsiteX1" fmla="*/ 1533554 w 1533554"/>
              <a:gd name="connsiteY1" fmla="*/ 766776 h 1533552"/>
              <a:gd name="connsiteX2" fmla="*/ 766777 w 1533554"/>
              <a:gd name="connsiteY2" fmla="*/ 1533552 h 1533552"/>
              <a:gd name="connsiteX3" fmla="*/ 0 w 1533554"/>
              <a:gd name="connsiteY3" fmla="*/ 766776 h 1533552"/>
              <a:gd name="connsiteX4" fmla="*/ 766777 w 1533554"/>
              <a:gd name="connsiteY4" fmla="*/ 0 h 1533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3554" h="1533552">
                <a:moveTo>
                  <a:pt x="766777" y="0"/>
                </a:moveTo>
                <a:cubicBezTo>
                  <a:pt x="1190256" y="0"/>
                  <a:pt x="1533554" y="343297"/>
                  <a:pt x="1533554" y="766776"/>
                </a:cubicBezTo>
                <a:cubicBezTo>
                  <a:pt x="1533554" y="1190255"/>
                  <a:pt x="1190256" y="1533552"/>
                  <a:pt x="766777" y="1533552"/>
                </a:cubicBezTo>
                <a:cubicBezTo>
                  <a:pt x="343298" y="1533552"/>
                  <a:pt x="0" y="1190255"/>
                  <a:pt x="0" y="766776"/>
                </a:cubicBezTo>
                <a:cubicBezTo>
                  <a:pt x="0" y="343297"/>
                  <a:pt x="343298" y="0"/>
                  <a:pt x="76677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1"/>
          </p:nvPr>
        </p:nvSpPr>
        <p:spPr>
          <a:xfrm>
            <a:off x="4000780" y="1572027"/>
            <a:ext cx="1533554" cy="1533552"/>
          </a:xfrm>
          <a:custGeom>
            <a:avLst/>
            <a:gdLst>
              <a:gd name="connsiteX0" fmla="*/ 766777 w 1533554"/>
              <a:gd name="connsiteY0" fmla="*/ 0 h 1533552"/>
              <a:gd name="connsiteX1" fmla="*/ 1533554 w 1533554"/>
              <a:gd name="connsiteY1" fmla="*/ 766776 h 1533552"/>
              <a:gd name="connsiteX2" fmla="*/ 766777 w 1533554"/>
              <a:gd name="connsiteY2" fmla="*/ 1533552 h 1533552"/>
              <a:gd name="connsiteX3" fmla="*/ 0 w 1533554"/>
              <a:gd name="connsiteY3" fmla="*/ 766776 h 1533552"/>
              <a:gd name="connsiteX4" fmla="*/ 766777 w 1533554"/>
              <a:gd name="connsiteY4" fmla="*/ 0 h 1533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3554" h="1533552">
                <a:moveTo>
                  <a:pt x="766777" y="0"/>
                </a:moveTo>
                <a:cubicBezTo>
                  <a:pt x="1190256" y="0"/>
                  <a:pt x="1533554" y="343297"/>
                  <a:pt x="1533554" y="766776"/>
                </a:cubicBezTo>
                <a:cubicBezTo>
                  <a:pt x="1533554" y="1190255"/>
                  <a:pt x="1190256" y="1533552"/>
                  <a:pt x="766777" y="1533552"/>
                </a:cubicBezTo>
                <a:cubicBezTo>
                  <a:pt x="343298" y="1533552"/>
                  <a:pt x="0" y="1190255"/>
                  <a:pt x="0" y="766776"/>
                </a:cubicBezTo>
                <a:cubicBezTo>
                  <a:pt x="0" y="343297"/>
                  <a:pt x="343298" y="0"/>
                  <a:pt x="76677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2"/>
          </p:nvPr>
        </p:nvSpPr>
        <p:spPr>
          <a:xfrm>
            <a:off x="6657669" y="1572027"/>
            <a:ext cx="1533554" cy="1533552"/>
          </a:xfrm>
          <a:custGeom>
            <a:avLst/>
            <a:gdLst>
              <a:gd name="connsiteX0" fmla="*/ 766777 w 1533554"/>
              <a:gd name="connsiteY0" fmla="*/ 0 h 1533552"/>
              <a:gd name="connsiteX1" fmla="*/ 1533554 w 1533554"/>
              <a:gd name="connsiteY1" fmla="*/ 766776 h 1533552"/>
              <a:gd name="connsiteX2" fmla="*/ 766777 w 1533554"/>
              <a:gd name="connsiteY2" fmla="*/ 1533552 h 1533552"/>
              <a:gd name="connsiteX3" fmla="*/ 0 w 1533554"/>
              <a:gd name="connsiteY3" fmla="*/ 766776 h 1533552"/>
              <a:gd name="connsiteX4" fmla="*/ 766777 w 1533554"/>
              <a:gd name="connsiteY4" fmla="*/ 0 h 1533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3554" h="1533552">
                <a:moveTo>
                  <a:pt x="766777" y="0"/>
                </a:moveTo>
                <a:cubicBezTo>
                  <a:pt x="1190256" y="0"/>
                  <a:pt x="1533554" y="343297"/>
                  <a:pt x="1533554" y="766776"/>
                </a:cubicBezTo>
                <a:cubicBezTo>
                  <a:pt x="1533554" y="1190255"/>
                  <a:pt x="1190256" y="1533552"/>
                  <a:pt x="766777" y="1533552"/>
                </a:cubicBezTo>
                <a:cubicBezTo>
                  <a:pt x="343298" y="1533552"/>
                  <a:pt x="0" y="1190255"/>
                  <a:pt x="0" y="766776"/>
                </a:cubicBezTo>
                <a:cubicBezTo>
                  <a:pt x="0" y="343297"/>
                  <a:pt x="343298" y="0"/>
                  <a:pt x="76677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3"/>
          </p:nvPr>
        </p:nvSpPr>
        <p:spPr>
          <a:xfrm>
            <a:off x="9314557" y="1572026"/>
            <a:ext cx="1533554" cy="1533552"/>
          </a:xfrm>
          <a:custGeom>
            <a:avLst/>
            <a:gdLst>
              <a:gd name="connsiteX0" fmla="*/ 766777 w 1533554"/>
              <a:gd name="connsiteY0" fmla="*/ 0 h 1533552"/>
              <a:gd name="connsiteX1" fmla="*/ 1533554 w 1533554"/>
              <a:gd name="connsiteY1" fmla="*/ 766776 h 1533552"/>
              <a:gd name="connsiteX2" fmla="*/ 766777 w 1533554"/>
              <a:gd name="connsiteY2" fmla="*/ 1533552 h 1533552"/>
              <a:gd name="connsiteX3" fmla="*/ 0 w 1533554"/>
              <a:gd name="connsiteY3" fmla="*/ 766776 h 1533552"/>
              <a:gd name="connsiteX4" fmla="*/ 766777 w 1533554"/>
              <a:gd name="connsiteY4" fmla="*/ 0 h 1533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3554" h="1533552">
                <a:moveTo>
                  <a:pt x="766777" y="0"/>
                </a:moveTo>
                <a:cubicBezTo>
                  <a:pt x="1190256" y="0"/>
                  <a:pt x="1533554" y="343297"/>
                  <a:pt x="1533554" y="766776"/>
                </a:cubicBezTo>
                <a:cubicBezTo>
                  <a:pt x="1533554" y="1190255"/>
                  <a:pt x="1190256" y="1533552"/>
                  <a:pt x="766777" y="1533552"/>
                </a:cubicBezTo>
                <a:cubicBezTo>
                  <a:pt x="343298" y="1533552"/>
                  <a:pt x="0" y="1190255"/>
                  <a:pt x="0" y="766776"/>
                </a:cubicBezTo>
                <a:cubicBezTo>
                  <a:pt x="0" y="343297"/>
                  <a:pt x="343298" y="0"/>
                  <a:pt x="76677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9" name="Picture Placeholder 28"/>
          <p:cNvSpPr>
            <a:spLocks noGrp="1"/>
          </p:cNvSpPr>
          <p:nvPr>
            <p:ph type="pic" sz="quarter" idx="14"/>
          </p:nvPr>
        </p:nvSpPr>
        <p:spPr>
          <a:xfrm>
            <a:off x="1343891" y="4007334"/>
            <a:ext cx="1533554" cy="1533552"/>
          </a:xfrm>
          <a:custGeom>
            <a:avLst/>
            <a:gdLst>
              <a:gd name="connsiteX0" fmla="*/ 766777 w 1533554"/>
              <a:gd name="connsiteY0" fmla="*/ 0 h 1533552"/>
              <a:gd name="connsiteX1" fmla="*/ 1533554 w 1533554"/>
              <a:gd name="connsiteY1" fmla="*/ 766776 h 1533552"/>
              <a:gd name="connsiteX2" fmla="*/ 766777 w 1533554"/>
              <a:gd name="connsiteY2" fmla="*/ 1533552 h 1533552"/>
              <a:gd name="connsiteX3" fmla="*/ 0 w 1533554"/>
              <a:gd name="connsiteY3" fmla="*/ 766776 h 1533552"/>
              <a:gd name="connsiteX4" fmla="*/ 766777 w 1533554"/>
              <a:gd name="connsiteY4" fmla="*/ 0 h 1533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3554" h="1533552">
                <a:moveTo>
                  <a:pt x="766777" y="0"/>
                </a:moveTo>
                <a:cubicBezTo>
                  <a:pt x="1190256" y="0"/>
                  <a:pt x="1533554" y="343297"/>
                  <a:pt x="1533554" y="766776"/>
                </a:cubicBezTo>
                <a:cubicBezTo>
                  <a:pt x="1533554" y="1190255"/>
                  <a:pt x="1190256" y="1533552"/>
                  <a:pt x="766777" y="1533552"/>
                </a:cubicBezTo>
                <a:cubicBezTo>
                  <a:pt x="343298" y="1533552"/>
                  <a:pt x="0" y="1190255"/>
                  <a:pt x="0" y="766776"/>
                </a:cubicBezTo>
                <a:cubicBezTo>
                  <a:pt x="0" y="343297"/>
                  <a:pt x="343298" y="0"/>
                  <a:pt x="76677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2" name="Picture Placeholder 31"/>
          <p:cNvSpPr>
            <a:spLocks noGrp="1"/>
          </p:cNvSpPr>
          <p:nvPr>
            <p:ph type="pic" sz="quarter" idx="15"/>
          </p:nvPr>
        </p:nvSpPr>
        <p:spPr>
          <a:xfrm>
            <a:off x="4000779" y="4007333"/>
            <a:ext cx="1533554" cy="1533552"/>
          </a:xfrm>
          <a:custGeom>
            <a:avLst/>
            <a:gdLst>
              <a:gd name="connsiteX0" fmla="*/ 766777 w 1533554"/>
              <a:gd name="connsiteY0" fmla="*/ 0 h 1533552"/>
              <a:gd name="connsiteX1" fmla="*/ 1533554 w 1533554"/>
              <a:gd name="connsiteY1" fmla="*/ 766776 h 1533552"/>
              <a:gd name="connsiteX2" fmla="*/ 766777 w 1533554"/>
              <a:gd name="connsiteY2" fmla="*/ 1533552 h 1533552"/>
              <a:gd name="connsiteX3" fmla="*/ 0 w 1533554"/>
              <a:gd name="connsiteY3" fmla="*/ 766776 h 1533552"/>
              <a:gd name="connsiteX4" fmla="*/ 766777 w 1533554"/>
              <a:gd name="connsiteY4" fmla="*/ 0 h 1533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3554" h="1533552">
                <a:moveTo>
                  <a:pt x="766777" y="0"/>
                </a:moveTo>
                <a:cubicBezTo>
                  <a:pt x="1190256" y="0"/>
                  <a:pt x="1533554" y="343297"/>
                  <a:pt x="1533554" y="766776"/>
                </a:cubicBezTo>
                <a:cubicBezTo>
                  <a:pt x="1533554" y="1190255"/>
                  <a:pt x="1190256" y="1533552"/>
                  <a:pt x="766777" y="1533552"/>
                </a:cubicBezTo>
                <a:cubicBezTo>
                  <a:pt x="343298" y="1533552"/>
                  <a:pt x="0" y="1190255"/>
                  <a:pt x="0" y="766776"/>
                </a:cubicBezTo>
                <a:cubicBezTo>
                  <a:pt x="0" y="343297"/>
                  <a:pt x="343298" y="0"/>
                  <a:pt x="76677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5" name="Picture Placeholder 34"/>
          <p:cNvSpPr>
            <a:spLocks noGrp="1"/>
          </p:cNvSpPr>
          <p:nvPr>
            <p:ph type="pic" sz="quarter" idx="16"/>
          </p:nvPr>
        </p:nvSpPr>
        <p:spPr>
          <a:xfrm>
            <a:off x="6657669" y="4007331"/>
            <a:ext cx="1533554" cy="1533552"/>
          </a:xfrm>
          <a:custGeom>
            <a:avLst/>
            <a:gdLst>
              <a:gd name="connsiteX0" fmla="*/ 766777 w 1533554"/>
              <a:gd name="connsiteY0" fmla="*/ 0 h 1533552"/>
              <a:gd name="connsiteX1" fmla="*/ 1533554 w 1533554"/>
              <a:gd name="connsiteY1" fmla="*/ 766776 h 1533552"/>
              <a:gd name="connsiteX2" fmla="*/ 766777 w 1533554"/>
              <a:gd name="connsiteY2" fmla="*/ 1533552 h 1533552"/>
              <a:gd name="connsiteX3" fmla="*/ 0 w 1533554"/>
              <a:gd name="connsiteY3" fmla="*/ 766776 h 1533552"/>
              <a:gd name="connsiteX4" fmla="*/ 766777 w 1533554"/>
              <a:gd name="connsiteY4" fmla="*/ 0 h 1533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3554" h="1533552">
                <a:moveTo>
                  <a:pt x="766777" y="0"/>
                </a:moveTo>
                <a:cubicBezTo>
                  <a:pt x="1190256" y="0"/>
                  <a:pt x="1533554" y="343297"/>
                  <a:pt x="1533554" y="766776"/>
                </a:cubicBezTo>
                <a:cubicBezTo>
                  <a:pt x="1533554" y="1190255"/>
                  <a:pt x="1190256" y="1533552"/>
                  <a:pt x="766777" y="1533552"/>
                </a:cubicBezTo>
                <a:cubicBezTo>
                  <a:pt x="343298" y="1533552"/>
                  <a:pt x="0" y="1190255"/>
                  <a:pt x="0" y="766776"/>
                </a:cubicBezTo>
                <a:cubicBezTo>
                  <a:pt x="0" y="343297"/>
                  <a:pt x="343298" y="0"/>
                  <a:pt x="76677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17"/>
          </p:nvPr>
        </p:nvSpPr>
        <p:spPr>
          <a:xfrm>
            <a:off x="9314556" y="4007331"/>
            <a:ext cx="1533554" cy="1533552"/>
          </a:xfrm>
          <a:custGeom>
            <a:avLst/>
            <a:gdLst>
              <a:gd name="connsiteX0" fmla="*/ 766777 w 1533554"/>
              <a:gd name="connsiteY0" fmla="*/ 0 h 1533552"/>
              <a:gd name="connsiteX1" fmla="*/ 1533554 w 1533554"/>
              <a:gd name="connsiteY1" fmla="*/ 766776 h 1533552"/>
              <a:gd name="connsiteX2" fmla="*/ 766777 w 1533554"/>
              <a:gd name="connsiteY2" fmla="*/ 1533552 h 1533552"/>
              <a:gd name="connsiteX3" fmla="*/ 0 w 1533554"/>
              <a:gd name="connsiteY3" fmla="*/ 766776 h 1533552"/>
              <a:gd name="connsiteX4" fmla="*/ 766777 w 1533554"/>
              <a:gd name="connsiteY4" fmla="*/ 0 h 1533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3554" h="1533552">
                <a:moveTo>
                  <a:pt x="766777" y="0"/>
                </a:moveTo>
                <a:cubicBezTo>
                  <a:pt x="1190256" y="0"/>
                  <a:pt x="1533554" y="343297"/>
                  <a:pt x="1533554" y="766776"/>
                </a:cubicBezTo>
                <a:cubicBezTo>
                  <a:pt x="1533554" y="1190255"/>
                  <a:pt x="1190256" y="1533552"/>
                  <a:pt x="766777" y="1533552"/>
                </a:cubicBezTo>
                <a:cubicBezTo>
                  <a:pt x="343298" y="1533552"/>
                  <a:pt x="0" y="1190255"/>
                  <a:pt x="0" y="766776"/>
                </a:cubicBezTo>
                <a:cubicBezTo>
                  <a:pt x="0" y="343297"/>
                  <a:pt x="343298" y="0"/>
                  <a:pt x="76677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52621"/>
      </p:ext>
    </p:extLst>
  </p:cSld>
  <p:clrMapOvr>
    <a:masterClrMapping/>
  </p:clrMapOvr>
  <p:transition spd="slow">
    <p:wipe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280160" y="3207714"/>
            <a:ext cx="3600262" cy="2864487"/>
          </a:xfrm>
          <a:custGeom>
            <a:avLst/>
            <a:gdLst>
              <a:gd name="connsiteX0" fmla="*/ 0 w 3600262"/>
              <a:gd name="connsiteY0" fmla="*/ 0 h 2864487"/>
              <a:gd name="connsiteX1" fmla="*/ 3600262 w 3600262"/>
              <a:gd name="connsiteY1" fmla="*/ 0 h 2864487"/>
              <a:gd name="connsiteX2" fmla="*/ 3600262 w 3600262"/>
              <a:gd name="connsiteY2" fmla="*/ 2864487 h 2864487"/>
              <a:gd name="connsiteX3" fmla="*/ 0 w 3600262"/>
              <a:gd name="connsiteY3" fmla="*/ 2864487 h 2864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0262" h="2864487">
                <a:moveTo>
                  <a:pt x="0" y="0"/>
                </a:moveTo>
                <a:lnTo>
                  <a:pt x="3600262" y="0"/>
                </a:lnTo>
                <a:lnTo>
                  <a:pt x="3600262" y="2864487"/>
                </a:lnTo>
                <a:lnTo>
                  <a:pt x="0" y="286448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63113"/>
      </p:ext>
    </p:extLst>
  </p:cSld>
  <p:clrMapOvr>
    <a:masterClrMapping/>
  </p:clrMapOvr>
  <p:transition spd="slow">
    <p:wipe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133975" y="1593056"/>
            <a:ext cx="1924050" cy="1924050"/>
          </a:xfrm>
          <a:custGeom>
            <a:avLst/>
            <a:gdLst>
              <a:gd name="connsiteX0" fmla="*/ 962025 w 1924050"/>
              <a:gd name="connsiteY0" fmla="*/ 0 h 1924050"/>
              <a:gd name="connsiteX1" fmla="*/ 1924050 w 1924050"/>
              <a:gd name="connsiteY1" fmla="*/ 962025 h 1924050"/>
              <a:gd name="connsiteX2" fmla="*/ 962025 w 1924050"/>
              <a:gd name="connsiteY2" fmla="*/ 1924050 h 1924050"/>
              <a:gd name="connsiteX3" fmla="*/ 0 w 1924050"/>
              <a:gd name="connsiteY3" fmla="*/ 962025 h 1924050"/>
              <a:gd name="connsiteX4" fmla="*/ 962025 w 1924050"/>
              <a:gd name="connsiteY4" fmla="*/ 0 h 192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4050" h="1924050">
                <a:moveTo>
                  <a:pt x="962025" y="0"/>
                </a:moveTo>
                <a:cubicBezTo>
                  <a:pt x="1493337" y="0"/>
                  <a:pt x="1924050" y="430713"/>
                  <a:pt x="1924050" y="962025"/>
                </a:cubicBezTo>
                <a:cubicBezTo>
                  <a:pt x="1924050" y="1493337"/>
                  <a:pt x="1493337" y="1924050"/>
                  <a:pt x="962025" y="1924050"/>
                </a:cubicBezTo>
                <a:cubicBezTo>
                  <a:pt x="430713" y="1924050"/>
                  <a:pt x="0" y="1493337"/>
                  <a:pt x="0" y="962025"/>
                </a:cubicBezTo>
                <a:cubicBezTo>
                  <a:pt x="0" y="430713"/>
                  <a:pt x="430713" y="0"/>
                  <a:pt x="96202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5133975" y="4076699"/>
            <a:ext cx="1924050" cy="1924050"/>
          </a:xfrm>
          <a:custGeom>
            <a:avLst/>
            <a:gdLst>
              <a:gd name="connsiteX0" fmla="*/ 962025 w 1924050"/>
              <a:gd name="connsiteY0" fmla="*/ 0 h 1924050"/>
              <a:gd name="connsiteX1" fmla="*/ 1924050 w 1924050"/>
              <a:gd name="connsiteY1" fmla="*/ 962025 h 1924050"/>
              <a:gd name="connsiteX2" fmla="*/ 962025 w 1924050"/>
              <a:gd name="connsiteY2" fmla="*/ 1924050 h 1924050"/>
              <a:gd name="connsiteX3" fmla="*/ 0 w 1924050"/>
              <a:gd name="connsiteY3" fmla="*/ 962025 h 1924050"/>
              <a:gd name="connsiteX4" fmla="*/ 962025 w 1924050"/>
              <a:gd name="connsiteY4" fmla="*/ 0 h 192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4050" h="1924050">
                <a:moveTo>
                  <a:pt x="962025" y="0"/>
                </a:moveTo>
                <a:cubicBezTo>
                  <a:pt x="1493337" y="0"/>
                  <a:pt x="1924050" y="430713"/>
                  <a:pt x="1924050" y="962025"/>
                </a:cubicBezTo>
                <a:cubicBezTo>
                  <a:pt x="1924050" y="1493337"/>
                  <a:pt x="1493337" y="1924050"/>
                  <a:pt x="962025" y="1924050"/>
                </a:cubicBezTo>
                <a:cubicBezTo>
                  <a:pt x="430713" y="1924050"/>
                  <a:pt x="0" y="1493337"/>
                  <a:pt x="0" y="962025"/>
                </a:cubicBezTo>
                <a:cubicBezTo>
                  <a:pt x="0" y="430713"/>
                  <a:pt x="430713" y="0"/>
                  <a:pt x="96202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60054"/>
      </p:ext>
    </p:extLst>
  </p:cSld>
  <p:clrMapOvr>
    <a:masterClrMapping/>
  </p:clrMapOvr>
  <p:transition spd="slow">
    <p:wipe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F3182D3-4BBB-4DBF-ADF4-77FF637AEA2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113" y="1614488"/>
            <a:ext cx="4300537" cy="42719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37856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526720" y="1870363"/>
            <a:ext cx="3470564" cy="3470564"/>
          </a:xfrm>
          <a:custGeom>
            <a:avLst/>
            <a:gdLst>
              <a:gd name="connsiteX0" fmla="*/ 1735282 w 3470564"/>
              <a:gd name="connsiteY0" fmla="*/ 0 h 3470564"/>
              <a:gd name="connsiteX1" fmla="*/ 3470564 w 3470564"/>
              <a:gd name="connsiteY1" fmla="*/ 1735282 h 3470564"/>
              <a:gd name="connsiteX2" fmla="*/ 1735282 w 3470564"/>
              <a:gd name="connsiteY2" fmla="*/ 3470564 h 3470564"/>
              <a:gd name="connsiteX3" fmla="*/ 0 w 3470564"/>
              <a:gd name="connsiteY3" fmla="*/ 1735282 h 3470564"/>
              <a:gd name="connsiteX4" fmla="*/ 1735282 w 3470564"/>
              <a:gd name="connsiteY4" fmla="*/ 0 h 3470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70564" h="3470564">
                <a:moveTo>
                  <a:pt x="1735282" y="0"/>
                </a:moveTo>
                <a:cubicBezTo>
                  <a:pt x="2693652" y="0"/>
                  <a:pt x="3470564" y="776912"/>
                  <a:pt x="3470564" y="1735282"/>
                </a:cubicBezTo>
                <a:cubicBezTo>
                  <a:pt x="3470564" y="2693652"/>
                  <a:pt x="2693652" y="3470564"/>
                  <a:pt x="1735282" y="3470564"/>
                </a:cubicBezTo>
                <a:cubicBezTo>
                  <a:pt x="776912" y="3470564"/>
                  <a:pt x="0" y="2693652"/>
                  <a:pt x="0" y="1735282"/>
                </a:cubicBezTo>
                <a:cubicBezTo>
                  <a:pt x="0" y="776912"/>
                  <a:pt x="776912" y="0"/>
                  <a:pt x="173528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8456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11251102" y="6438754"/>
            <a:ext cx="3497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49B6D55-4680-4DC5-B665-330CCBA60EFE}" type="slidenum">
              <a:rPr lang="ru-RU" sz="900" b="0" baseline="0" smtClean="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Poppins SemiBold" panose="02000000000000000000" pitchFamily="2" charset="0"/>
              </a:rPr>
              <a:pPr algn="ctr"/>
              <a:t>‹#›</a:t>
            </a:fld>
            <a:endParaRPr lang="ru-RU" sz="1200" b="0" baseline="0" dirty="0">
              <a:latin typeface="+mj-lt"/>
            </a:endParaRP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46478" y="341515"/>
            <a:ext cx="159022" cy="160799"/>
          </a:xfrm>
          <a:prstGeom prst="rect">
            <a:avLst/>
          </a:prstGeom>
        </p:spPr>
      </p:pic>
      <p:grpSp>
        <p:nvGrpSpPr>
          <p:cNvPr id="8" name="Группа 7"/>
          <p:cNvGrpSpPr/>
          <p:nvPr userDrawn="1"/>
        </p:nvGrpSpPr>
        <p:grpSpPr>
          <a:xfrm>
            <a:off x="296779" y="336852"/>
            <a:ext cx="240632" cy="165462"/>
            <a:chOff x="11345779" y="324853"/>
            <a:chExt cx="240632" cy="165462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>
              <a:off x="11345779" y="324853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11345779" y="407584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>
              <a:off x="11345779" y="490315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1419225" y="2511016"/>
            <a:ext cx="1214823" cy="1214823"/>
          </a:xfrm>
          <a:prstGeom prst="ellipse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4469365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475451" y="2314636"/>
            <a:ext cx="2850365" cy="2850365"/>
          </a:xfrm>
          <a:custGeom>
            <a:avLst/>
            <a:gdLst>
              <a:gd name="connsiteX0" fmla="*/ 1015705 w 2031410"/>
              <a:gd name="connsiteY0" fmla="*/ 0 h 2031410"/>
              <a:gd name="connsiteX1" fmla="*/ 2031410 w 2031410"/>
              <a:gd name="connsiteY1" fmla="*/ 1015705 h 2031410"/>
              <a:gd name="connsiteX2" fmla="*/ 1015705 w 2031410"/>
              <a:gd name="connsiteY2" fmla="*/ 2031410 h 2031410"/>
              <a:gd name="connsiteX3" fmla="*/ 0 w 2031410"/>
              <a:gd name="connsiteY3" fmla="*/ 1015705 h 2031410"/>
              <a:gd name="connsiteX4" fmla="*/ 1015705 w 2031410"/>
              <a:gd name="connsiteY4" fmla="*/ 0 h 2031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410" h="2031410">
                <a:moveTo>
                  <a:pt x="1015705" y="0"/>
                </a:moveTo>
                <a:cubicBezTo>
                  <a:pt x="1576663" y="0"/>
                  <a:pt x="2031410" y="454747"/>
                  <a:pt x="2031410" y="1015705"/>
                </a:cubicBezTo>
                <a:cubicBezTo>
                  <a:pt x="2031410" y="1576663"/>
                  <a:pt x="1576663" y="2031410"/>
                  <a:pt x="1015705" y="2031410"/>
                </a:cubicBezTo>
                <a:cubicBezTo>
                  <a:pt x="454747" y="2031410"/>
                  <a:pt x="0" y="1576663"/>
                  <a:pt x="0" y="1015705"/>
                </a:cubicBezTo>
                <a:cubicBezTo>
                  <a:pt x="0" y="454747"/>
                  <a:pt x="454747" y="0"/>
                  <a:pt x="101570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84574"/>
      </p:ext>
    </p:extLst>
  </p:cSld>
  <p:clrMapOvr>
    <a:masterClrMapping/>
  </p:clrMapOvr>
  <p:transition spd="slow">
    <p:wipe/>
  </p:transition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B0C1968-1C46-4EA4-A6B4-CBD692CBB2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85763" y="1857755"/>
            <a:ext cx="2794738" cy="2794738"/>
          </a:xfrm>
          <a:custGeom>
            <a:avLst/>
            <a:gdLst>
              <a:gd name="connsiteX0" fmla="*/ 1397369 w 2794738"/>
              <a:gd name="connsiteY0" fmla="*/ 0 h 2794738"/>
              <a:gd name="connsiteX1" fmla="*/ 2794738 w 2794738"/>
              <a:gd name="connsiteY1" fmla="*/ 1397369 h 2794738"/>
              <a:gd name="connsiteX2" fmla="*/ 1397369 w 2794738"/>
              <a:gd name="connsiteY2" fmla="*/ 2794738 h 2794738"/>
              <a:gd name="connsiteX3" fmla="*/ 0 w 2794738"/>
              <a:gd name="connsiteY3" fmla="*/ 1397369 h 2794738"/>
              <a:gd name="connsiteX4" fmla="*/ 1397369 w 2794738"/>
              <a:gd name="connsiteY4" fmla="*/ 0 h 2794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738" h="2794738">
                <a:moveTo>
                  <a:pt x="1397369" y="0"/>
                </a:moveTo>
                <a:cubicBezTo>
                  <a:pt x="2169115" y="0"/>
                  <a:pt x="2794738" y="625623"/>
                  <a:pt x="2794738" y="1397369"/>
                </a:cubicBezTo>
                <a:cubicBezTo>
                  <a:pt x="2794738" y="2169115"/>
                  <a:pt x="2169115" y="2794738"/>
                  <a:pt x="1397369" y="2794738"/>
                </a:cubicBezTo>
                <a:cubicBezTo>
                  <a:pt x="625623" y="2794738"/>
                  <a:pt x="0" y="2169115"/>
                  <a:pt x="0" y="1397369"/>
                </a:cubicBezTo>
                <a:cubicBezTo>
                  <a:pt x="0" y="625623"/>
                  <a:pt x="625623" y="0"/>
                  <a:pt x="139736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67989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941687" y="1588169"/>
            <a:ext cx="10250313" cy="4395536"/>
          </a:xfrm>
          <a:custGeom>
            <a:avLst/>
            <a:gdLst>
              <a:gd name="connsiteX0" fmla="*/ 0 w 10250313"/>
              <a:gd name="connsiteY0" fmla="*/ 0 h 4395536"/>
              <a:gd name="connsiteX1" fmla="*/ 10250313 w 10250313"/>
              <a:gd name="connsiteY1" fmla="*/ 0 h 4395536"/>
              <a:gd name="connsiteX2" fmla="*/ 10250313 w 10250313"/>
              <a:gd name="connsiteY2" fmla="*/ 4395536 h 4395536"/>
              <a:gd name="connsiteX3" fmla="*/ 0 w 10250313"/>
              <a:gd name="connsiteY3" fmla="*/ 4395536 h 4395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50313" h="4395536">
                <a:moveTo>
                  <a:pt x="0" y="0"/>
                </a:moveTo>
                <a:lnTo>
                  <a:pt x="10250313" y="0"/>
                </a:lnTo>
                <a:lnTo>
                  <a:pt x="10250313" y="4395536"/>
                </a:lnTo>
                <a:lnTo>
                  <a:pt x="0" y="439553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16490"/>
      </p:ext>
    </p:extLst>
  </p:cSld>
  <p:clrMapOvr>
    <a:masterClrMapping/>
  </p:clrMapOvr>
  <p:transition spd="slow">
    <p:wipe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AC32D-397D-4338-885F-5DBECE4CF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11E44D-87C5-4EE5-AB05-BB6713B1D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B4CB6-7EFC-4E0E-A41E-D0E83162D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EE31D-A015-477A-9FFC-24BDBC4E4F6D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CD3BC-7403-45B3-B770-0327756A5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E0C1E-8671-4462-B613-F0B188773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7A1EA-2A35-45D9-B957-6E1499504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69914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D34C4-A1CF-4400-AA54-6743A97DB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E4FDE-BE0B-4CA5-8F3B-091E41333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B65A5-EB26-409B-B51C-89B843C73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EE31D-A015-477A-9FFC-24BDBC4E4F6D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1F7CF-E0E1-419E-900B-D7A0EA064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F544D-BAEE-411C-ADBE-60D6EE2AD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7A1EA-2A35-45D9-B957-6E1499504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65076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1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1430062" y="6394262"/>
            <a:ext cx="37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1" spc="20" baseline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/>
            <a:fld id="{C7C71010-677A-489C-BB3F-CA8EBC4C3264}" type="slidenum">
              <a:rPr lang="id-ID" smtClean="0">
                <a:solidFill>
                  <a:schemeClr val="bg1"/>
                </a:solidFill>
              </a:rPr>
              <a:pPr lvl="0" algn="r"/>
              <a:t>‹#›</a:t>
            </a:fld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12191999" cy="3784208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9540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2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1430062" y="6394262"/>
            <a:ext cx="37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1" spc="20" baseline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/>
            <a:fld id="{C7C71010-677A-489C-BB3F-CA8EBC4C3264}" type="slidenum">
              <a:rPr lang="id-ID" smtClean="0">
                <a:solidFill>
                  <a:schemeClr val="bg1"/>
                </a:solidFill>
              </a:rPr>
              <a:pPr lvl="0" algn="r"/>
              <a:t>‹#›</a:t>
            </a:fld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4063999" cy="3784208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064000" y="1"/>
            <a:ext cx="4063999" cy="3784208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8128001" y="1"/>
            <a:ext cx="4063999" cy="3784208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64445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Right_Minim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4399272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3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7998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 flipH="1">
            <a:off x="11536135" y="6389960"/>
            <a:ext cx="392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lvl="0">
              <a:defRPr sz="1200" b="1" spc="2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/>
            <a:fld id="{C7C71010-677A-489C-BB3F-CA8EBC4C3264}" type="slidenum">
              <a:rPr lang="id-ID" b="0" smtClean="0">
                <a:latin typeface="Montserrat Semi Bold" panose="00000700000000000000" pitchFamily="50" charset="0"/>
              </a:rPr>
              <a:pPr lvl="0" algn="r"/>
              <a:t>‹#›</a:t>
            </a:fld>
            <a:endParaRPr lang="id-ID" b="0" dirty="0">
              <a:latin typeface="Montserrat Semi Bold" panose="000007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18955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5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1430062" y="6394262"/>
            <a:ext cx="37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1" spc="20" baseline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/>
            <a:fld id="{C7C71010-677A-489C-BB3F-CA8EBC4C3264}" type="slidenum">
              <a:rPr lang="id-ID" smtClean="0">
                <a:solidFill>
                  <a:schemeClr val="bg1"/>
                </a:solidFill>
              </a:rPr>
              <a:pPr lvl="0" algn="r"/>
              <a:t>‹#›</a:t>
            </a:fld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14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2047308" y="2036719"/>
            <a:ext cx="1030380" cy="1030380"/>
          </a:xfrm>
          <a:custGeom>
            <a:avLst/>
            <a:gdLst>
              <a:gd name="connsiteX0" fmla="*/ 515190 w 1030380"/>
              <a:gd name="connsiteY0" fmla="*/ 0 h 1030380"/>
              <a:gd name="connsiteX1" fmla="*/ 1030380 w 1030380"/>
              <a:gd name="connsiteY1" fmla="*/ 515190 h 1030380"/>
              <a:gd name="connsiteX2" fmla="*/ 515190 w 1030380"/>
              <a:gd name="connsiteY2" fmla="*/ 1030380 h 1030380"/>
              <a:gd name="connsiteX3" fmla="*/ 0 w 1030380"/>
              <a:gd name="connsiteY3" fmla="*/ 515190 h 1030380"/>
              <a:gd name="connsiteX4" fmla="*/ 515190 w 1030380"/>
              <a:gd name="connsiteY4" fmla="*/ 0 h 1030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0380" h="1030380">
                <a:moveTo>
                  <a:pt x="515190" y="0"/>
                </a:moveTo>
                <a:cubicBezTo>
                  <a:pt x="799722" y="0"/>
                  <a:pt x="1030380" y="230658"/>
                  <a:pt x="1030380" y="515190"/>
                </a:cubicBezTo>
                <a:cubicBezTo>
                  <a:pt x="1030380" y="799722"/>
                  <a:pt x="799722" y="1030380"/>
                  <a:pt x="515190" y="1030380"/>
                </a:cubicBezTo>
                <a:cubicBezTo>
                  <a:pt x="230658" y="1030380"/>
                  <a:pt x="0" y="799722"/>
                  <a:pt x="0" y="515190"/>
                </a:cubicBezTo>
                <a:cubicBezTo>
                  <a:pt x="0" y="230658"/>
                  <a:pt x="230658" y="0"/>
                  <a:pt x="515190" y="0"/>
                </a:cubicBezTo>
                <a:close/>
              </a:path>
            </a:pathLst>
          </a:custGeo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80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5580810" y="2036719"/>
            <a:ext cx="1030380" cy="1030380"/>
          </a:xfrm>
          <a:custGeom>
            <a:avLst/>
            <a:gdLst>
              <a:gd name="connsiteX0" fmla="*/ 515190 w 1030380"/>
              <a:gd name="connsiteY0" fmla="*/ 0 h 1030380"/>
              <a:gd name="connsiteX1" fmla="*/ 1030380 w 1030380"/>
              <a:gd name="connsiteY1" fmla="*/ 515190 h 1030380"/>
              <a:gd name="connsiteX2" fmla="*/ 515190 w 1030380"/>
              <a:gd name="connsiteY2" fmla="*/ 1030380 h 1030380"/>
              <a:gd name="connsiteX3" fmla="*/ 0 w 1030380"/>
              <a:gd name="connsiteY3" fmla="*/ 515190 h 1030380"/>
              <a:gd name="connsiteX4" fmla="*/ 515190 w 1030380"/>
              <a:gd name="connsiteY4" fmla="*/ 0 h 1030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0380" h="1030380">
                <a:moveTo>
                  <a:pt x="515190" y="0"/>
                </a:moveTo>
                <a:cubicBezTo>
                  <a:pt x="799722" y="0"/>
                  <a:pt x="1030380" y="230658"/>
                  <a:pt x="1030380" y="515190"/>
                </a:cubicBezTo>
                <a:cubicBezTo>
                  <a:pt x="1030380" y="799722"/>
                  <a:pt x="799722" y="1030380"/>
                  <a:pt x="515190" y="1030380"/>
                </a:cubicBezTo>
                <a:cubicBezTo>
                  <a:pt x="230658" y="1030380"/>
                  <a:pt x="0" y="799722"/>
                  <a:pt x="0" y="515190"/>
                </a:cubicBezTo>
                <a:cubicBezTo>
                  <a:pt x="0" y="230658"/>
                  <a:pt x="230658" y="0"/>
                  <a:pt x="515190" y="0"/>
                </a:cubicBezTo>
                <a:close/>
              </a:path>
            </a:pathLst>
          </a:custGeo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6" name="Picture Placeholder 12"/>
          <p:cNvSpPr>
            <a:spLocks noGrp="1"/>
          </p:cNvSpPr>
          <p:nvPr>
            <p:ph type="pic" sz="quarter" idx="12" hasCustomPrompt="1"/>
          </p:nvPr>
        </p:nvSpPr>
        <p:spPr>
          <a:xfrm>
            <a:off x="9114312" y="2036719"/>
            <a:ext cx="1030380" cy="1030380"/>
          </a:xfrm>
          <a:custGeom>
            <a:avLst/>
            <a:gdLst>
              <a:gd name="connsiteX0" fmla="*/ 515190 w 1030380"/>
              <a:gd name="connsiteY0" fmla="*/ 0 h 1030380"/>
              <a:gd name="connsiteX1" fmla="*/ 1030380 w 1030380"/>
              <a:gd name="connsiteY1" fmla="*/ 515190 h 1030380"/>
              <a:gd name="connsiteX2" fmla="*/ 515190 w 1030380"/>
              <a:gd name="connsiteY2" fmla="*/ 1030380 h 1030380"/>
              <a:gd name="connsiteX3" fmla="*/ 0 w 1030380"/>
              <a:gd name="connsiteY3" fmla="*/ 515190 h 1030380"/>
              <a:gd name="connsiteX4" fmla="*/ 515190 w 1030380"/>
              <a:gd name="connsiteY4" fmla="*/ 0 h 1030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0380" h="1030380">
                <a:moveTo>
                  <a:pt x="515190" y="0"/>
                </a:moveTo>
                <a:cubicBezTo>
                  <a:pt x="799722" y="0"/>
                  <a:pt x="1030380" y="230658"/>
                  <a:pt x="1030380" y="515190"/>
                </a:cubicBezTo>
                <a:cubicBezTo>
                  <a:pt x="1030380" y="799722"/>
                  <a:pt x="799722" y="1030380"/>
                  <a:pt x="515190" y="1030380"/>
                </a:cubicBezTo>
                <a:cubicBezTo>
                  <a:pt x="230658" y="1030380"/>
                  <a:pt x="0" y="799722"/>
                  <a:pt x="0" y="515190"/>
                </a:cubicBezTo>
                <a:cubicBezTo>
                  <a:pt x="0" y="230658"/>
                  <a:pt x="230658" y="0"/>
                  <a:pt x="515190" y="0"/>
                </a:cubicBezTo>
                <a:close/>
              </a:path>
            </a:pathLst>
          </a:custGeo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800"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6724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0" y="0"/>
            <a:ext cx="5447721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442584" y="6438754"/>
            <a:ext cx="3497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49B6D55-4680-4DC5-B665-330CCBA60EFE}" type="slidenum">
              <a:rPr lang="ru-RU" sz="900" b="0" baseline="0" smtClean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Poppins SemiBold" panose="02000000000000000000" pitchFamily="2" charset="0"/>
              </a:rPr>
              <a:pPr algn="ctr"/>
              <a:t>‹#›</a:t>
            </a:fld>
            <a:endParaRPr lang="ru-RU" sz="1200" b="0" baseline="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537960" y="341515"/>
            <a:ext cx="159022" cy="160799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0"/>
          </p:nvPr>
        </p:nvSpPr>
        <p:spPr>
          <a:xfrm>
            <a:off x="5447721" y="0"/>
            <a:ext cx="6744279" cy="6858000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6568860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6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1430062" y="6394262"/>
            <a:ext cx="37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1" spc="20" baseline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/>
            <a:fld id="{C7C71010-677A-489C-BB3F-CA8EBC4C3264}" type="slidenum">
              <a:rPr lang="id-ID" smtClean="0">
                <a:solidFill>
                  <a:schemeClr val="bg1"/>
                </a:solidFill>
              </a:rPr>
              <a:pPr lvl="0" algn="r"/>
              <a:t>‹#›</a:t>
            </a:fld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14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2047308" y="3835179"/>
            <a:ext cx="1030380" cy="1030380"/>
          </a:xfrm>
          <a:custGeom>
            <a:avLst/>
            <a:gdLst>
              <a:gd name="connsiteX0" fmla="*/ 515190 w 1030380"/>
              <a:gd name="connsiteY0" fmla="*/ 0 h 1030380"/>
              <a:gd name="connsiteX1" fmla="*/ 1030380 w 1030380"/>
              <a:gd name="connsiteY1" fmla="*/ 515190 h 1030380"/>
              <a:gd name="connsiteX2" fmla="*/ 515190 w 1030380"/>
              <a:gd name="connsiteY2" fmla="*/ 1030380 h 1030380"/>
              <a:gd name="connsiteX3" fmla="*/ 0 w 1030380"/>
              <a:gd name="connsiteY3" fmla="*/ 515190 h 1030380"/>
              <a:gd name="connsiteX4" fmla="*/ 515190 w 1030380"/>
              <a:gd name="connsiteY4" fmla="*/ 0 h 1030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0380" h="1030380">
                <a:moveTo>
                  <a:pt x="515190" y="0"/>
                </a:moveTo>
                <a:cubicBezTo>
                  <a:pt x="799722" y="0"/>
                  <a:pt x="1030380" y="230658"/>
                  <a:pt x="1030380" y="515190"/>
                </a:cubicBezTo>
                <a:cubicBezTo>
                  <a:pt x="1030380" y="799722"/>
                  <a:pt x="799722" y="1030380"/>
                  <a:pt x="515190" y="1030380"/>
                </a:cubicBezTo>
                <a:cubicBezTo>
                  <a:pt x="230658" y="1030380"/>
                  <a:pt x="0" y="799722"/>
                  <a:pt x="0" y="515190"/>
                </a:cubicBezTo>
                <a:cubicBezTo>
                  <a:pt x="0" y="230658"/>
                  <a:pt x="230658" y="0"/>
                  <a:pt x="515190" y="0"/>
                </a:cubicBezTo>
                <a:close/>
              </a:path>
            </a:pathLst>
          </a:custGeo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80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5580810" y="3835179"/>
            <a:ext cx="1030380" cy="1030380"/>
          </a:xfrm>
          <a:custGeom>
            <a:avLst/>
            <a:gdLst>
              <a:gd name="connsiteX0" fmla="*/ 515190 w 1030380"/>
              <a:gd name="connsiteY0" fmla="*/ 0 h 1030380"/>
              <a:gd name="connsiteX1" fmla="*/ 1030380 w 1030380"/>
              <a:gd name="connsiteY1" fmla="*/ 515190 h 1030380"/>
              <a:gd name="connsiteX2" fmla="*/ 515190 w 1030380"/>
              <a:gd name="connsiteY2" fmla="*/ 1030380 h 1030380"/>
              <a:gd name="connsiteX3" fmla="*/ 0 w 1030380"/>
              <a:gd name="connsiteY3" fmla="*/ 515190 h 1030380"/>
              <a:gd name="connsiteX4" fmla="*/ 515190 w 1030380"/>
              <a:gd name="connsiteY4" fmla="*/ 0 h 1030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0380" h="1030380">
                <a:moveTo>
                  <a:pt x="515190" y="0"/>
                </a:moveTo>
                <a:cubicBezTo>
                  <a:pt x="799722" y="0"/>
                  <a:pt x="1030380" y="230658"/>
                  <a:pt x="1030380" y="515190"/>
                </a:cubicBezTo>
                <a:cubicBezTo>
                  <a:pt x="1030380" y="799722"/>
                  <a:pt x="799722" y="1030380"/>
                  <a:pt x="515190" y="1030380"/>
                </a:cubicBezTo>
                <a:cubicBezTo>
                  <a:pt x="230658" y="1030380"/>
                  <a:pt x="0" y="799722"/>
                  <a:pt x="0" y="515190"/>
                </a:cubicBezTo>
                <a:cubicBezTo>
                  <a:pt x="0" y="230658"/>
                  <a:pt x="230658" y="0"/>
                  <a:pt x="515190" y="0"/>
                </a:cubicBezTo>
                <a:close/>
              </a:path>
            </a:pathLst>
          </a:custGeo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6" name="Picture Placeholder 12"/>
          <p:cNvSpPr>
            <a:spLocks noGrp="1"/>
          </p:cNvSpPr>
          <p:nvPr>
            <p:ph type="pic" sz="quarter" idx="12" hasCustomPrompt="1"/>
          </p:nvPr>
        </p:nvSpPr>
        <p:spPr>
          <a:xfrm>
            <a:off x="9114312" y="3835179"/>
            <a:ext cx="1030380" cy="1030380"/>
          </a:xfrm>
          <a:custGeom>
            <a:avLst/>
            <a:gdLst>
              <a:gd name="connsiteX0" fmla="*/ 515190 w 1030380"/>
              <a:gd name="connsiteY0" fmla="*/ 0 h 1030380"/>
              <a:gd name="connsiteX1" fmla="*/ 1030380 w 1030380"/>
              <a:gd name="connsiteY1" fmla="*/ 515190 h 1030380"/>
              <a:gd name="connsiteX2" fmla="*/ 515190 w 1030380"/>
              <a:gd name="connsiteY2" fmla="*/ 1030380 h 1030380"/>
              <a:gd name="connsiteX3" fmla="*/ 0 w 1030380"/>
              <a:gd name="connsiteY3" fmla="*/ 515190 h 1030380"/>
              <a:gd name="connsiteX4" fmla="*/ 515190 w 1030380"/>
              <a:gd name="connsiteY4" fmla="*/ 0 h 1030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0380" h="1030380">
                <a:moveTo>
                  <a:pt x="515190" y="0"/>
                </a:moveTo>
                <a:cubicBezTo>
                  <a:pt x="799722" y="0"/>
                  <a:pt x="1030380" y="230658"/>
                  <a:pt x="1030380" y="515190"/>
                </a:cubicBezTo>
                <a:cubicBezTo>
                  <a:pt x="1030380" y="799722"/>
                  <a:pt x="799722" y="1030380"/>
                  <a:pt x="515190" y="1030380"/>
                </a:cubicBezTo>
                <a:cubicBezTo>
                  <a:pt x="230658" y="1030380"/>
                  <a:pt x="0" y="799722"/>
                  <a:pt x="0" y="515190"/>
                </a:cubicBezTo>
                <a:cubicBezTo>
                  <a:pt x="0" y="230658"/>
                  <a:pt x="230658" y="0"/>
                  <a:pt x="515190" y="0"/>
                </a:cubicBezTo>
                <a:close/>
              </a:path>
            </a:pathLst>
          </a:custGeo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800"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2294797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11134105" y="1975368"/>
            <a:ext cx="551299" cy="551299"/>
            <a:chOff x="11082049" y="1710105"/>
            <a:chExt cx="655410" cy="655410"/>
          </a:xfrm>
        </p:grpSpPr>
        <p:sp>
          <p:nvSpPr>
            <p:cNvPr id="13" name="Oval 12"/>
            <p:cNvSpPr/>
            <p:nvPr userDrawn="1"/>
          </p:nvSpPr>
          <p:spPr>
            <a:xfrm>
              <a:off x="11082049" y="1710105"/>
              <a:ext cx="655410" cy="655410"/>
            </a:xfrm>
            <a:prstGeom prst="ellipse">
              <a:avLst/>
            </a:prstGeom>
            <a:solidFill>
              <a:srgbClr val="FFFFFF">
                <a:alpha val="2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4" name="Freeform 66"/>
            <p:cNvSpPr>
              <a:spLocks noEditPoints="1"/>
            </p:cNvSpPr>
            <p:nvPr userDrawn="1"/>
          </p:nvSpPr>
          <p:spPr bwMode="auto">
            <a:xfrm>
              <a:off x="11285707" y="1919414"/>
              <a:ext cx="248092" cy="236790"/>
            </a:xfrm>
            <a:custGeom>
              <a:avLst/>
              <a:gdLst>
                <a:gd name="T0" fmla="*/ 45 w 195"/>
                <a:gd name="T1" fmla="*/ 61 h 186"/>
                <a:gd name="T2" fmla="*/ 45 w 195"/>
                <a:gd name="T3" fmla="*/ 186 h 186"/>
                <a:gd name="T4" fmla="*/ 3 w 195"/>
                <a:gd name="T5" fmla="*/ 186 h 186"/>
                <a:gd name="T6" fmla="*/ 3 w 195"/>
                <a:gd name="T7" fmla="*/ 61 h 186"/>
                <a:gd name="T8" fmla="*/ 45 w 195"/>
                <a:gd name="T9" fmla="*/ 61 h 186"/>
                <a:gd name="T10" fmla="*/ 47 w 195"/>
                <a:gd name="T11" fmla="*/ 22 h 186"/>
                <a:gd name="T12" fmla="*/ 41 w 195"/>
                <a:gd name="T13" fmla="*/ 37 h 186"/>
                <a:gd name="T14" fmla="*/ 24 w 195"/>
                <a:gd name="T15" fmla="*/ 43 h 186"/>
                <a:gd name="T16" fmla="*/ 23 w 195"/>
                <a:gd name="T17" fmla="*/ 43 h 186"/>
                <a:gd name="T18" fmla="*/ 7 w 195"/>
                <a:gd name="T19" fmla="*/ 37 h 186"/>
                <a:gd name="T20" fmla="*/ 0 w 195"/>
                <a:gd name="T21" fmla="*/ 22 h 186"/>
                <a:gd name="T22" fmla="*/ 7 w 195"/>
                <a:gd name="T23" fmla="*/ 6 h 186"/>
                <a:gd name="T24" fmla="*/ 24 w 195"/>
                <a:gd name="T25" fmla="*/ 0 h 186"/>
                <a:gd name="T26" fmla="*/ 41 w 195"/>
                <a:gd name="T27" fmla="*/ 6 h 186"/>
                <a:gd name="T28" fmla="*/ 47 w 195"/>
                <a:gd name="T29" fmla="*/ 22 h 186"/>
                <a:gd name="T30" fmla="*/ 195 w 195"/>
                <a:gd name="T31" fmla="*/ 114 h 186"/>
                <a:gd name="T32" fmla="*/ 195 w 195"/>
                <a:gd name="T33" fmla="*/ 186 h 186"/>
                <a:gd name="T34" fmla="*/ 153 w 195"/>
                <a:gd name="T35" fmla="*/ 186 h 186"/>
                <a:gd name="T36" fmla="*/ 153 w 195"/>
                <a:gd name="T37" fmla="*/ 119 h 186"/>
                <a:gd name="T38" fmla="*/ 148 w 195"/>
                <a:gd name="T39" fmla="*/ 98 h 186"/>
                <a:gd name="T40" fmla="*/ 132 w 195"/>
                <a:gd name="T41" fmla="*/ 91 h 186"/>
                <a:gd name="T42" fmla="*/ 119 w 195"/>
                <a:gd name="T43" fmla="*/ 95 h 186"/>
                <a:gd name="T44" fmla="*/ 111 w 195"/>
                <a:gd name="T45" fmla="*/ 106 h 186"/>
                <a:gd name="T46" fmla="*/ 109 w 195"/>
                <a:gd name="T47" fmla="*/ 116 h 186"/>
                <a:gd name="T48" fmla="*/ 109 w 195"/>
                <a:gd name="T49" fmla="*/ 186 h 186"/>
                <a:gd name="T50" fmla="*/ 68 w 195"/>
                <a:gd name="T51" fmla="*/ 186 h 186"/>
                <a:gd name="T52" fmla="*/ 68 w 195"/>
                <a:gd name="T53" fmla="*/ 104 h 186"/>
                <a:gd name="T54" fmla="*/ 68 w 195"/>
                <a:gd name="T55" fmla="*/ 67 h 186"/>
                <a:gd name="T56" fmla="*/ 68 w 195"/>
                <a:gd name="T57" fmla="*/ 61 h 186"/>
                <a:gd name="T58" fmla="*/ 109 w 195"/>
                <a:gd name="T59" fmla="*/ 61 h 186"/>
                <a:gd name="T60" fmla="*/ 109 w 195"/>
                <a:gd name="T61" fmla="*/ 79 h 186"/>
                <a:gd name="T62" fmla="*/ 109 w 195"/>
                <a:gd name="T63" fmla="*/ 79 h 186"/>
                <a:gd name="T64" fmla="*/ 114 w 195"/>
                <a:gd name="T65" fmla="*/ 72 h 186"/>
                <a:gd name="T66" fmla="*/ 122 w 195"/>
                <a:gd name="T67" fmla="*/ 65 h 186"/>
                <a:gd name="T68" fmla="*/ 133 w 195"/>
                <a:gd name="T69" fmla="*/ 60 h 186"/>
                <a:gd name="T70" fmla="*/ 147 w 195"/>
                <a:gd name="T71" fmla="*/ 58 h 186"/>
                <a:gd name="T72" fmla="*/ 182 w 195"/>
                <a:gd name="T73" fmla="*/ 72 h 186"/>
                <a:gd name="T74" fmla="*/ 195 w 195"/>
                <a:gd name="T75" fmla="*/ 114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5" h="186">
                  <a:moveTo>
                    <a:pt x="45" y="61"/>
                  </a:moveTo>
                  <a:cubicBezTo>
                    <a:pt x="45" y="186"/>
                    <a:pt x="45" y="186"/>
                    <a:pt x="45" y="186"/>
                  </a:cubicBezTo>
                  <a:cubicBezTo>
                    <a:pt x="3" y="186"/>
                    <a:pt x="3" y="186"/>
                    <a:pt x="3" y="186"/>
                  </a:cubicBezTo>
                  <a:cubicBezTo>
                    <a:pt x="3" y="61"/>
                    <a:pt x="3" y="61"/>
                    <a:pt x="3" y="61"/>
                  </a:cubicBezTo>
                  <a:lnTo>
                    <a:pt x="45" y="61"/>
                  </a:lnTo>
                  <a:close/>
                  <a:moveTo>
                    <a:pt x="47" y="22"/>
                  </a:moveTo>
                  <a:cubicBezTo>
                    <a:pt x="47" y="28"/>
                    <a:pt x="45" y="33"/>
                    <a:pt x="41" y="37"/>
                  </a:cubicBezTo>
                  <a:cubicBezTo>
                    <a:pt x="37" y="41"/>
                    <a:pt x="31" y="43"/>
                    <a:pt x="24" y="4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16" y="43"/>
                    <a:pt x="11" y="41"/>
                    <a:pt x="7" y="37"/>
                  </a:cubicBezTo>
                  <a:cubicBezTo>
                    <a:pt x="2" y="33"/>
                    <a:pt x="0" y="28"/>
                    <a:pt x="0" y="22"/>
                  </a:cubicBezTo>
                  <a:cubicBezTo>
                    <a:pt x="0" y="15"/>
                    <a:pt x="3" y="10"/>
                    <a:pt x="7" y="6"/>
                  </a:cubicBezTo>
                  <a:cubicBezTo>
                    <a:pt x="11" y="2"/>
                    <a:pt x="17" y="0"/>
                    <a:pt x="24" y="0"/>
                  </a:cubicBezTo>
                  <a:cubicBezTo>
                    <a:pt x="31" y="0"/>
                    <a:pt x="37" y="2"/>
                    <a:pt x="41" y="6"/>
                  </a:cubicBezTo>
                  <a:cubicBezTo>
                    <a:pt x="45" y="10"/>
                    <a:pt x="47" y="15"/>
                    <a:pt x="47" y="22"/>
                  </a:cubicBezTo>
                  <a:close/>
                  <a:moveTo>
                    <a:pt x="195" y="114"/>
                  </a:moveTo>
                  <a:cubicBezTo>
                    <a:pt x="195" y="186"/>
                    <a:pt x="195" y="186"/>
                    <a:pt x="195" y="186"/>
                  </a:cubicBezTo>
                  <a:cubicBezTo>
                    <a:pt x="153" y="186"/>
                    <a:pt x="153" y="186"/>
                    <a:pt x="153" y="186"/>
                  </a:cubicBezTo>
                  <a:cubicBezTo>
                    <a:pt x="153" y="119"/>
                    <a:pt x="153" y="119"/>
                    <a:pt x="153" y="119"/>
                  </a:cubicBezTo>
                  <a:cubicBezTo>
                    <a:pt x="153" y="110"/>
                    <a:pt x="152" y="103"/>
                    <a:pt x="148" y="98"/>
                  </a:cubicBezTo>
                  <a:cubicBezTo>
                    <a:pt x="145" y="93"/>
                    <a:pt x="140" y="91"/>
                    <a:pt x="132" y="91"/>
                  </a:cubicBezTo>
                  <a:cubicBezTo>
                    <a:pt x="127" y="91"/>
                    <a:pt x="122" y="92"/>
                    <a:pt x="119" y="95"/>
                  </a:cubicBezTo>
                  <a:cubicBezTo>
                    <a:pt x="115" y="98"/>
                    <a:pt x="113" y="102"/>
                    <a:pt x="111" y="106"/>
                  </a:cubicBezTo>
                  <a:cubicBezTo>
                    <a:pt x="110" y="108"/>
                    <a:pt x="109" y="112"/>
                    <a:pt x="109" y="116"/>
                  </a:cubicBezTo>
                  <a:cubicBezTo>
                    <a:pt x="109" y="186"/>
                    <a:pt x="109" y="186"/>
                    <a:pt x="109" y="186"/>
                  </a:cubicBezTo>
                  <a:cubicBezTo>
                    <a:pt x="68" y="186"/>
                    <a:pt x="68" y="186"/>
                    <a:pt x="68" y="186"/>
                  </a:cubicBezTo>
                  <a:cubicBezTo>
                    <a:pt x="68" y="153"/>
                    <a:pt x="68" y="125"/>
                    <a:pt x="68" y="104"/>
                  </a:cubicBezTo>
                  <a:cubicBezTo>
                    <a:pt x="68" y="83"/>
                    <a:pt x="68" y="71"/>
                    <a:pt x="68" y="67"/>
                  </a:cubicBezTo>
                  <a:cubicBezTo>
                    <a:pt x="68" y="61"/>
                    <a:pt x="68" y="61"/>
                    <a:pt x="68" y="61"/>
                  </a:cubicBezTo>
                  <a:cubicBezTo>
                    <a:pt x="109" y="61"/>
                    <a:pt x="109" y="61"/>
                    <a:pt x="109" y="61"/>
                  </a:cubicBezTo>
                  <a:cubicBezTo>
                    <a:pt x="109" y="79"/>
                    <a:pt x="109" y="79"/>
                    <a:pt x="109" y="79"/>
                  </a:cubicBezTo>
                  <a:cubicBezTo>
                    <a:pt x="109" y="79"/>
                    <a:pt x="109" y="79"/>
                    <a:pt x="109" y="79"/>
                  </a:cubicBezTo>
                  <a:cubicBezTo>
                    <a:pt x="111" y="76"/>
                    <a:pt x="113" y="74"/>
                    <a:pt x="114" y="72"/>
                  </a:cubicBezTo>
                  <a:cubicBezTo>
                    <a:pt x="116" y="70"/>
                    <a:pt x="119" y="67"/>
                    <a:pt x="122" y="65"/>
                  </a:cubicBezTo>
                  <a:cubicBezTo>
                    <a:pt x="125" y="63"/>
                    <a:pt x="128" y="61"/>
                    <a:pt x="133" y="60"/>
                  </a:cubicBezTo>
                  <a:cubicBezTo>
                    <a:pt x="137" y="58"/>
                    <a:pt x="142" y="58"/>
                    <a:pt x="147" y="58"/>
                  </a:cubicBezTo>
                  <a:cubicBezTo>
                    <a:pt x="162" y="58"/>
                    <a:pt x="173" y="62"/>
                    <a:pt x="182" y="72"/>
                  </a:cubicBezTo>
                  <a:cubicBezTo>
                    <a:pt x="191" y="82"/>
                    <a:pt x="195" y="96"/>
                    <a:pt x="195" y="114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40"/>
              <a:endParaRPr lang="en-US" sz="180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Questrial"/>
                <a:cs typeface="Questrial"/>
              </a:endParaRPr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506597" y="1975368"/>
            <a:ext cx="551299" cy="551299"/>
            <a:chOff x="454541" y="1710105"/>
            <a:chExt cx="655410" cy="655410"/>
          </a:xfrm>
        </p:grpSpPr>
        <p:sp>
          <p:nvSpPr>
            <p:cNvPr id="12" name="Oval 11"/>
            <p:cNvSpPr/>
            <p:nvPr userDrawn="1"/>
          </p:nvSpPr>
          <p:spPr>
            <a:xfrm>
              <a:off x="454541" y="1710105"/>
              <a:ext cx="655410" cy="655410"/>
            </a:xfrm>
            <a:prstGeom prst="ellipse">
              <a:avLst/>
            </a:prstGeom>
            <a:solidFill>
              <a:srgbClr val="FFFFFF">
                <a:alpha val="2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5" name="Freeform 72"/>
            <p:cNvSpPr>
              <a:spLocks/>
            </p:cNvSpPr>
            <p:nvPr userDrawn="1"/>
          </p:nvSpPr>
          <p:spPr bwMode="auto">
            <a:xfrm>
              <a:off x="653893" y="1933137"/>
              <a:ext cx="256704" cy="209344"/>
            </a:xfrm>
            <a:custGeom>
              <a:avLst/>
              <a:gdLst>
                <a:gd name="T0" fmla="*/ 202 w 202"/>
                <a:gd name="T1" fmla="*/ 19 h 164"/>
                <a:gd name="T2" fmla="*/ 181 w 202"/>
                <a:gd name="T3" fmla="*/ 41 h 164"/>
                <a:gd name="T4" fmla="*/ 182 w 202"/>
                <a:gd name="T5" fmla="*/ 46 h 164"/>
                <a:gd name="T6" fmla="*/ 177 w 202"/>
                <a:gd name="T7" fmla="*/ 79 h 164"/>
                <a:gd name="T8" fmla="*/ 162 w 202"/>
                <a:gd name="T9" fmla="*/ 111 h 164"/>
                <a:gd name="T10" fmla="*/ 138 w 202"/>
                <a:gd name="T11" fmla="*/ 138 h 164"/>
                <a:gd name="T12" fmla="*/ 105 w 202"/>
                <a:gd name="T13" fmla="*/ 157 h 164"/>
                <a:gd name="T14" fmla="*/ 63 w 202"/>
                <a:gd name="T15" fmla="*/ 164 h 164"/>
                <a:gd name="T16" fmla="*/ 0 w 202"/>
                <a:gd name="T17" fmla="*/ 146 h 164"/>
                <a:gd name="T18" fmla="*/ 10 w 202"/>
                <a:gd name="T19" fmla="*/ 146 h 164"/>
                <a:gd name="T20" fmla="*/ 61 w 202"/>
                <a:gd name="T21" fmla="*/ 128 h 164"/>
                <a:gd name="T22" fmla="*/ 37 w 202"/>
                <a:gd name="T23" fmla="*/ 120 h 164"/>
                <a:gd name="T24" fmla="*/ 22 w 202"/>
                <a:gd name="T25" fmla="*/ 100 h 164"/>
                <a:gd name="T26" fmla="*/ 30 w 202"/>
                <a:gd name="T27" fmla="*/ 100 h 164"/>
                <a:gd name="T28" fmla="*/ 41 w 202"/>
                <a:gd name="T29" fmla="*/ 99 h 164"/>
                <a:gd name="T30" fmla="*/ 17 w 202"/>
                <a:gd name="T31" fmla="*/ 84 h 164"/>
                <a:gd name="T32" fmla="*/ 8 w 202"/>
                <a:gd name="T33" fmla="*/ 58 h 164"/>
                <a:gd name="T34" fmla="*/ 8 w 202"/>
                <a:gd name="T35" fmla="*/ 57 h 164"/>
                <a:gd name="T36" fmla="*/ 27 w 202"/>
                <a:gd name="T37" fmla="*/ 63 h 164"/>
                <a:gd name="T38" fmla="*/ 13 w 202"/>
                <a:gd name="T39" fmla="*/ 48 h 164"/>
                <a:gd name="T40" fmla="*/ 8 w 202"/>
                <a:gd name="T41" fmla="*/ 28 h 164"/>
                <a:gd name="T42" fmla="*/ 14 w 202"/>
                <a:gd name="T43" fmla="*/ 7 h 164"/>
                <a:gd name="T44" fmla="*/ 52 w 202"/>
                <a:gd name="T45" fmla="*/ 38 h 164"/>
                <a:gd name="T46" fmla="*/ 99 w 202"/>
                <a:gd name="T47" fmla="*/ 51 h 164"/>
                <a:gd name="T48" fmla="*/ 98 w 202"/>
                <a:gd name="T49" fmla="*/ 41 h 164"/>
                <a:gd name="T50" fmla="*/ 110 w 202"/>
                <a:gd name="T51" fmla="*/ 12 h 164"/>
                <a:gd name="T52" fmla="*/ 140 w 202"/>
                <a:gd name="T53" fmla="*/ 0 h 164"/>
                <a:gd name="T54" fmla="*/ 170 w 202"/>
                <a:gd name="T55" fmla="*/ 13 h 164"/>
                <a:gd name="T56" fmla="*/ 197 w 202"/>
                <a:gd name="T57" fmla="*/ 3 h 164"/>
                <a:gd name="T58" fmla="*/ 178 w 202"/>
                <a:gd name="T59" fmla="*/ 26 h 164"/>
                <a:gd name="T60" fmla="*/ 202 w 202"/>
                <a:gd name="T61" fmla="*/ 1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2" h="164">
                  <a:moveTo>
                    <a:pt x="202" y="19"/>
                  </a:moveTo>
                  <a:cubicBezTo>
                    <a:pt x="196" y="28"/>
                    <a:pt x="190" y="35"/>
                    <a:pt x="181" y="41"/>
                  </a:cubicBezTo>
                  <a:cubicBezTo>
                    <a:pt x="181" y="42"/>
                    <a:pt x="182" y="44"/>
                    <a:pt x="182" y="46"/>
                  </a:cubicBezTo>
                  <a:cubicBezTo>
                    <a:pt x="182" y="57"/>
                    <a:pt x="180" y="68"/>
                    <a:pt x="177" y="79"/>
                  </a:cubicBezTo>
                  <a:cubicBezTo>
                    <a:pt x="173" y="90"/>
                    <a:pt x="168" y="101"/>
                    <a:pt x="162" y="111"/>
                  </a:cubicBezTo>
                  <a:cubicBezTo>
                    <a:pt x="155" y="122"/>
                    <a:pt x="147" y="131"/>
                    <a:pt x="138" y="138"/>
                  </a:cubicBezTo>
                  <a:cubicBezTo>
                    <a:pt x="129" y="146"/>
                    <a:pt x="118" y="152"/>
                    <a:pt x="105" y="157"/>
                  </a:cubicBezTo>
                  <a:cubicBezTo>
                    <a:pt x="92" y="162"/>
                    <a:pt x="78" y="164"/>
                    <a:pt x="63" y="164"/>
                  </a:cubicBezTo>
                  <a:cubicBezTo>
                    <a:pt x="40" y="164"/>
                    <a:pt x="19" y="158"/>
                    <a:pt x="0" y="146"/>
                  </a:cubicBezTo>
                  <a:cubicBezTo>
                    <a:pt x="3" y="146"/>
                    <a:pt x="6" y="146"/>
                    <a:pt x="10" y="146"/>
                  </a:cubicBezTo>
                  <a:cubicBezTo>
                    <a:pt x="29" y="146"/>
                    <a:pt x="46" y="140"/>
                    <a:pt x="61" y="128"/>
                  </a:cubicBezTo>
                  <a:cubicBezTo>
                    <a:pt x="52" y="128"/>
                    <a:pt x="44" y="125"/>
                    <a:pt x="37" y="120"/>
                  </a:cubicBezTo>
                  <a:cubicBezTo>
                    <a:pt x="30" y="115"/>
                    <a:pt x="25" y="108"/>
                    <a:pt x="22" y="100"/>
                  </a:cubicBezTo>
                  <a:cubicBezTo>
                    <a:pt x="25" y="100"/>
                    <a:pt x="28" y="100"/>
                    <a:pt x="30" y="100"/>
                  </a:cubicBezTo>
                  <a:cubicBezTo>
                    <a:pt x="34" y="100"/>
                    <a:pt x="38" y="100"/>
                    <a:pt x="41" y="99"/>
                  </a:cubicBezTo>
                  <a:cubicBezTo>
                    <a:pt x="32" y="97"/>
                    <a:pt x="24" y="92"/>
                    <a:pt x="17" y="84"/>
                  </a:cubicBezTo>
                  <a:cubicBezTo>
                    <a:pt x="11" y="77"/>
                    <a:pt x="8" y="68"/>
                    <a:pt x="8" y="58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14" y="61"/>
                    <a:pt x="20" y="62"/>
                    <a:pt x="27" y="63"/>
                  </a:cubicBezTo>
                  <a:cubicBezTo>
                    <a:pt x="21" y="59"/>
                    <a:pt x="16" y="54"/>
                    <a:pt x="13" y="48"/>
                  </a:cubicBezTo>
                  <a:cubicBezTo>
                    <a:pt x="10" y="42"/>
                    <a:pt x="8" y="35"/>
                    <a:pt x="8" y="28"/>
                  </a:cubicBezTo>
                  <a:cubicBezTo>
                    <a:pt x="8" y="21"/>
                    <a:pt x="10" y="14"/>
                    <a:pt x="14" y="7"/>
                  </a:cubicBezTo>
                  <a:cubicBezTo>
                    <a:pt x="24" y="20"/>
                    <a:pt x="37" y="30"/>
                    <a:pt x="52" y="38"/>
                  </a:cubicBezTo>
                  <a:cubicBezTo>
                    <a:pt x="66" y="46"/>
                    <a:pt x="82" y="50"/>
                    <a:pt x="99" y="51"/>
                  </a:cubicBezTo>
                  <a:cubicBezTo>
                    <a:pt x="99" y="47"/>
                    <a:pt x="98" y="44"/>
                    <a:pt x="98" y="41"/>
                  </a:cubicBezTo>
                  <a:cubicBezTo>
                    <a:pt x="98" y="30"/>
                    <a:pt x="102" y="20"/>
                    <a:pt x="110" y="12"/>
                  </a:cubicBezTo>
                  <a:cubicBezTo>
                    <a:pt x="119" y="4"/>
                    <a:pt x="128" y="0"/>
                    <a:pt x="140" y="0"/>
                  </a:cubicBezTo>
                  <a:cubicBezTo>
                    <a:pt x="152" y="0"/>
                    <a:pt x="162" y="4"/>
                    <a:pt x="170" y="13"/>
                  </a:cubicBezTo>
                  <a:cubicBezTo>
                    <a:pt x="180" y="11"/>
                    <a:pt x="188" y="8"/>
                    <a:pt x="197" y="3"/>
                  </a:cubicBezTo>
                  <a:cubicBezTo>
                    <a:pt x="193" y="13"/>
                    <a:pt x="187" y="20"/>
                    <a:pt x="178" y="26"/>
                  </a:cubicBezTo>
                  <a:cubicBezTo>
                    <a:pt x="186" y="25"/>
                    <a:pt x="194" y="23"/>
                    <a:pt x="202" y="19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40"/>
              <a:endParaRPr lang="en-US" sz="180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Questrial"/>
                <a:cs typeface="Questrial"/>
              </a:endParaRPr>
            </a:p>
          </p:txBody>
        </p:sp>
      </p:grpSp>
      <p:sp>
        <p:nvSpPr>
          <p:cNvPr id="16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5036548" y="1710105"/>
            <a:ext cx="2118904" cy="2118904"/>
          </a:xfrm>
          <a:custGeom>
            <a:avLst/>
            <a:gdLst>
              <a:gd name="connsiteX0" fmla="*/ 1059452 w 2118904"/>
              <a:gd name="connsiteY0" fmla="*/ 0 h 2118904"/>
              <a:gd name="connsiteX1" fmla="*/ 2118904 w 2118904"/>
              <a:gd name="connsiteY1" fmla="*/ 1059452 h 2118904"/>
              <a:gd name="connsiteX2" fmla="*/ 1059452 w 2118904"/>
              <a:gd name="connsiteY2" fmla="*/ 2118904 h 2118904"/>
              <a:gd name="connsiteX3" fmla="*/ 0 w 2118904"/>
              <a:gd name="connsiteY3" fmla="*/ 1059452 h 2118904"/>
              <a:gd name="connsiteX4" fmla="*/ 1059452 w 2118904"/>
              <a:gd name="connsiteY4" fmla="*/ 0 h 2118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8904" h="2118904">
                <a:moveTo>
                  <a:pt x="1059452" y="0"/>
                </a:moveTo>
                <a:cubicBezTo>
                  <a:pt x="1644571" y="0"/>
                  <a:pt x="2118904" y="474333"/>
                  <a:pt x="2118904" y="1059452"/>
                </a:cubicBezTo>
                <a:cubicBezTo>
                  <a:pt x="2118904" y="1644571"/>
                  <a:pt x="1644571" y="2118904"/>
                  <a:pt x="1059452" y="2118904"/>
                </a:cubicBezTo>
                <a:cubicBezTo>
                  <a:pt x="474333" y="2118904"/>
                  <a:pt x="0" y="1644571"/>
                  <a:pt x="0" y="1059452"/>
                </a:cubicBezTo>
                <a:cubicBezTo>
                  <a:pt x="0" y="474333"/>
                  <a:pt x="474333" y="0"/>
                  <a:pt x="1059452" y="0"/>
                </a:cubicBezTo>
                <a:close/>
              </a:path>
            </a:pathLst>
          </a:custGeo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800"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8940542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1869216" y="1710105"/>
            <a:ext cx="2118904" cy="2118904"/>
          </a:xfrm>
          <a:custGeom>
            <a:avLst/>
            <a:gdLst>
              <a:gd name="connsiteX0" fmla="*/ 1059452 w 2118904"/>
              <a:gd name="connsiteY0" fmla="*/ 0 h 2118904"/>
              <a:gd name="connsiteX1" fmla="*/ 2118904 w 2118904"/>
              <a:gd name="connsiteY1" fmla="*/ 1059452 h 2118904"/>
              <a:gd name="connsiteX2" fmla="*/ 1059452 w 2118904"/>
              <a:gd name="connsiteY2" fmla="*/ 2118904 h 2118904"/>
              <a:gd name="connsiteX3" fmla="*/ 0 w 2118904"/>
              <a:gd name="connsiteY3" fmla="*/ 1059452 h 2118904"/>
              <a:gd name="connsiteX4" fmla="*/ 1059452 w 2118904"/>
              <a:gd name="connsiteY4" fmla="*/ 0 h 2118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8904" h="2118904">
                <a:moveTo>
                  <a:pt x="1059452" y="0"/>
                </a:moveTo>
                <a:cubicBezTo>
                  <a:pt x="1644571" y="0"/>
                  <a:pt x="2118904" y="474333"/>
                  <a:pt x="2118904" y="1059452"/>
                </a:cubicBezTo>
                <a:cubicBezTo>
                  <a:pt x="2118904" y="1644571"/>
                  <a:pt x="1644571" y="2118904"/>
                  <a:pt x="1059452" y="2118904"/>
                </a:cubicBezTo>
                <a:cubicBezTo>
                  <a:pt x="474333" y="2118904"/>
                  <a:pt x="0" y="1644571"/>
                  <a:pt x="0" y="1059452"/>
                </a:cubicBezTo>
                <a:cubicBezTo>
                  <a:pt x="0" y="474333"/>
                  <a:pt x="474333" y="0"/>
                  <a:pt x="1059452" y="0"/>
                </a:cubicBezTo>
                <a:close/>
              </a:path>
            </a:pathLst>
          </a:custGeo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800"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2983989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133476" y="2041834"/>
            <a:ext cx="9915378" cy="2121251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32452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133476" y="2141260"/>
            <a:ext cx="4766518" cy="2541865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21000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230104" y="1904001"/>
            <a:ext cx="5134809" cy="3962227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78781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86967" y="2006094"/>
            <a:ext cx="3818795" cy="3818064"/>
          </a:xfrm>
          <a:prstGeom prst="ellipse">
            <a:avLst/>
          </a:prstGeo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3581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496097" y="1899045"/>
            <a:ext cx="3297622" cy="3296991"/>
          </a:xfrm>
          <a:prstGeom prst="ellipse">
            <a:avLst/>
          </a:prstGeo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7398281" y="1899045"/>
            <a:ext cx="3297622" cy="3296991"/>
          </a:xfrm>
          <a:prstGeom prst="ellipse">
            <a:avLst/>
          </a:prstGeo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71255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872735"/>
            <a:ext cx="12192000" cy="3391595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11595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244975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32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7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4776715" cy="68580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4776717" y="0"/>
            <a:ext cx="7415284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11472269" y="6438754"/>
            <a:ext cx="3497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49B6D55-4680-4DC5-B665-330CCBA60EFE}" type="slidenum">
              <a:rPr lang="ru-RU" sz="900" b="0" baseline="0" smtClean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Poppins SemiBold" panose="02000000000000000000" pitchFamily="2" charset="0"/>
              </a:rPr>
              <a:pPr algn="ctr"/>
              <a:t>‹#›</a:t>
            </a:fld>
            <a:endParaRPr lang="ru-RU" sz="1200" b="0" baseline="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1567645" y="341515"/>
            <a:ext cx="159022" cy="16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58505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899046"/>
            <a:ext cx="12192000" cy="2428256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70215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280337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41594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11347355" y="6438754"/>
            <a:ext cx="3497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49B6D55-4680-4DC5-B665-330CCBA60EFE}" type="slidenum">
              <a:rPr lang="ru-RU" sz="900" b="0" baseline="0" smtClean="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Poppins SemiBold" panose="02000000000000000000" pitchFamily="2" charset="0"/>
              </a:rPr>
              <a:pPr algn="ctr"/>
              <a:t>‹#›</a:t>
            </a:fld>
            <a:endParaRPr lang="ru-RU" sz="1200" b="0" baseline="0" dirty="0">
              <a:latin typeface="+mj-lt"/>
            </a:endParaRPr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42731" y="341515"/>
            <a:ext cx="159022" cy="160799"/>
          </a:xfrm>
          <a:prstGeom prst="rect">
            <a:avLst/>
          </a:prstGeom>
        </p:spPr>
      </p:pic>
      <p:grpSp>
        <p:nvGrpSpPr>
          <p:cNvPr id="9" name="Группа 8"/>
          <p:cNvGrpSpPr/>
          <p:nvPr userDrawn="1"/>
        </p:nvGrpSpPr>
        <p:grpSpPr>
          <a:xfrm>
            <a:off x="296779" y="336852"/>
            <a:ext cx="240632" cy="165462"/>
            <a:chOff x="11345779" y="324853"/>
            <a:chExt cx="240632" cy="165462"/>
          </a:xfrm>
        </p:grpSpPr>
        <p:cxnSp>
          <p:nvCxnSpPr>
            <p:cNvPr id="10" name="Прямая соединительная линия 9"/>
            <p:cNvCxnSpPr/>
            <p:nvPr/>
          </p:nvCxnSpPr>
          <p:spPr>
            <a:xfrm>
              <a:off x="11345779" y="324853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>
              <a:off x="11345779" y="407584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11345779" y="490315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Рисунок 13"/>
          <p:cNvSpPr>
            <a:spLocks noGrp="1"/>
          </p:cNvSpPr>
          <p:nvPr>
            <p:ph type="pic" sz="quarter" idx="10"/>
          </p:nvPr>
        </p:nvSpPr>
        <p:spPr>
          <a:xfrm>
            <a:off x="5868063" y="1979875"/>
            <a:ext cx="4738977" cy="300559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1710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5838825" cy="367886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5838825" y="0"/>
            <a:ext cx="6353176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11472269" y="6438754"/>
            <a:ext cx="3497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49B6D55-4680-4DC5-B665-330CCBA60EFE}" type="slidenum">
              <a:rPr lang="ru-RU" sz="900" b="0" baseline="0" smtClean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Poppins SemiBold" panose="02000000000000000000" pitchFamily="2" charset="0"/>
              </a:rPr>
              <a:pPr algn="ctr"/>
              <a:t>‹#›</a:t>
            </a:fld>
            <a:endParaRPr lang="ru-RU" sz="1200" b="0" baseline="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1567645" y="341515"/>
            <a:ext cx="159022" cy="16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618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11472269" y="6438754"/>
            <a:ext cx="3497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49B6D55-4680-4DC5-B665-330CCBA60EFE}" type="slidenum">
              <a:rPr lang="ru-RU" sz="900" b="0" baseline="0" smtClean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Poppins SemiBold" panose="02000000000000000000" pitchFamily="2" charset="0"/>
              </a:rPr>
              <a:pPr algn="ctr"/>
              <a:t>‹#›</a:t>
            </a:fld>
            <a:endParaRPr lang="ru-RU" sz="1200" b="0" baseline="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1567645" y="339184"/>
            <a:ext cx="159022" cy="160799"/>
          </a:xfrm>
          <a:prstGeom prst="rect">
            <a:avLst/>
          </a:prstGeom>
        </p:spPr>
      </p:pic>
      <p:grpSp>
        <p:nvGrpSpPr>
          <p:cNvPr id="9" name="Группа 8"/>
          <p:cNvGrpSpPr/>
          <p:nvPr userDrawn="1"/>
        </p:nvGrpSpPr>
        <p:grpSpPr>
          <a:xfrm>
            <a:off x="296779" y="336852"/>
            <a:ext cx="240632" cy="165462"/>
            <a:chOff x="11345779" y="324853"/>
            <a:chExt cx="240632" cy="165462"/>
          </a:xfrm>
        </p:grpSpPr>
        <p:cxnSp>
          <p:nvCxnSpPr>
            <p:cNvPr id="10" name="Прямая соединительная линия 9"/>
            <p:cNvCxnSpPr/>
            <p:nvPr/>
          </p:nvCxnSpPr>
          <p:spPr>
            <a:xfrm>
              <a:off x="11345779" y="324853"/>
              <a:ext cx="240632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>
              <a:off x="11345779" y="407584"/>
              <a:ext cx="240632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11345779" y="490315"/>
              <a:ext cx="240632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13508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11472269" y="6438754"/>
            <a:ext cx="3497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49B6D55-4680-4DC5-B665-330CCBA60EFE}" type="slidenum">
              <a:rPr lang="ru-RU" sz="900" b="0" baseline="0" smtClean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Poppins SemiBold" panose="02000000000000000000" pitchFamily="2" charset="0"/>
              </a:rPr>
              <a:pPr algn="ctr"/>
              <a:t>‹#›</a:t>
            </a:fld>
            <a:endParaRPr lang="ru-RU" sz="1200" b="0" baseline="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1567645" y="339184"/>
            <a:ext cx="159022" cy="160799"/>
          </a:xfrm>
          <a:prstGeom prst="rect">
            <a:avLst/>
          </a:prstGeom>
        </p:spPr>
      </p:pic>
      <p:grpSp>
        <p:nvGrpSpPr>
          <p:cNvPr id="9" name="Группа 8"/>
          <p:cNvGrpSpPr/>
          <p:nvPr userDrawn="1"/>
        </p:nvGrpSpPr>
        <p:grpSpPr>
          <a:xfrm>
            <a:off x="296779" y="336852"/>
            <a:ext cx="240632" cy="165462"/>
            <a:chOff x="11345779" y="324853"/>
            <a:chExt cx="240632" cy="165462"/>
          </a:xfrm>
        </p:grpSpPr>
        <p:cxnSp>
          <p:nvCxnSpPr>
            <p:cNvPr id="10" name="Прямая соединительная линия 9"/>
            <p:cNvCxnSpPr/>
            <p:nvPr/>
          </p:nvCxnSpPr>
          <p:spPr>
            <a:xfrm>
              <a:off x="11345779" y="324853"/>
              <a:ext cx="240632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>
              <a:off x="11345779" y="407584"/>
              <a:ext cx="240632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11345779" y="490315"/>
              <a:ext cx="240632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Рисунок 13"/>
          <p:cNvSpPr>
            <a:spLocks noGrp="1"/>
          </p:cNvSpPr>
          <p:nvPr>
            <p:ph type="pic" sz="quarter" idx="10"/>
          </p:nvPr>
        </p:nvSpPr>
        <p:spPr>
          <a:xfrm>
            <a:off x="5138591" y="2480806"/>
            <a:ext cx="1829974" cy="3275937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37735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7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21717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7" name="Рисунок 7"/>
          <p:cNvSpPr>
            <a:spLocks noGrp="1"/>
          </p:cNvSpPr>
          <p:nvPr>
            <p:ph type="pic" sz="quarter" idx="11"/>
          </p:nvPr>
        </p:nvSpPr>
        <p:spPr>
          <a:xfrm>
            <a:off x="0" y="4686300"/>
            <a:ext cx="12192000" cy="2171700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56031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7"/>
          <p:cNvSpPr>
            <a:spLocks noGrp="1"/>
          </p:cNvSpPr>
          <p:nvPr>
            <p:ph type="pic" sz="quarter" idx="10"/>
          </p:nvPr>
        </p:nvSpPr>
        <p:spPr>
          <a:xfrm>
            <a:off x="7448551" y="0"/>
            <a:ext cx="4743450" cy="68580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442584" y="6438754"/>
            <a:ext cx="3497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49B6D55-4680-4DC5-B665-330CCBA60EFE}" type="slidenum">
              <a:rPr lang="ru-RU" sz="900" b="0" baseline="0" smtClean="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Poppins SemiBold" panose="02000000000000000000" pitchFamily="2" charset="0"/>
              </a:rPr>
              <a:pPr algn="ctr"/>
              <a:t>‹#›</a:t>
            </a:fld>
            <a:endParaRPr lang="ru-RU" sz="1200" b="0" baseline="0" dirty="0">
              <a:latin typeface="+mj-lt"/>
            </a:endParaRPr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7960" y="341515"/>
            <a:ext cx="159022" cy="16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32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1"/>
          </p:nvPr>
        </p:nvSpPr>
        <p:spPr>
          <a:xfrm>
            <a:off x="1536700" y="1174049"/>
            <a:ext cx="1828800" cy="3295651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37871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7"/>
          <p:cNvSpPr>
            <a:spLocks noGrp="1"/>
          </p:cNvSpPr>
          <p:nvPr>
            <p:ph type="pic" sz="quarter" idx="10"/>
          </p:nvPr>
        </p:nvSpPr>
        <p:spPr>
          <a:xfrm>
            <a:off x="1" y="1279478"/>
            <a:ext cx="6155140" cy="429904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11282680" y="6438754"/>
            <a:ext cx="3497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49B6D55-4680-4DC5-B665-330CCBA60EFE}" type="slidenum">
              <a:rPr lang="ru-RU" sz="900" b="0" baseline="0" smtClean="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Poppins SemiBold" panose="02000000000000000000" pitchFamily="2" charset="0"/>
              </a:rPr>
              <a:pPr algn="ctr"/>
              <a:t>‹#›</a:t>
            </a:fld>
            <a:endParaRPr lang="ru-RU" sz="1200" b="0" baseline="0" dirty="0">
              <a:latin typeface="+mj-lt"/>
            </a:endParaRPr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57111" y="341515"/>
            <a:ext cx="159022" cy="160799"/>
          </a:xfrm>
          <a:prstGeom prst="rect">
            <a:avLst/>
          </a:prstGeom>
        </p:spPr>
      </p:pic>
      <p:grpSp>
        <p:nvGrpSpPr>
          <p:cNvPr id="10" name="Группа 9"/>
          <p:cNvGrpSpPr/>
          <p:nvPr userDrawn="1"/>
        </p:nvGrpSpPr>
        <p:grpSpPr>
          <a:xfrm>
            <a:off x="296779" y="336852"/>
            <a:ext cx="240632" cy="165462"/>
            <a:chOff x="11345779" y="324853"/>
            <a:chExt cx="240632" cy="165462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>
              <a:off x="11345779" y="324853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11345779" y="407584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11345779" y="490315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08305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197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7"/>
          <p:cNvSpPr>
            <a:spLocks noGrp="1"/>
          </p:cNvSpPr>
          <p:nvPr>
            <p:ph type="pic" sz="quarter" idx="10"/>
          </p:nvPr>
        </p:nvSpPr>
        <p:spPr>
          <a:xfrm>
            <a:off x="1" y="1279478"/>
            <a:ext cx="6155140" cy="5578522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11346478" y="6438754"/>
            <a:ext cx="3497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49B6D55-4680-4DC5-B665-330CCBA60EFE}" type="slidenum">
              <a:rPr lang="ru-RU" sz="900" b="0" baseline="0" smtClean="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Poppins SemiBold" panose="02000000000000000000" pitchFamily="2" charset="0"/>
              </a:rPr>
              <a:pPr algn="ctr"/>
              <a:t>‹#›</a:t>
            </a:fld>
            <a:endParaRPr lang="ru-RU" sz="1200" b="0" baseline="0" dirty="0">
              <a:latin typeface="+mj-lt"/>
            </a:endParaRPr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46478" y="341515"/>
            <a:ext cx="159022" cy="160799"/>
          </a:xfrm>
          <a:prstGeom prst="rect">
            <a:avLst/>
          </a:prstGeom>
        </p:spPr>
      </p:pic>
      <p:grpSp>
        <p:nvGrpSpPr>
          <p:cNvPr id="9" name="Группа 8"/>
          <p:cNvGrpSpPr/>
          <p:nvPr userDrawn="1"/>
        </p:nvGrpSpPr>
        <p:grpSpPr>
          <a:xfrm>
            <a:off x="296779" y="336852"/>
            <a:ext cx="240632" cy="165462"/>
            <a:chOff x="11345779" y="324853"/>
            <a:chExt cx="240632" cy="165462"/>
          </a:xfrm>
        </p:grpSpPr>
        <p:cxnSp>
          <p:nvCxnSpPr>
            <p:cNvPr id="10" name="Прямая соединительная линия 9"/>
            <p:cNvCxnSpPr/>
            <p:nvPr/>
          </p:nvCxnSpPr>
          <p:spPr>
            <a:xfrm>
              <a:off x="11345779" y="324853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>
              <a:off x="11345779" y="407584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11345779" y="490315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31460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7"/>
          <p:cNvSpPr>
            <a:spLocks noGrp="1"/>
          </p:cNvSpPr>
          <p:nvPr>
            <p:ph type="pic" sz="quarter" idx="11"/>
          </p:nvPr>
        </p:nvSpPr>
        <p:spPr>
          <a:xfrm>
            <a:off x="0" y="1719618"/>
            <a:ext cx="12192001" cy="5138382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53635" y="341515"/>
            <a:ext cx="159022" cy="160799"/>
          </a:xfrm>
          <a:prstGeom prst="rect">
            <a:avLst/>
          </a:prstGeom>
        </p:spPr>
      </p:pic>
      <p:grpSp>
        <p:nvGrpSpPr>
          <p:cNvPr id="10" name="Группа 9"/>
          <p:cNvGrpSpPr/>
          <p:nvPr userDrawn="1"/>
        </p:nvGrpSpPr>
        <p:grpSpPr>
          <a:xfrm>
            <a:off x="296779" y="336852"/>
            <a:ext cx="240632" cy="165462"/>
            <a:chOff x="11345779" y="324853"/>
            <a:chExt cx="240632" cy="165462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>
              <a:off x="11345779" y="324853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11345779" y="407584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11345779" y="490315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79059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7"/>
          <p:cNvSpPr>
            <a:spLocks noGrp="1"/>
          </p:cNvSpPr>
          <p:nvPr>
            <p:ph type="pic" sz="quarter" idx="11"/>
          </p:nvPr>
        </p:nvSpPr>
        <p:spPr>
          <a:xfrm>
            <a:off x="0" y="1970725"/>
            <a:ext cx="12192001" cy="291655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53635" y="341515"/>
            <a:ext cx="159022" cy="160799"/>
          </a:xfrm>
          <a:prstGeom prst="rect">
            <a:avLst/>
          </a:prstGeom>
        </p:spPr>
      </p:pic>
      <p:grpSp>
        <p:nvGrpSpPr>
          <p:cNvPr id="8" name="Группа 7"/>
          <p:cNvGrpSpPr/>
          <p:nvPr userDrawn="1"/>
        </p:nvGrpSpPr>
        <p:grpSpPr>
          <a:xfrm>
            <a:off x="296779" y="336852"/>
            <a:ext cx="240632" cy="165462"/>
            <a:chOff x="11345779" y="324853"/>
            <a:chExt cx="240632" cy="165462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>
              <a:off x="11345779" y="324853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11345779" y="407584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>
              <a:off x="11345779" y="490315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Прямоугольник 11"/>
          <p:cNvSpPr/>
          <p:nvPr userDrawn="1"/>
        </p:nvSpPr>
        <p:spPr>
          <a:xfrm>
            <a:off x="442584" y="6438754"/>
            <a:ext cx="3497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49B6D55-4680-4DC5-B665-330CCBA60EFE}" type="slidenum">
              <a:rPr lang="ru-RU" sz="900" b="0" baseline="0" smtClean="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Poppins SemiBold" panose="02000000000000000000" pitchFamily="2" charset="0"/>
              </a:rPr>
              <a:pPr algn="ctr"/>
              <a:t>‹#›</a:t>
            </a:fld>
            <a:endParaRPr lang="ru-RU" sz="1200" b="0" baseline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345551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" y="1828800"/>
            <a:ext cx="12192000" cy="50292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0" name="Рисунок 9"/>
          <p:cNvSpPr>
            <a:spLocks noGrp="1"/>
          </p:cNvSpPr>
          <p:nvPr>
            <p:ph type="pic" sz="quarter" idx="11"/>
          </p:nvPr>
        </p:nvSpPr>
        <p:spPr>
          <a:xfrm>
            <a:off x="1282274" y="2530224"/>
            <a:ext cx="1460500" cy="188303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1" name="Рисунок 9"/>
          <p:cNvSpPr>
            <a:spLocks noGrp="1"/>
          </p:cNvSpPr>
          <p:nvPr>
            <p:ph type="pic" sz="quarter" idx="12"/>
          </p:nvPr>
        </p:nvSpPr>
        <p:spPr>
          <a:xfrm>
            <a:off x="3331712" y="2530224"/>
            <a:ext cx="1460500" cy="188303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2" name="Рисунок 9"/>
          <p:cNvSpPr>
            <a:spLocks noGrp="1"/>
          </p:cNvSpPr>
          <p:nvPr>
            <p:ph type="pic" sz="quarter" idx="13"/>
          </p:nvPr>
        </p:nvSpPr>
        <p:spPr>
          <a:xfrm>
            <a:off x="5381150" y="2530224"/>
            <a:ext cx="1460500" cy="188303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3" name="Рисунок 9"/>
          <p:cNvSpPr>
            <a:spLocks noGrp="1"/>
          </p:cNvSpPr>
          <p:nvPr>
            <p:ph type="pic" sz="quarter" idx="14"/>
          </p:nvPr>
        </p:nvSpPr>
        <p:spPr>
          <a:xfrm>
            <a:off x="7430588" y="2530224"/>
            <a:ext cx="1460500" cy="188303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4" name="Рисунок 9"/>
          <p:cNvSpPr>
            <a:spLocks noGrp="1"/>
          </p:cNvSpPr>
          <p:nvPr>
            <p:ph type="pic" sz="quarter" idx="15"/>
          </p:nvPr>
        </p:nvSpPr>
        <p:spPr>
          <a:xfrm>
            <a:off x="9480026" y="2530224"/>
            <a:ext cx="1460500" cy="188303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1163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9"/>
          <p:cNvSpPr>
            <a:spLocks noGrp="1"/>
          </p:cNvSpPr>
          <p:nvPr>
            <p:ph type="pic" sz="quarter" idx="11"/>
          </p:nvPr>
        </p:nvSpPr>
        <p:spPr>
          <a:xfrm>
            <a:off x="1405106" y="2117558"/>
            <a:ext cx="1829416" cy="2252959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5921113" y="6466050"/>
            <a:ext cx="3497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49B6D55-4680-4DC5-B665-330CCBA60EFE}" type="slidenum">
              <a:rPr lang="ru-RU" sz="900" b="0" baseline="0" smtClean="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Poppins SemiBold" panose="02000000000000000000" pitchFamily="2" charset="0"/>
              </a:rPr>
              <a:pPr algn="ctr"/>
              <a:t>‹#›</a:t>
            </a:fld>
            <a:endParaRPr lang="ru-RU" sz="1200" b="0" baseline="0" dirty="0">
              <a:latin typeface="+mj-lt"/>
            </a:endParaRPr>
          </a:p>
        </p:txBody>
      </p:sp>
      <p:sp>
        <p:nvSpPr>
          <p:cNvPr id="13" name="Рисунок 9"/>
          <p:cNvSpPr>
            <a:spLocks noGrp="1"/>
          </p:cNvSpPr>
          <p:nvPr>
            <p:ph type="pic" sz="quarter" idx="12"/>
          </p:nvPr>
        </p:nvSpPr>
        <p:spPr>
          <a:xfrm>
            <a:off x="3931545" y="2117558"/>
            <a:ext cx="1829416" cy="2252959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4" name="Рисунок 9"/>
          <p:cNvSpPr>
            <a:spLocks noGrp="1"/>
          </p:cNvSpPr>
          <p:nvPr>
            <p:ph type="pic" sz="quarter" idx="13"/>
          </p:nvPr>
        </p:nvSpPr>
        <p:spPr>
          <a:xfrm>
            <a:off x="6457984" y="2117558"/>
            <a:ext cx="1829416" cy="2252959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5" name="Рисунок 9"/>
          <p:cNvSpPr>
            <a:spLocks noGrp="1"/>
          </p:cNvSpPr>
          <p:nvPr>
            <p:ph type="pic" sz="quarter" idx="14"/>
          </p:nvPr>
        </p:nvSpPr>
        <p:spPr>
          <a:xfrm>
            <a:off x="8984422" y="2117558"/>
            <a:ext cx="1829416" cy="2252959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72199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7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21717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442584" y="6438754"/>
            <a:ext cx="3497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49B6D55-4680-4DC5-B665-330CCBA60EFE}" type="slidenum">
              <a:rPr lang="ru-RU" sz="900" b="0" baseline="0" smtClean="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Poppins SemiBold" panose="02000000000000000000" pitchFamily="2" charset="0"/>
              </a:rPr>
              <a:pPr algn="ctr"/>
              <a:t>‹#›</a:t>
            </a:fld>
            <a:endParaRPr lang="ru-RU" sz="1200" b="0" baseline="0" dirty="0">
              <a:latin typeface="+mj-lt"/>
            </a:endParaRPr>
          </a:p>
        </p:txBody>
      </p:sp>
      <p:sp>
        <p:nvSpPr>
          <p:cNvPr id="13" name="Рисунок 12"/>
          <p:cNvSpPr>
            <a:spLocks noGrp="1"/>
          </p:cNvSpPr>
          <p:nvPr>
            <p:ph type="pic" sz="quarter" idx="11"/>
          </p:nvPr>
        </p:nvSpPr>
        <p:spPr>
          <a:xfrm>
            <a:off x="754063" y="2647950"/>
            <a:ext cx="3084011" cy="340995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4" name="Рисунок 12"/>
          <p:cNvSpPr>
            <a:spLocks noGrp="1"/>
          </p:cNvSpPr>
          <p:nvPr>
            <p:ph type="pic" sz="quarter" idx="12"/>
          </p:nvPr>
        </p:nvSpPr>
        <p:spPr>
          <a:xfrm>
            <a:off x="4087813" y="2647949"/>
            <a:ext cx="2865437" cy="159919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5" name="Рисунок 12"/>
          <p:cNvSpPr>
            <a:spLocks noGrp="1"/>
          </p:cNvSpPr>
          <p:nvPr>
            <p:ph type="pic" sz="quarter" idx="13"/>
          </p:nvPr>
        </p:nvSpPr>
        <p:spPr>
          <a:xfrm>
            <a:off x="4087813" y="4463716"/>
            <a:ext cx="2865437" cy="1594184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09003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2"/>
          <p:cNvSpPr>
            <a:spLocks noGrp="1"/>
          </p:cNvSpPr>
          <p:nvPr>
            <p:ph type="pic" sz="quarter" idx="12"/>
          </p:nvPr>
        </p:nvSpPr>
        <p:spPr>
          <a:xfrm>
            <a:off x="4644274" y="825165"/>
            <a:ext cx="1949032" cy="226193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8" name="Рисунок 12"/>
          <p:cNvSpPr>
            <a:spLocks noGrp="1"/>
          </p:cNvSpPr>
          <p:nvPr>
            <p:ph type="pic" sz="quarter" idx="13"/>
          </p:nvPr>
        </p:nvSpPr>
        <p:spPr>
          <a:xfrm>
            <a:off x="754063" y="4595061"/>
            <a:ext cx="3641474" cy="150795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9" name="Рисунок 12"/>
          <p:cNvSpPr>
            <a:spLocks noGrp="1"/>
          </p:cNvSpPr>
          <p:nvPr>
            <p:ph type="pic" sz="quarter" idx="14"/>
          </p:nvPr>
        </p:nvSpPr>
        <p:spPr>
          <a:xfrm>
            <a:off x="4644274" y="3311693"/>
            <a:ext cx="1949031" cy="2791326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0" name="Рисунок 12"/>
          <p:cNvSpPr>
            <a:spLocks noGrp="1"/>
          </p:cNvSpPr>
          <p:nvPr>
            <p:ph type="pic" sz="quarter" idx="15"/>
          </p:nvPr>
        </p:nvSpPr>
        <p:spPr>
          <a:xfrm>
            <a:off x="6842042" y="3311693"/>
            <a:ext cx="1864851" cy="2791326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1" name="Рисунок 12"/>
          <p:cNvSpPr>
            <a:spLocks noGrp="1"/>
          </p:cNvSpPr>
          <p:nvPr>
            <p:ph type="pic" sz="quarter" idx="16"/>
          </p:nvPr>
        </p:nvSpPr>
        <p:spPr>
          <a:xfrm>
            <a:off x="6842042" y="825164"/>
            <a:ext cx="4563895" cy="226193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2" name="Рисунок 12"/>
          <p:cNvSpPr>
            <a:spLocks noGrp="1"/>
          </p:cNvSpPr>
          <p:nvPr>
            <p:ph type="pic" sz="quarter" idx="17"/>
          </p:nvPr>
        </p:nvSpPr>
        <p:spPr>
          <a:xfrm>
            <a:off x="8955630" y="3311694"/>
            <a:ext cx="2494465" cy="128336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3" name="Рисунок 12"/>
          <p:cNvSpPr>
            <a:spLocks noGrp="1"/>
          </p:cNvSpPr>
          <p:nvPr>
            <p:ph type="pic" sz="quarter" idx="18"/>
          </p:nvPr>
        </p:nvSpPr>
        <p:spPr>
          <a:xfrm>
            <a:off x="8955630" y="4819654"/>
            <a:ext cx="2494465" cy="128336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90478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12"/>
          <p:cNvSpPr>
            <a:spLocks noGrp="1"/>
          </p:cNvSpPr>
          <p:nvPr>
            <p:ph type="pic" sz="quarter" idx="12"/>
          </p:nvPr>
        </p:nvSpPr>
        <p:spPr>
          <a:xfrm>
            <a:off x="4644274" y="825165"/>
            <a:ext cx="2107400" cy="3023821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7" name="Рисунок 12"/>
          <p:cNvSpPr>
            <a:spLocks noGrp="1"/>
          </p:cNvSpPr>
          <p:nvPr>
            <p:ph type="pic" sz="quarter" idx="14"/>
          </p:nvPr>
        </p:nvSpPr>
        <p:spPr>
          <a:xfrm>
            <a:off x="4644274" y="3923414"/>
            <a:ext cx="2107400" cy="217960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8" name="Рисунок 12"/>
          <p:cNvSpPr>
            <a:spLocks noGrp="1"/>
          </p:cNvSpPr>
          <p:nvPr>
            <p:ph type="pic" sz="quarter" idx="15"/>
          </p:nvPr>
        </p:nvSpPr>
        <p:spPr>
          <a:xfrm>
            <a:off x="6842042" y="3168502"/>
            <a:ext cx="1864851" cy="293451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9" name="Рисунок 12"/>
          <p:cNvSpPr>
            <a:spLocks noGrp="1"/>
          </p:cNvSpPr>
          <p:nvPr>
            <p:ph type="pic" sz="quarter" idx="16"/>
          </p:nvPr>
        </p:nvSpPr>
        <p:spPr>
          <a:xfrm>
            <a:off x="6842042" y="825164"/>
            <a:ext cx="4608054" cy="226193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0" name="Рисунок 12"/>
          <p:cNvSpPr>
            <a:spLocks noGrp="1"/>
          </p:cNvSpPr>
          <p:nvPr>
            <p:ph type="pic" sz="quarter" idx="17"/>
          </p:nvPr>
        </p:nvSpPr>
        <p:spPr>
          <a:xfrm>
            <a:off x="8797262" y="3168502"/>
            <a:ext cx="2652834" cy="1426559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1" name="Рисунок 12"/>
          <p:cNvSpPr>
            <a:spLocks noGrp="1"/>
          </p:cNvSpPr>
          <p:nvPr>
            <p:ph type="pic" sz="quarter" idx="18"/>
          </p:nvPr>
        </p:nvSpPr>
        <p:spPr>
          <a:xfrm>
            <a:off x="8797262" y="4676462"/>
            <a:ext cx="2652834" cy="142655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1251102" y="6438754"/>
            <a:ext cx="3497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49B6D55-4680-4DC5-B665-330CCBA60EFE}" type="slidenum">
              <a:rPr lang="ru-RU" sz="900" b="0" baseline="0" smtClean="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Poppins SemiBold" panose="02000000000000000000" pitchFamily="2" charset="0"/>
              </a:rPr>
              <a:pPr algn="ctr"/>
              <a:t>‹#›</a:t>
            </a:fld>
            <a:endParaRPr lang="ru-RU" sz="1200" b="0" baseline="0" dirty="0">
              <a:latin typeface="+mj-lt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46478" y="341515"/>
            <a:ext cx="159022" cy="160799"/>
          </a:xfrm>
          <a:prstGeom prst="rect">
            <a:avLst/>
          </a:prstGeom>
        </p:spPr>
      </p:pic>
      <p:grpSp>
        <p:nvGrpSpPr>
          <p:cNvPr id="14" name="Группа 13"/>
          <p:cNvGrpSpPr/>
          <p:nvPr userDrawn="1"/>
        </p:nvGrpSpPr>
        <p:grpSpPr>
          <a:xfrm>
            <a:off x="296779" y="336852"/>
            <a:ext cx="240632" cy="165462"/>
            <a:chOff x="11345779" y="324853"/>
            <a:chExt cx="240632" cy="165462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>
              <a:off x="11345779" y="324853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>
              <a:off x="11345779" y="407584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>
              <a:off x="11345779" y="490315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29956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6"/>
          <p:cNvSpPr>
            <a:spLocks noGrp="1"/>
          </p:cNvSpPr>
          <p:nvPr>
            <p:ph type="pic" sz="quarter" idx="11"/>
          </p:nvPr>
        </p:nvSpPr>
        <p:spPr>
          <a:xfrm>
            <a:off x="3354978" y="713581"/>
            <a:ext cx="2374900" cy="2015971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9" name="Рисунок 6"/>
          <p:cNvSpPr>
            <a:spLocks noGrp="1"/>
          </p:cNvSpPr>
          <p:nvPr>
            <p:ph type="pic" sz="quarter" idx="12"/>
          </p:nvPr>
        </p:nvSpPr>
        <p:spPr>
          <a:xfrm>
            <a:off x="3354978" y="2913145"/>
            <a:ext cx="2374900" cy="3231274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0" name="Рисунок 6"/>
          <p:cNvSpPr>
            <a:spLocks noGrp="1"/>
          </p:cNvSpPr>
          <p:nvPr>
            <p:ph type="pic" sz="quarter" idx="13"/>
          </p:nvPr>
        </p:nvSpPr>
        <p:spPr>
          <a:xfrm>
            <a:off x="5936676" y="4266548"/>
            <a:ext cx="5377317" cy="1877871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1" name="Рисунок 6"/>
          <p:cNvSpPr>
            <a:spLocks noGrp="1"/>
          </p:cNvSpPr>
          <p:nvPr>
            <p:ph type="pic" sz="quarter" idx="14"/>
          </p:nvPr>
        </p:nvSpPr>
        <p:spPr>
          <a:xfrm>
            <a:off x="5936676" y="713581"/>
            <a:ext cx="1760661" cy="2015971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2" name="Рисунок 6"/>
          <p:cNvSpPr>
            <a:spLocks noGrp="1"/>
          </p:cNvSpPr>
          <p:nvPr>
            <p:ph type="pic" sz="quarter" idx="15"/>
          </p:nvPr>
        </p:nvSpPr>
        <p:spPr>
          <a:xfrm>
            <a:off x="5936675" y="2913145"/>
            <a:ext cx="1760661" cy="116981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3" name="Рисунок 6"/>
          <p:cNvSpPr>
            <a:spLocks noGrp="1"/>
          </p:cNvSpPr>
          <p:nvPr>
            <p:ph type="pic" sz="quarter" idx="16"/>
          </p:nvPr>
        </p:nvSpPr>
        <p:spPr>
          <a:xfrm>
            <a:off x="7876839" y="713581"/>
            <a:ext cx="3437154" cy="2015971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4" name="Рисунок 6"/>
          <p:cNvSpPr>
            <a:spLocks noGrp="1"/>
          </p:cNvSpPr>
          <p:nvPr>
            <p:ph type="pic" sz="quarter" idx="17"/>
          </p:nvPr>
        </p:nvSpPr>
        <p:spPr>
          <a:xfrm>
            <a:off x="7876837" y="2913145"/>
            <a:ext cx="3437156" cy="1169810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9334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8556625" y="0"/>
            <a:ext cx="3635375" cy="68580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442584" y="6438754"/>
            <a:ext cx="3497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49B6D55-4680-4DC5-B665-330CCBA60EFE}" type="slidenum">
              <a:rPr lang="ru-RU" sz="900" b="0" baseline="0" smtClean="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Poppins SemiBold" panose="02000000000000000000" pitchFamily="2" charset="0"/>
              </a:rPr>
              <a:pPr algn="ctr"/>
              <a:t>‹#›</a:t>
            </a:fld>
            <a:endParaRPr lang="ru-RU" sz="1200" b="0" baseline="0" dirty="0">
              <a:latin typeface="+mj-lt"/>
            </a:endParaRPr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7960" y="341515"/>
            <a:ext cx="159022" cy="16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054926"/>
      </p:ext>
    </p:extLst>
  </p:cSld>
  <p:clrMapOvr>
    <a:masterClrMapping/>
  </p:clrMapOvr>
  <p:hf sldNum="0"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12"/>
          <p:cNvSpPr>
            <a:spLocks noGrp="1"/>
          </p:cNvSpPr>
          <p:nvPr>
            <p:ph type="pic" sz="quarter" idx="16"/>
          </p:nvPr>
        </p:nvSpPr>
        <p:spPr>
          <a:xfrm>
            <a:off x="1" y="0"/>
            <a:ext cx="3087322" cy="2277599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7" name="Рисунок 12"/>
          <p:cNvSpPr>
            <a:spLocks noGrp="1"/>
          </p:cNvSpPr>
          <p:nvPr>
            <p:ph type="pic" sz="quarter" idx="17"/>
          </p:nvPr>
        </p:nvSpPr>
        <p:spPr>
          <a:xfrm>
            <a:off x="-1" y="2272570"/>
            <a:ext cx="3087323" cy="2044249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8" name="Рисунок 12"/>
          <p:cNvSpPr>
            <a:spLocks noGrp="1"/>
          </p:cNvSpPr>
          <p:nvPr>
            <p:ph type="pic" sz="quarter" idx="18"/>
          </p:nvPr>
        </p:nvSpPr>
        <p:spPr>
          <a:xfrm>
            <a:off x="3080084" y="2261938"/>
            <a:ext cx="3023004" cy="205208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0" name="Рисунок 12"/>
          <p:cNvSpPr>
            <a:spLocks noGrp="1"/>
          </p:cNvSpPr>
          <p:nvPr>
            <p:ph type="pic" sz="quarter" idx="20"/>
          </p:nvPr>
        </p:nvSpPr>
        <p:spPr>
          <a:xfrm>
            <a:off x="9176084" y="2272570"/>
            <a:ext cx="3023004" cy="203864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1" name="Рисунок 12"/>
          <p:cNvSpPr>
            <a:spLocks noGrp="1"/>
          </p:cNvSpPr>
          <p:nvPr>
            <p:ph type="pic" sz="quarter" idx="21"/>
          </p:nvPr>
        </p:nvSpPr>
        <p:spPr>
          <a:xfrm>
            <a:off x="1956391" y="4303386"/>
            <a:ext cx="4139609" cy="2554614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2" name="Рисунок 12"/>
          <p:cNvSpPr>
            <a:spLocks noGrp="1"/>
          </p:cNvSpPr>
          <p:nvPr>
            <p:ph type="pic" sz="quarter" idx="22"/>
          </p:nvPr>
        </p:nvSpPr>
        <p:spPr>
          <a:xfrm>
            <a:off x="0" y="4314019"/>
            <a:ext cx="1956391" cy="2543982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4" name="Рисунок 12"/>
          <p:cNvSpPr>
            <a:spLocks noGrp="1"/>
          </p:cNvSpPr>
          <p:nvPr>
            <p:ph type="pic" sz="quarter" idx="24"/>
          </p:nvPr>
        </p:nvSpPr>
        <p:spPr>
          <a:xfrm>
            <a:off x="6096000" y="4303387"/>
            <a:ext cx="4089991" cy="2554614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5" name="Рисунок 12"/>
          <p:cNvSpPr>
            <a:spLocks noGrp="1"/>
          </p:cNvSpPr>
          <p:nvPr>
            <p:ph type="pic" sz="quarter" idx="25"/>
          </p:nvPr>
        </p:nvSpPr>
        <p:spPr>
          <a:xfrm>
            <a:off x="3087322" y="7831"/>
            <a:ext cx="3008678" cy="226193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6" name="Рисунок 12"/>
          <p:cNvSpPr>
            <a:spLocks noGrp="1"/>
          </p:cNvSpPr>
          <p:nvPr>
            <p:ph type="pic" sz="quarter" idx="26"/>
          </p:nvPr>
        </p:nvSpPr>
        <p:spPr>
          <a:xfrm>
            <a:off x="6096001" y="0"/>
            <a:ext cx="6095848" cy="2277599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7" name="Рисунок 12"/>
          <p:cNvSpPr>
            <a:spLocks noGrp="1"/>
          </p:cNvSpPr>
          <p:nvPr>
            <p:ph type="pic" sz="quarter" idx="27"/>
          </p:nvPr>
        </p:nvSpPr>
        <p:spPr>
          <a:xfrm>
            <a:off x="10185991" y="4303386"/>
            <a:ext cx="2013097" cy="256244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8" name="Рисунок 12"/>
          <p:cNvSpPr>
            <a:spLocks noGrp="1"/>
          </p:cNvSpPr>
          <p:nvPr>
            <p:ph type="pic" sz="quarter" idx="28"/>
          </p:nvPr>
        </p:nvSpPr>
        <p:spPr>
          <a:xfrm>
            <a:off x="6103088" y="2261937"/>
            <a:ext cx="3080084" cy="2052081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1493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7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2171700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07776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7"/>
          <p:cNvSpPr>
            <a:spLocks noGrp="1"/>
          </p:cNvSpPr>
          <p:nvPr>
            <p:ph type="pic" sz="quarter" idx="10"/>
          </p:nvPr>
        </p:nvSpPr>
        <p:spPr>
          <a:xfrm>
            <a:off x="1" y="-16071"/>
            <a:ext cx="12192000" cy="3129420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0 h 10074"/>
              <a:gd name="connsiteX1" fmla="*/ 10000 w 10000"/>
              <a:gd name="connsiteY1" fmla="*/ 74 h 10074"/>
              <a:gd name="connsiteX2" fmla="*/ 10000 w 10000"/>
              <a:gd name="connsiteY2" fmla="*/ 10074 h 10074"/>
              <a:gd name="connsiteX3" fmla="*/ 0 w 10000"/>
              <a:gd name="connsiteY3" fmla="*/ 10074 h 10074"/>
              <a:gd name="connsiteX4" fmla="*/ 0 w 10000"/>
              <a:gd name="connsiteY4" fmla="*/ 0 h 10074"/>
              <a:gd name="connsiteX0" fmla="*/ 0 w 10000"/>
              <a:gd name="connsiteY0" fmla="*/ 0 h 14410"/>
              <a:gd name="connsiteX1" fmla="*/ 10000 w 10000"/>
              <a:gd name="connsiteY1" fmla="*/ 74 h 14410"/>
              <a:gd name="connsiteX2" fmla="*/ 10000 w 10000"/>
              <a:gd name="connsiteY2" fmla="*/ 10074 h 14410"/>
              <a:gd name="connsiteX3" fmla="*/ 11 w 10000"/>
              <a:gd name="connsiteY3" fmla="*/ 14410 h 14410"/>
              <a:gd name="connsiteX4" fmla="*/ 0 w 10000"/>
              <a:gd name="connsiteY4" fmla="*/ 0 h 14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4410">
                <a:moveTo>
                  <a:pt x="0" y="0"/>
                </a:moveTo>
                <a:lnTo>
                  <a:pt x="10000" y="74"/>
                </a:lnTo>
                <a:lnTo>
                  <a:pt x="10000" y="10074"/>
                </a:lnTo>
                <a:lnTo>
                  <a:pt x="11" y="14410"/>
                </a:lnTo>
                <a:cubicBezTo>
                  <a:pt x="7" y="9607"/>
                  <a:pt x="4" y="4803"/>
                  <a:pt x="0" y="0"/>
                </a:cubicBezTo>
                <a:close/>
              </a:path>
            </a:pathLst>
          </a:custGeom>
        </p:spPr>
        <p:txBody>
          <a:bodyPr/>
          <a:lstStyle/>
          <a:p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1"/>
          </p:nvPr>
        </p:nvSpPr>
        <p:spPr>
          <a:xfrm>
            <a:off x="1446213" y="2033588"/>
            <a:ext cx="1787525" cy="1787525"/>
          </a:xfrm>
          <a:prstGeom prst="ellipse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9" name="Рисунок 7"/>
          <p:cNvSpPr>
            <a:spLocks noGrp="1"/>
          </p:cNvSpPr>
          <p:nvPr>
            <p:ph type="pic" sz="quarter" idx="12"/>
          </p:nvPr>
        </p:nvSpPr>
        <p:spPr>
          <a:xfrm>
            <a:off x="5202238" y="2033587"/>
            <a:ext cx="1787525" cy="1787525"/>
          </a:xfrm>
          <a:prstGeom prst="ellipse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0" name="Рисунок 7"/>
          <p:cNvSpPr>
            <a:spLocks noGrp="1"/>
          </p:cNvSpPr>
          <p:nvPr>
            <p:ph type="pic" sz="quarter" idx="13"/>
          </p:nvPr>
        </p:nvSpPr>
        <p:spPr>
          <a:xfrm>
            <a:off x="8958263" y="2033587"/>
            <a:ext cx="1787525" cy="1787525"/>
          </a:xfrm>
          <a:prstGeom prst="ellipse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5921113" y="6466050"/>
            <a:ext cx="3497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49B6D55-4680-4DC5-B665-330CCBA60EFE}" type="slidenum">
              <a:rPr lang="ru-RU" sz="900" b="0" baseline="0" smtClean="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Poppins SemiBold" panose="02000000000000000000" pitchFamily="2" charset="0"/>
              </a:rPr>
              <a:pPr algn="ctr"/>
              <a:t>‹#›</a:t>
            </a:fld>
            <a:endParaRPr lang="ru-RU" sz="1200" b="0" baseline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19285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7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2033516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1"/>
          </p:nvPr>
        </p:nvSpPr>
        <p:spPr>
          <a:xfrm>
            <a:off x="859477" y="2797458"/>
            <a:ext cx="2757488" cy="152876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8" name="Рисунок 6"/>
          <p:cNvSpPr>
            <a:spLocks noGrp="1"/>
          </p:cNvSpPr>
          <p:nvPr>
            <p:ph type="pic" sz="quarter" idx="12"/>
          </p:nvPr>
        </p:nvSpPr>
        <p:spPr>
          <a:xfrm>
            <a:off x="4737716" y="2797458"/>
            <a:ext cx="2757488" cy="152876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9" name="Рисунок 6"/>
          <p:cNvSpPr>
            <a:spLocks noGrp="1"/>
          </p:cNvSpPr>
          <p:nvPr>
            <p:ph type="pic" sz="quarter" idx="13"/>
          </p:nvPr>
        </p:nvSpPr>
        <p:spPr>
          <a:xfrm>
            <a:off x="8615955" y="2797457"/>
            <a:ext cx="2757488" cy="152876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3277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7299-CC0A-45EB-9CA8-8192876CCBCD}" type="datetimeFigureOut">
              <a:rPr lang="ru-RU" smtClean="0"/>
              <a:t>14.12.2019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63EA4-607C-49A0-8355-BF440E516A6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38974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7299-CC0A-45EB-9CA8-8192876CCBCD}" type="datetimeFigureOut">
              <a:rPr lang="ru-RU" smtClean="0"/>
              <a:t>14.12.2019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63EA4-607C-49A0-8355-BF440E516A6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82022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7299-CC0A-45EB-9CA8-8192876CCBCD}" type="datetimeFigureOut">
              <a:rPr lang="ru-RU" smtClean="0"/>
              <a:t>14.12.2019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63EA4-607C-49A0-8355-BF440E516A6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07636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7299-CC0A-45EB-9CA8-8192876CCBCD}" type="datetimeFigureOut">
              <a:rPr lang="ru-RU" smtClean="0"/>
              <a:t>14.12.2019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63EA4-607C-49A0-8355-BF440E516A6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58118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30801BD-CF79-4513-B727-7DA89FE7AA2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1774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BEF22C-7B68-490A-ACA0-309889F725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1A9046-EA15-4F9A-B61D-309C700C4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9290B-6DE0-49FF-9E9D-4F1FCB60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FF4D-724B-425A-91D2-C0851CD76D54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0375E-E661-4906-ACB8-598A31B2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AEFC5-B491-486E-B19A-E0FA5E07F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55AC1-BDD8-46B4-BF02-EBE24CD1C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54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7"/>
          <p:cNvSpPr>
            <a:spLocks noGrp="1"/>
          </p:cNvSpPr>
          <p:nvPr>
            <p:ph type="pic" sz="quarter" idx="10"/>
          </p:nvPr>
        </p:nvSpPr>
        <p:spPr>
          <a:xfrm>
            <a:off x="8556625" y="0"/>
            <a:ext cx="3635375" cy="68580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442584" y="6438754"/>
            <a:ext cx="3497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49B6D55-4680-4DC5-B665-330CCBA60EFE}" type="slidenum">
              <a:rPr lang="ru-RU" sz="900" b="0" baseline="0" smtClean="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Poppins SemiBold" panose="02000000000000000000" pitchFamily="2" charset="0"/>
              </a:rPr>
              <a:pPr algn="ctr"/>
              <a:t>‹#›</a:t>
            </a:fld>
            <a:endParaRPr lang="ru-RU" sz="1200" b="0" baseline="0" dirty="0">
              <a:latin typeface="+mj-lt"/>
            </a:endParaRPr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7960" y="341515"/>
            <a:ext cx="159022" cy="160799"/>
          </a:xfrm>
          <a:prstGeom prst="rect">
            <a:avLst/>
          </a:prstGeom>
        </p:spPr>
      </p:pic>
      <p:sp>
        <p:nvSpPr>
          <p:cNvPr id="11" name="Рисунок 10"/>
          <p:cNvSpPr>
            <a:spLocks noGrp="1"/>
          </p:cNvSpPr>
          <p:nvPr>
            <p:ph type="pic" sz="quarter" idx="11"/>
          </p:nvPr>
        </p:nvSpPr>
        <p:spPr>
          <a:xfrm>
            <a:off x="985962" y="1502796"/>
            <a:ext cx="2997641" cy="4015409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203612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EFA3393-241F-4419-B349-9D254AB95DF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35765" y="1837360"/>
            <a:ext cx="6882539" cy="2323974"/>
          </a:xfrm>
          <a:custGeom>
            <a:avLst/>
            <a:gdLst>
              <a:gd name="connsiteX0" fmla="*/ 0 w 6882539"/>
              <a:gd name="connsiteY0" fmla="*/ 0 h 2323974"/>
              <a:gd name="connsiteX1" fmla="*/ 6882539 w 6882539"/>
              <a:gd name="connsiteY1" fmla="*/ 0 h 2323974"/>
              <a:gd name="connsiteX2" fmla="*/ 6882539 w 6882539"/>
              <a:gd name="connsiteY2" fmla="*/ 2323974 h 2323974"/>
              <a:gd name="connsiteX3" fmla="*/ 0 w 6882539"/>
              <a:gd name="connsiteY3" fmla="*/ 2323974 h 232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82539" h="2323974">
                <a:moveTo>
                  <a:pt x="0" y="0"/>
                </a:moveTo>
                <a:lnTo>
                  <a:pt x="6882539" y="0"/>
                </a:lnTo>
                <a:lnTo>
                  <a:pt x="6882539" y="2323974"/>
                </a:lnTo>
                <a:lnTo>
                  <a:pt x="0" y="232397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3048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A237260-1775-436A-9AFA-4B4711ED78F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8795" y="-4973"/>
            <a:ext cx="12200794" cy="4861390"/>
          </a:xfrm>
          <a:custGeom>
            <a:avLst/>
            <a:gdLst>
              <a:gd name="connsiteX0" fmla="*/ 0 w 12200794"/>
              <a:gd name="connsiteY0" fmla="*/ 0 h 4861390"/>
              <a:gd name="connsiteX1" fmla="*/ 12200794 w 12200794"/>
              <a:gd name="connsiteY1" fmla="*/ 0 h 4861390"/>
              <a:gd name="connsiteX2" fmla="*/ 12200794 w 12200794"/>
              <a:gd name="connsiteY2" fmla="*/ 3450615 h 4861390"/>
              <a:gd name="connsiteX3" fmla="*/ 6100397 w 12200794"/>
              <a:gd name="connsiteY3" fmla="*/ 4861390 h 4861390"/>
              <a:gd name="connsiteX4" fmla="*/ 0 w 12200794"/>
              <a:gd name="connsiteY4" fmla="*/ 3450615 h 4861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0794" h="4861390">
                <a:moveTo>
                  <a:pt x="0" y="0"/>
                </a:moveTo>
                <a:lnTo>
                  <a:pt x="12200794" y="0"/>
                </a:lnTo>
                <a:lnTo>
                  <a:pt x="12200794" y="3450615"/>
                </a:lnTo>
                <a:lnTo>
                  <a:pt x="6100397" y="4861390"/>
                </a:lnTo>
                <a:lnTo>
                  <a:pt x="0" y="345061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1467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B20D4E3-0A36-4276-941D-CF340F3D8DD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004096" y="3548269"/>
            <a:ext cx="7231951" cy="2521226"/>
          </a:xfrm>
          <a:custGeom>
            <a:avLst/>
            <a:gdLst>
              <a:gd name="connsiteX0" fmla="*/ 0 w 7231951"/>
              <a:gd name="connsiteY0" fmla="*/ 0 h 2521226"/>
              <a:gd name="connsiteX1" fmla="*/ 7231951 w 7231951"/>
              <a:gd name="connsiteY1" fmla="*/ 0 h 2521226"/>
              <a:gd name="connsiteX2" fmla="*/ 7231951 w 7231951"/>
              <a:gd name="connsiteY2" fmla="*/ 2521226 h 2521226"/>
              <a:gd name="connsiteX3" fmla="*/ 0 w 7231951"/>
              <a:gd name="connsiteY3" fmla="*/ 2521226 h 2521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1951" h="2521226">
                <a:moveTo>
                  <a:pt x="0" y="0"/>
                </a:moveTo>
                <a:lnTo>
                  <a:pt x="7231951" y="0"/>
                </a:lnTo>
                <a:lnTo>
                  <a:pt x="7231951" y="2521226"/>
                </a:lnTo>
                <a:lnTo>
                  <a:pt x="0" y="252122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7936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2992532-7F8E-434E-B4CD-3028F9E8D61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1605" y="-741419"/>
            <a:ext cx="7161847" cy="7370830"/>
          </a:xfrm>
          <a:custGeom>
            <a:avLst/>
            <a:gdLst>
              <a:gd name="connsiteX0" fmla="*/ 2787816 w 7161847"/>
              <a:gd name="connsiteY0" fmla="*/ 7152549 h 7370830"/>
              <a:gd name="connsiteX1" fmla="*/ 2787817 w 7161847"/>
              <a:gd name="connsiteY1" fmla="*/ 7152549 h 7370830"/>
              <a:gd name="connsiteX2" fmla="*/ 2787816 w 7161847"/>
              <a:gd name="connsiteY2" fmla="*/ 7152550 h 7370830"/>
              <a:gd name="connsiteX3" fmla="*/ 1391706 w 7161847"/>
              <a:gd name="connsiteY3" fmla="*/ 6138863 h 7370830"/>
              <a:gd name="connsiteX4" fmla="*/ 1391707 w 7161847"/>
              <a:gd name="connsiteY4" fmla="*/ 6138863 h 7370830"/>
              <a:gd name="connsiteX5" fmla="*/ 1391707 w 7161847"/>
              <a:gd name="connsiteY5" fmla="*/ 6138864 h 7370830"/>
              <a:gd name="connsiteX6" fmla="*/ 6563752 w 7161847"/>
              <a:gd name="connsiteY6" fmla="*/ 5372121 h 7370830"/>
              <a:gd name="connsiteX7" fmla="*/ 6835791 w 7161847"/>
              <a:gd name="connsiteY7" fmla="*/ 5484803 h 7370830"/>
              <a:gd name="connsiteX8" fmla="*/ 6835790 w 7161847"/>
              <a:gd name="connsiteY8" fmla="*/ 5484804 h 7370830"/>
              <a:gd name="connsiteX9" fmla="*/ 6835790 w 7161847"/>
              <a:gd name="connsiteY9" fmla="*/ 6028882 h 7370830"/>
              <a:gd name="connsiteX10" fmla="*/ 6013108 w 7161847"/>
              <a:gd name="connsiteY10" fmla="*/ 6851562 h 7370830"/>
              <a:gd name="connsiteX11" fmla="*/ 5469030 w 7161847"/>
              <a:gd name="connsiteY11" fmla="*/ 6851562 h 7370830"/>
              <a:gd name="connsiteX12" fmla="*/ 5469030 w 7161847"/>
              <a:gd name="connsiteY12" fmla="*/ 6851564 h 7370830"/>
              <a:gd name="connsiteX13" fmla="*/ 5469031 w 7161847"/>
              <a:gd name="connsiteY13" fmla="*/ 6307485 h 7370830"/>
              <a:gd name="connsiteX14" fmla="*/ 6291713 w 7161847"/>
              <a:gd name="connsiteY14" fmla="*/ 5484803 h 7370830"/>
              <a:gd name="connsiteX15" fmla="*/ 6563752 w 7161847"/>
              <a:gd name="connsiteY15" fmla="*/ 5372121 h 7370830"/>
              <a:gd name="connsiteX16" fmla="*/ 6620795 w 7161847"/>
              <a:gd name="connsiteY16" fmla="*/ 4143997 h 7370830"/>
              <a:gd name="connsiteX17" fmla="*/ 6892834 w 7161847"/>
              <a:gd name="connsiteY17" fmla="*/ 4256679 h 7370830"/>
              <a:gd name="connsiteX18" fmla="*/ 6892832 w 7161847"/>
              <a:gd name="connsiteY18" fmla="*/ 4256681 h 7370830"/>
              <a:gd name="connsiteX19" fmla="*/ 6892832 w 7161847"/>
              <a:gd name="connsiteY19" fmla="*/ 4800759 h 7370830"/>
              <a:gd name="connsiteX20" fmla="*/ 4814590 w 7161847"/>
              <a:gd name="connsiteY20" fmla="*/ 6879000 h 7370830"/>
              <a:gd name="connsiteX21" fmla="*/ 4270513 w 7161847"/>
              <a:gd name="connsiteY21" fmla="*/ 6879000 h 7370830"/>
              <a:gd name="connsiteX22" fmla="*/ 4270514 w 7161847"/>
              <a:gd name="connsiteY22" fmla="*/ 6879001 h 7370830"/>
              <a:gd name="connsiteX23" fmla="*/ 4270514 w 7161847"/>
              <a:gd name="connsiteY23" fmla="*/ 6334923 h 7370830"/>
              <a:gd name="connsiteX24" fmla="*/ 6348755 w 7161847"/>
              <a:gd name="connsiteY24" fmla="*/ 4256680 h 7370830"/>
              <a:gd name="connsiteX25" fmla="*/ 6620795 w 7161847"/>
              <a:gd name="connsiteY25" fmla="*/ 4143997 h 7370830"/>
              <a:gd name="connsiteX26" fmla="*/ 2866468 w 7161847"/>
              <a:gd name="connsiteY26" fmla="*/ 3040604 h 7370830"/>
              <a:gd name="connsiteX27" fmla="*/ 3138506 w 7161847"/>
              <a:gd name="connsiteY27" fmla="*/ 3153287 h 7370830"/>
              <a:gd name="connsiteX28" fmla="*/ 3138505 w 7161847"/>
              <a:gd name="connsiteY28" fmla="*/ 3153287 h 7370830"/>
              <a:gd name="connsiteX29" fmla="*/ 3138506 w 7161847"/>
              <a:gd name="connsiteY29" fmla="*/ 3697364 h 7370830"/>
              <a:gd name="connsiteX30" fmla="*/ 656759 w 7161847"/>
              <a:gd name="connsiteY30" fmla="*/ 6179110 h 7370830"/>
              <a:gd name="connsiteX31" fmla="*/ 173034 w 7161847"/>
              <a:gd name="connsiteY31" fmla="*/ 6228409 h 7370830"/>
              <a:gd name="connsiteX32" fmla="*/ 112681 w 7161847"/>
              <a:gd name="connsiteY32" fmla="*/ 6179110 h 7370830"/>
              <a:gd name="connsiteX33" fmla="*/ 63383 w 7161847"/>
              <a:gd name="connsiteY33" fmla="*/ 6118759 h 7370830"/>
              <a:gd name="connsiteX34" fmla="*/ 112682 w 7161847"/>
              <a:gd name="connsiteY34" fmla="*/ 5635033 h 7370830"/>
              <a:gd name="connsiteX35" fmla="*/ 2594428 w 7161847"/>
              <a:gd name="connsiteY35" fmla="*/ 3153287 h 7370830"/>
              <a:gd name="connsiteX36" fmla="*/ 2866468 w 7161847"/>
              <a:gd name="connsiteY36" fmla="*/ 3040604 h 7370830"/>
              <a:gd name="connsiteX37" fmla="*/ 5359755 w 7161847"/>
              <a:gd name="connsiteY37" fmla="*/ 2993060 h 7370830"/>
              <a:gd name="connsiteX38" fmla="*/ 5631795 w 7161847"/>
              <a:gd name="connsiteY38" fmla="*/ 3105742 h 7370830"/>
              <a:gd name="connsiteX39" fmla="*/ 5631794 w 7161847"/>
              <a:gd name="connsiteY39" fmla="*/ 3105743 h 7370830"/>
              <a:gd name="connsiteX40" fmla="*/ 5631794 w 7161847"/>
              <a:gd name="connsiteY40" fmla="*/ 3649821 h 7370830"/>
              <a:gd name="connsiteX41" fmla="*/ 2023465 w 7161847"/>
              <a:gd name="connsiteY41" fmla="*/ 7258148 h 7370830"/>
              <a:gd name="connsiteX42" fmla="*/ 1539739 w 7161847"/>
              <a:gd name="connsiteY42" fmla="*/ 7307446 h 7370830"/>
              <a:gd name="connsiteX43" fmla="*/ 1479387 w 7161847"/>
              <a:gd name="connsiteY43" fmla="*/ 7258149 h 7370830"/>
              <a:gd name="connsiteX44" fmla="*/ 1479387 w 7161847"/>
              <a:gd name="connsiteY44" fmla="*/ 7258149 h 7370830"/>
              <a:gd name="connsiteX45" fmla="*/ 1430089 w 7161847"/>
              <a:gd name="connsiteY45" fmla="*/ 7197796 h 7370830"/>
              <a:gd name="connsiteX46" fmla="*/ 1479388 w 7161847"/>
              <a:gd name="connsiteY46" fmla="*/ 6714071 h 7370830"/>
              <a:gd name="connsiteX47" fmla="*/ 5087717 w 7161847"/>
              <a:gd name="connsiteY47" fmla="*/ 3105742 h 7370830"/>
              <a:gd name="connsiteX48" fmla="*/ 5359755 w 7161847"/>
              <a:gd name="connsiteY48" fmla="*/ 2993060 h 7370830"/>
              <a:gd name="connsiteX49" fmla="*/ 6668184 w 7161847"/>
              <a:gd name="connsiteY49" fmla="*/ 2887461 h 7370830"/>
              <a:gd name="connsiteX50" fmla="*/ 6940223 w 7161847"/>
              <a:gd name="connsiteY50" fmla="*/ 3000143 h 7370830"/>
              <a:gd name="connsiteX51" fmla="*/ 6940223 w 7161847"/>
              <a:gd name="connsiteY51" fmla="*/ 3000144 h 7370830"/>
              <a:gd name="connsiteX52" fmla="*/ 6940223 w 7161847"/>
              <a:gd name="connsiteY52" fmla="*/ 3544221 h 7370830"/>
              <a:gd name="connsiteX53" fmla="*/ 3331893 w 7161847"/>
              <a:gd name="connsiteY53" fmla="*/ 7152549 h 7370830"/>
              <a:gd name="connsiteX54" fmla="*/ 2848167 w 7161847"/>
              <a:gd name="connsiteY54" fmla="*/ 7201847 h 7370830"/>
              <a:gd name="connsiteX55" fmla="*/ 2787817 w 7161847"/>
              <a:gd name="connsiteY55" fmla="*/ 7152549 h 7370830"/>
              <a:gd name="connsiteX56" fmla="*/ 2738519 w 7161847"/>
              <a:gd name="connsiteY56" fmla="*/ 7092198 h 7370830"/>
              <a:gd name="connsiteX57" fmla="*/ 2787816 w 7161847"/>
              <a:gd name="connsiteY57" fmla="*/ 6608472 h 7370830"/>
              <a:gd name="connsiteX58" fmla="*/ 6396146 w 7161847"/>
              <a:gd name="connsiteY58" fmla="*/ 3000143 h 7370830"/>
              <a:gd name="connsiteX59" fmla="*/ 6668184 w 7161847"/>
              <a:gd name="connsiteY59" fmla="*/ 2887461 h 7370830"/>
              <a:gd name="connsiteX60" fmla="*/ 5272076 w 7161847"/>
              <a:gd name="connsiteY60" fmla="*/ 1873775 h 7370830"/>
              <a:gd name="connsiteX61" fmla="*/ 5544115 w 7161847"/>
              <a:gd name="connsiteY61" fmla="*/ 1986458 h 7370830"/>
              <a:gd name="connsiteX62" fmla="*/ 5544114 w 7161847"/>
              <a:gd name="connsiteY62" fmla="*/ 1986458 h 7370830"/>
              <a:gd name="connsiteX63" fmla="*/ 5544114 w 7161847"/>
              <a:gd name="connsiteY63" fmla="*/ 2530536 h 7370830"/>
              <a:gd name="connsiteX64" fmla="*/ 1935786 w 7161847"/>
              <a:gd name="connsiteY64" fmla="*/ 6138863 h 7370830"/>
              <a:gd name="connsiteX65" fmla="*/ 1452059 w 7161847"/>
              <a:gd name="connsiteY65" fmla="*/ 6188161 h 7370830"/>
              <a:gd name="connsiteX66" fmla="*/ 1391707 w 7161847"/>
              <a:gd name="connsiteY66" fmla="*/ 6138863 h 7370830"/>
              <a:gd name="connsiteX67" fmla="*/ 1342409 w 7161847"/>
              <a:gd name="connsiteY67" fmla="*/ 6078511 h 7370830"/>
              <a:gd name="connsiteX68" fmla="*/ 1391708 w 7161847"/>
              <a:gd name="connsiteY68" fmla="*/ 5594786 h 7370830"/>
              <a:gd name="connsiteX69" fmla="*/ 5000037 w 7161847"/>
              <a:gd name="connsiteY69" fmla="*/ 1986457 h 7370830"/>
              <a:gd name="connsiteX70" fmla="*/ 5272076 w 7161847"/>
              <a:gd name="connsiteY70" fmla="*/ 1873775 h 7370830"/>
              <a:gd name="connsiteX71" fmla="*/ 6777126 w 7161847"/>
              <a:gd name="connsiteY71" fmla="*/ 1542420 h 7370830"/>
              <a:gd name="connsiteX72" fmla="*/ 7049166 w 7161847"/>
              <a:gd name="connsiteY72" fmla="*/ 1655103 h 7370830"/>
              <a:gd name="connsiteX73" fmla="*/ 7049164 w 7161847"/>
              <a:gd name="connsiteY73" fmla="*/ 1655103 h 7370830"/>
              <a:gd name="connsiteX74" fmla="*/ 7049164 w 7161847"/>
              <a:gd name="connsiteY74" fmla="*/ 2199181 h 7370830"/>
              <a:gd name="connsiteX75" fmla="*/ 6226482 w 7161847"/>
              <a:gd name="connsiteY75" fmla="*/ 3021861 h 7370830"/>
              <a:gd name="connsiteX76" fmla="*/ 5682406 w 7161847"/>
              <a:gd name="connsiteY76" fmla="*/ 3021861 h 7370830"/>
              <a:gd name="connsiteX77" fmla="*/ 5682405 w 7161847"/>
              <a:gd name="connsiteY77" fmla="*/ 3021862 h 7370830"/>
              <a:gd name="connsiteX78" fmla="*/ 5682405 w 7161847"/>
              <a:gd name="connsiteY78" fmla="*/ 2477784 h 7370830"/>
              <a:gd name="connsiteX79" fmla="*/ 6505087 w 7161847"/>
              <a:gd name="connsiteY79" fmla="*/ 1655102 h 7370830"/>
              <a:gd name="connsiteX80" fmla="*/ 6777126 w 7161847"/>
              <a:gd name="connsiteY80" fmla="*/ 1542420 h 7370830"/>
              <a:gd name="connsiteX81" fmla="*/ 6635544 w 7161847"/>
              <a:gd name="connsiteY81" fmla="*/ 453955 h 7370830"/>
              <a:gd name="connsiteX82" fmla="*/ 6907582 w 7161847"/>
              <a:gd name="connsiteY82" fmla="*/ 566637 h 7370830"/>
              <a:gd name="connsiteX83" fmla="*/ 6907582 w 7161847"/>
              <a:gd name="connsiteY83" fmla="*/ 566638 h 7370830"/>
              <a:gd name="connsiteX84" fmla="*/ 6907582 w 7161847"/>
              <a:gd name="connsiteY84" fmla="*/ 1110716 h 7370830"/>
              <a:gd name="connsiteX85" fmla="*/ 6084900 w 7161847"/>
              <a:gd name="connsiteY85" fmla="*/ 1933396 h 7370830"/>
              <a:gd name="connsiteX86" fmla="*/ 5540823 w 7161847"/>
              <a:gd name="connsiteY86" fmla="*/ 1933395 h 7370830"/>
              <a:gd name="connsiteX87" fmla="*/ 5540823 w 7161847"/>
              <a:gd name="connsiteY87" fmla="*/ 1933397 h 7370830"/>
              <a:gd name="connsiteX88" fmla="*/ 5540823 w 7161847"/>
              <a:gd name="connsiteY88" fmla="*/ 1389319 h 7370830"/>
              <a:gd name="connsiteX89" fmla="*/ 6363505 w 7161847"/>
              <a:gd name="connsiteY89" fmla="*/ 566637 h 7370830"/>
              <a:gd name="connsiteX90" fmla="*/ 6635544 w 7161847"/>
              <a:gd name="connsiteY90" fmla="*/ 453955 h 7370830"/>
              <a:gd name="connsiteX91" fmla="*/ 4320554 w 7161847"/>
              <a:gd name="connsiteY91" fmla="*/ 370272 h 7370830"/>
              <a:gd name="connsiteX92" fmla="*/ 4592593 w 7161847"/>
              <a:gd name="connsiteY92" fmla="*/ 482954 h 7370830"/>
              <a:gd name="connsiteX93" fmla="*/ 4592592 w 7161847"/>
              <a:gd name="connsiteY93" fmla="*/ 482955 h 7370830"/>
              <a:gd name="connsiteX94" fmla="*/ 4592592 w 7161847"/>
              <a:gd name="connsiteY94" fmla="*/ 1027032 h 7370830"/>
              <a:gd name="connsiteX95" fmla="*/ 984263 w 7161847"/>
              <a:gd name="connsiteY95" fmla="*/ 4635359 h 7370830"/>
              <a:gd name="connsiteX96" fmla="*/ 440184 w 7161847"/>
              <a:gd name="connsiteY96" fmla="*/ 4635359 h 7370830"/>
              <a:gd name="connsiteX97" fmla="*/ 440186 w 7161847"/>
              <a:gd name="connsiteY97" fmla="*/ 4635359 h 7370830"/>
              <a:gd name="connsiteX98" fmla="*/ 440186 w 7161847"/>
              <a:gd name="connsiteY98" fmla="*/ 4091282 h 7370830"/>
              <a:gd name="connsiteX99" fmla="*/ 4048515 w 7161847"/>
              <a:gd name="connsiteY99" fmla="*/ 482954 h 7370830"/>
              <a:gd name="connsiteX100" fmla="*/ 4320554 w 7161847"/>
              <a:gd name="connsiteY100" fmla="*/ 370272 h 7370830"/>
              <a:gd name="connsiteX101" fmla="*/ 5907766 w 7161847"/>
              <a:gd name="connsiteY101" fmla="*/ 0 h 7370830"/>
              <a:gd name="connsiteX102" fmla="*/ 6179803 w 7161847"/>
              <a:gd name="connsiteY102" fmla="*/ 112683 h 7370830"/>
              <a:gd name="connsiteX103" fmla="*/ 6179804 w 7161847"/>
              <a:gd name="connsiteY103" fmla="*/ 112683 h 7370830"/>
              <a:gd name="connsiteX104" fmla="*/ 6179804 w 7161847"/>
              <a:gd name="connsiteY104" fmla="*/ 656761 h 7370830"/>
              <a:gd name="connsiteX105" fmla="*/ 3698057 w 7161847"/>
              <a:gd name="connsiteY105" fmla="*/ 3138507 h 7370830"/>
              <a:gd name="connsiteX106" fmla="*/ 3153979 w 7161847"/>
              <a:gd name="connsiteY106" fmla="*/ 3138507 h 7370830"/>
              <a:gd name="connsiteX107" fmla="*/ 3153980 w 7161847"/>
              <a:gd name="connsiteY107" fmla="*/ 3138507 h 7370830"/>
              <a:gd name="connsiteX108" fmla="*/ 3153980 w 7161847"/>
              <a:gd name="connsiteY108" fmla="*/ 2594430 h 7370830"/>
              <a:gd name="connsiteX109" fmla="*/ 5635727 w 7161847"/>
              <a:gd name="connsiteY109" fmla="*/ 112683 h 7370830"/>
              <a:gd name="connsiteX110" fmla="*/ 5907766 w 7161847"/>
              <a:gd name="connsiteY110" fmla="*/ 0 h 7370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7161847" h="7370830">
                <a:moveTo>
                  <a:pt x="2787816" y="7152549"/>
                </a:moveTo>
                <a:lnTo>
                  <a:pt x="2787817" y="7152549"/>
                </a:lnTo>
                <a:lnTo>
                  <a:pt x="2787816" y="7152550"/>
                </a:lnTo>
                <a:close/>
                <a:moveTo>
                  <a:pt x="1391706" y="6138863"/>
                </a:moveTo>
                <a:lnTo>
                  <a:pt x="1391707" y="6138863"/>
                </a:lnTo>
                <a:lnTo>
                  <a:pt x="1391707" y="6138864"/>
                </a:lnTo>
                <a:close/>
                <a:moveTo>
                  <a:pt x="6563752" y="5372121"/>
                </a:moveTo>
                <a:cubicBezTo>
                  <a:pt x="6662211" y="5372121"/>
                  <a:pt x="6760669" y="5409682"/>
                  <a:pt x="6835791" y="5484803"/>
                </a:cubicBezTo>
                <a:lnTo>
                  <a:pt x="6835790" y="5484804"/>
                </a:lnTo>
                <a:cubicBezTo>
                  <a:pt x="6986034" y="5635048"/>
                  <a:pt x="6986034" y="5878639"/>
                  <a:pt x="6835790" y="6028882"/>
                </a:cubicBezTo>
                <a:lnTo>
                  <a:pt x="6013108" y="6851562"/>
                </a:lnTo>
                <a:cubicBezTo>
                  <a:pt x="5862865" y="7001806"/>
                  <a:pt x="5619274" y="7001806"/>
                  <a:pt x="5469030" y="6851562"/>
                </a:cubicBezTo>
                <a:lnTo>
                  <a:pt x="5469030" y="6851564"/>
                </a:lnTo>
                <a:cubicBezTo>
                  <a:pt x="5318788" y="6701320"/>
                  <a:pt x="5318788" y="6457729"/>
                  <a:pt x="5469031" y="6307485"/>
                </a:cubicBezTo>
                <a:lnTo>
                  <a:pt x="6291713" y="5484803"/>
                </a:lnTo>
                <a:cubicBezTo>
                  <a:pt x="6366835" y="5409682"/>
                  <a:pt x="6465294" y="5372121"/>
                  <a:pt x="6563752" y="5372121"/>
                </a:cubicBezTo>
                <a:close/>
                <a:moveTo>
                  <a:pt x="6620795" y="4143997"/>
                </a:moveTo>
                <a:cubicBezTo>
                  <a:pt x="6719254" y="4143997"/>
                  <a:pt x="6817711" y="4181559"/>
                  <a:pt x="6892834" y="4256679"/>
                </a:cubicBezTo>
                <a:lnTo>
                  <a:pt x="6892832" y="4256681"/>
                </a:lnTo>
                <a:cubicBezTo>
                  <a:pt x="7043075" y="4406924"/>
                  <a:pt x="7043075" y="4650516"/>
                  <a:pt x="6892832" y="4800759"/>
                </a:cubicBezTo>
                <a:lnTo>
                  <a:pt x="4814590" y="6879000"/>
                </a:lnTo>
                <a:cubicBezTo>
                  <a:pt x="4664347" y="7029243"/>
                  <a:pt x="4420756" y="7029243"/>
                  <a:pt x="4270513" y="6879000"/>
                </a:cubicBezTo>
                <a:lnTo>
                  <a:pt x="4270514" y="6879001"/>
                </a:lnTo>
                <a:cubicBezTo>
                  <a:pt x="4120269" y="6728758"/>
                  <a:pt x="4120270" y="6485166"/>
                  <a:pt x="4270514" y="6334923"/>
                </a:cubicBezTo>
                <a:lnTo>
                  <a:pt x="6348755" y="4256680"/>
                </a:lnTo>
                <a:cubicBezTo>
                  <a:pt x="6423877" y="4181559"/>
                  <a:pt x="6522336" y="4143997"/>
                  <a:pt x="6620795" y="4143997"/>
                </a:cubicBezTo>
                <a:close/>
                <a:moveTo>
                  <a:pt x="2866468" y="3040604"/>
                </a:moveTo>
                <a:cubicBezTo>
                  <a:pt x="2964925" y="3040604"/>
                  <a:pt x="3063384" y="3078165"/>
                  <a:pt x="3138506" y="3153287"/>
                </a:cubicBezTo>
                <a:lnTo>
                  <a:pt x="3138505" y="3153287"/>
                </a:lnTo>
                <a:cubicBezTo>
                  <a:pt x="3288749" y="3303531"/>
                  <a:pt x="3288749" y="3547122"/>
                  <a:pt x="3138506" y="3697364"/>
                </a:cubicBezTo>
                <a:lnTo>
                  <a:pt x="656759" y="6179110"/>
                </a:lnTo>
                <a:cubicBezTo>
                  <a:pt x="525295" y="6310573"/>
                  <a:pt x="322364" y="6327006"/>
                  <a:pt x="173034" y="6228409"/>
                </a:cubicBezTo>
                <a:lnTo>
                  <a:pt x="112681" y="6179110"/>
                </a:lnTo>
                <a:lnTo>
                  <a:pt x="63383" y="6118759"/>
                </a:lnTo>
                <a:cubicBezTo>
                  <a:pt x="-35214" y="5969429"/>
                  <a:pt x="-18781" y="5766496"/>
                  <a:pt x="112682" y="5635033"/>
                </a:cubicBezTo>
                <a:lnTo>
                  <a:pt x="2594428" y="3153287"/>
                </a:lnTo>
                <a:cubicBezTo>
                  <a:pt x="2669551" y="3078166"/>
                  <a:pt x="2768009" y="3040604"/>
                  <a:pt x="2866468" y="3040604"/>
                </a:cubicBezTo>
                <a:close/>
                <a:moveTo>
                  <a:pt x="5359755" y="2993060"/>
                </a:moveTo>
                <a:cubicBezTo>
                  <a:pt x="5458214" y="2993061"/>
                  <a:pt x="5556673" y="3030621"/>
                  <a:pt x="5631795" y="3105742"/>
                </a:cubicBezTo>
                <a:lnTo>
                  <a:pt x="5631794" y="3105743"/>
                </a:lnTo>
                <a:cubicBezTo>
                  <a:pt x="5782037" y="3255986"/>
                  <a:pt x="5782037" y="3499578"/>
                  <a:pt x="5631794" y="3649821"/>
                </a:cubicBezTo>
                <a:lnTo>
                  <a:pt x="2023465" y="7258148"/>
                </a:lnTo>
                <a:cubicBezTo>
                  <a:pt x="1892002" y="7389611"/>
                  <a:pt x="1689070" y="7406044"/>
                  <a:pt x="1539739" y="7307446"/>
                </a:cubicBezTo>
                <a:lnTo>
                  <a:pt x="1479387" y="7258149"/>
                </a:lnTo>
                <a:lnTo>
                  <a:pt x="1479387" y="7258149"/>
                </a:lnTo>
                <a:lnTo>
                  <a:pt x="1430089" y="7197796"/>
                </a:lnTo>
                <a:cubicBezTo>
                  <a:pt x="1331492" y="7048467"/>
                  <a:pt x="1347925" y="6845534"/>
                  <a:pt x="1479388" y="6714071"/>
                </a:cubicBezTo>
                <a:lnTo>
                  <a:pt x="5087717" y="3105742"/>
                </a:lnTo>
                <a:cubicBezTo>
                  <a:pt x="5162838" y="3030621"/>
                  <a:pt x="5261296" y="2993060"/>
                  <a:pt x="5359755" y="2993060"/>
                </a:cubicBezTo>
                <a:close/>
                <a:moveTo>
                  <a:pt x="6668184" y="2887461"/>
                </a:moveTo>
                <a:cubicBezTo>
                  <a:pt x="6766643" y="2887461"/>
                  <a:pt x="6865102" y="2925021"/>
                  <a:pt x="6940223" y="3000143"/>
                </a:cubicBezTo>
                <a:lnTo>
                  <a:pt x="6940223" y="3000144"/>
                </a:lnTo>
                <a:cubicBezTo>
                  <a:pt x="7090466" y="3150387"/>
                  <a:pt x="7090466" y="3393978"/>
                  <a:pt x="6940223" y="3544221"/>
                </a:cubicBezTo>
                <a:lnTo>
                  <a:pt x="3331893" y="7152549"/>
                </a:lnTo>
                <a:cubicBezTo>
                  <a:pt x="3200432" y="7284013"/>
                  <a:pt x="2997498" y="7300445"/>
                  <a:pt x="2848167" y="7201847"/>
                </a:cubicBezTo>
                <a:lnTo>
                  <a:pt x="2787817" y="7152549"/>
                </a:lnTo>
                <a:lnTo>
                  <a:pt x="2738519" y="7092198"/>
                </a:lnTo>
                <a:cubicBezTo>
                  <a:pt x="2639922" y="6942867"/>
                  <a:pt x="2656354" y="6739935"/>
                  <a:pt x="2787816" y="6608472"/>
                </a:cubicBezTo>
                <a:lnTo>
                  <a:pt x="6396146" y="3000143"/>
                </a:lnTo>
                <a:cubicBezTo>
                  <a:pt x="6471268" y="2925022"/>
                  <a:pt x="6569726" y="2887461"/>
                  <a:pt x="6668184" y="2887461"/>
                </a:cubicBezTo>
                <a:close/>
                <a:moveTo>
                  <a:pt x="5272076" y="1873775"/>
                </a:moveTo>
                <a:cubicBezTo>
                  <a:pt x="5370534" y="1873776"/>
                  <a:pt x="5468993" y="1911336"/>
                  <a:pt x="5544115" y="1986458"/>
                </a:cubicBezTo>
                <a:lnTo>
                  <a:pt x="5544114" y="1986458"/>
                </a:lnTo>
                <a:cubicBezTo>
                  <a:pt x="5694357" y="2136701"/>
                  <a:pt x="5694357" y="2380293"/>
                  <a:pt x="5544114" y="2530536"/>
                </a:cubicBezTo>
                <a:lnTo>
                  <a:pt x="1935786" y="6138863"/>
                </a:lnTo>
                <a:cubicBezTo>
                  <a:pt x="1804322" y="6270326"/>
                  <a:pt x="1601389" y="6286759"/>
                  <a:pt x="1452059" y="6188161"/>
                </a:cubicBezTo>
                <a:lnTo>
                  <a:pt x="1391707" y="6138863"/>
                </a:lnTo>
                <a:lnTo>
                  <a:pt x="1342409" y="6078511"/>
                </a:lnTo>
                <a:cubicBezTo>
                  <a:pt x="1243812" y="5929182"/>
                  <a:pt x="1260245" y="5726249"/>
                  <a:pt x="1391708" y="5594786"/>
                </a:cubicBezTo>
                <a:lnTo>
                  <a:pt x="5000037" y="1986457"/>
                </a:lnTo>
                <a:cubicBezTo>
                  <a:pt x="5075158" y="1911336"/>
                  <a:pt x="5173617" y="1873775"/>
                  <a:pt x="5272076" y="1873775"/>
                </a:cubicBezTo>
                <a:close/>
                <a:moveTo>
                  <a:pt x="6777126" y="1542420"/>
                </a:moveTo>
                <a:cubicBezTo>
                  <a:pt x="6875585" y="1542420"/>
                  <a:pt x="6974043" y="1579981"/>
                  <a:pt x="7049166" y="1655103"/>
                </a:cubicBezTo>
                <a:lnTo>
                  <a:pt x="7049164" y="1655103"/>
                </a:lnTo>
                <a:cubicBezTo>
                  <a:pt x="7199409" y="1805346"/>
                  <a:pt x="7199409" y="2048937"/>
                  <a:pt x="7049164" y="2199181"/>
                </a:cubicBezTo>
                <a:lnTo>
                  <a:pt x="6226482" y="3021861"/>
                </a:lnTo>
                <a:cubicBezTo>
                  <a:pt x="6076239" y="3172104"/>
                  <a:pt x="5832649" y="3172104"/>
                  <a:pt x="5682406" y="3021861"/>
                </a:cubicBezTo>
                <a:lnTo>
                  <a:pt x="5682405" y="3021862"/>
                </a:lnTo>
                <a:cubicBezTo>
                  <a:pt x="5532162" y="2871619"/>
                  <a:pt x="5532163" y="2628028"/>
                  <a:pt x="5682405" y="2477784"/>
                </a:cubicBezTo>
                <a:lnTo>
                  <a:pt x="6505087" y="1655102"/>
                </a:lnTo>
                <a:cubicBezTo>
                  <a:pt x="6580210" y="1579981"/>
                  <a:pt x="6678669" y="1542420"/>
                  <a:pt x="6777126" y="1542420"/>
                </a:cubicBezTo>
                <a:close/>
                <a:moveTo>
                  <a:pt x="6635544" y="453955"/>
                </a:moveTo>
                <a:cubicBezTo>
                  <a:pt x="6734003" y="453955"/>
                  <a:pt x="6832461" y="491516"/>
                  <a:pt x="6907582" y="566637"/>
                </a:cubicBezTo>
                <a:lnTo>
                  <a:pt x="6907582" y="566638"/>
                </a:lnTo>
                <a:cubicBezTo>
                  <a:pt x="7057826" y="716881"/>
                  <a:pt x="7057826" y="960472"/>
                  <a:pt x="6907582" y="1110716"/>
                </a:cubicBezTo>
                <a:lnTo>
                  <a:pt x="6084900" y="1933396"/>
                </a:lnTo>
                <a:cubicBezTo>
                  <a:pt x="5934657" y="2083639"/>
                  <a:pt x="5691065" y="2083639"/>
                  <a:pt x="5540823" y="1933395"/>
                </a:cubicBezTo>
                <a:lnTo>
                  <a:pt x="5540823" y="1933397"/>
                </a:lnTo>
                <a:cubicBezTo>
                  <a:pt x="5390580" y="1783154"/>
                  <a:pt x="5390580" y="1539563"/>
                  <a:pt x="5540823" y="1389319"/>
                </a:cubicBezTo>
                <a:lnTo>
                  <a:pt x="6363505" y="566637"/>
                </a:lnTo>
                <a:cubicBezTo>
                  <a:pt x="6438626" y="491516"/>
                  <a:pt x="6537086" y="453955"/>
                  <a:pt x="6635544" y="453955"/>
                </a:cubicBezTo>
                <a:close/>
                <a:moveTo>
                  <a:pt x="4320554" y="370272"/>
                </a:moveTo>
                <a:cubicBezTo>
                  <a:pt x="4419011" y="370272"/>
                  <a:pt x="4517471" y="407832"/>
                  <a:pt x="4592593" y="482954"/>
                </a:cubicBezTo>
                <a:lnTo>
                  <a:pt x="4592592" y="482955"/>
                </a:lnTo>
                <a:cubicBezTo>
                  <a:pt x="4742835" y="633198"/>
                  <a:pt x="4742835" y="876789"/>
                  <a:pt x="4592592" y="1027032"/>
                </a:cubicBezTo>
                <a:lnTo>
                  <a:pt x="984263" y="4635359"/>
                </a:lnTo>
                <a:cubicBezTo>
                  <a:pt x="834019" y="4785603"/>
                  <a:pt x="590428" y="4785602"/>
                  <a:pt x="440184" y="4635359"/>
                </a:cubicBezTo>
                <a:lnTo>
                  <a:pt x="440186" y="4635359"/>
                </a:lnTo>
                <a:cubicBezTo>
                  <a:pt x="289942" y="4485117"/>
                  <a:pt x="289942" y="4241525"/>
                  <a:pt x="440186" y="4091282"/>
                </a:cubicBezTo>
                <a:lnTo>
                  <a:pt x="4048515" y="482954"/>
                </a:lnTo>
                <a:cubicBezTo>
                  <a:pt x="4123637" y="407832"/>
                  <a:pt x="4222095" y="370272"/>
                  <a:pt x="4320554" y="370272"/>
                </a:cubicBezTo>
                <a:close/>
                <a:moveTo>
                  <a:pt x="5907766" y="0"/>
                </a:moveTo>
                <a:cubicBezTo>
                  <a:pt x="6006224" y="0"/>
                  <a:pt x="6104683" y="37562"/>
                  <a:pt x="6179803" y="112683"/>
                </a:cubicBezTo>
                <a:lnTo>
                  <a:pt x="6179804" y="112683"/>
                </a:lnTo>
                <a:cubicBezTo>
                  <a:pt x="6330047" y="262927"/>
                  <a:pt x="6330047" y="506518"/>
                  <a:pt x="6179804" y="656761"/>
                </a:cubicBezTo>
                <a:lnTo>
                  <a:pt x="3698057" y="3138507"/>
                </a:lnTo>
                <a:cubicBezTo>
                  <a:pt x="3547813" y="3288750"/>
                  <a:pt x="3304221" y="3288750"/>
                  <a:pt x="3153979" y="3138507"/>
                </a:cubicBezTo>
                <a:lnTo>
                  <a:pt x="3153980" y="3138507"/>
                </a:lnTo>
                <a:cubicBezTo>
                  <a:pt x="3003736" y="2988265"/>
                  <a:pt x="3003737" y="2744673"/>
                  <a:pt x="3153980" y="2594430"/>
                </a:cubicBezTo>
                <a:lnTo>
                  <a:pt x="5635727" y="112683"/>
                </a:lnTo>
                <a:cubicBezTo>
                  <a:pt x="5710849" y="37561"/>
                  <a:pt x="5809307" y="0"/>
                  <a:pt x="59077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0899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518A930-BDD6-4767-B233-89F2FF3B18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4644" y="1866827"/>
            <a:ext cx="5009322" cy="4028823"/>
          </a:xfrm>
          <a:custGeom>
            <a:avLst/>
            <a:gdLst>
              <a:gd name="connsiteX0" fmla="*/ 0 w 5009322"/>
              <a:gd name="connsiteY0" fmla="*/ 0 h 4028823"/>
              <a:gd name="connsiteX1" fmla="*/ 5009322 w 5009322"/>
              <a:gd name="connsiteY1" fmla="*/ 0 h 4028823"/>
              <a:gd name="connsiteX2" fmla="*/ 5009322 w 5009322"/>
              <a:gd name="connsiteY2" fmla="*/ 4028823 h 4028823"/>
              <a:gd name="connsiteX3" fmla="*/ 0 w 5009322"/>
              <a:gd name="connsiteY3" fmla="*/ 4028823 h 4028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09322" h="4028823">
                <a:moveTo>
                  <a:pt x="0" y="0"/>
                </a:moveTo>
                <a:lnTo>
                  <a:pt x="5009322" y="0"/>
                </a:lnTo>
                <a:lnTo>
                  <a:pt x="5009322" y="4028823"/>
                </a:lnTo>
                <a:lnTo>
                  <a:pt x="0" y="402882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255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B0B9619-2D09-48FA-B03B-53A59389118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88623" y="1862531"/>
            <a:ext cx="6128803" cy="2132998"/>
          </a:xfrm>
          <a:custGeom>
            <a:avLst/>
            <a:gdLst>
              <a:gd name="connsiteX0" fmla="*/ 0 w 6128803"/>
              <a:gd name="connsiteY0" fmla="*/ 0 h 2132998"/>
              <a:gd name="connsiteX1" fmla="*/ 6128803 w 6128803"/>
              <a:gd name="connsiteY1" fmla="*/ 0 h 2132998"/>
              <a:gd name="connsiteX2" fmla="*/ 6128803 w 6128803"/>
              <a:gd name="connsiteY2" fmla="*/ 2132998 h 2132998"/>
              <a:gd name="connsiteX3" fmla="*/ 0 w 6128803"/>
              <a:gd name="connsiteY3" fmla="*/ 2132998 h 213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28803" h="2132998">
                <a:moveTo>
                  <a:pt x="0" y="0"/>
                </a:moveTo>
                <a:lnTo>
                  <a:pt x="6128803" y="0"/>
                </a:lnTo>
                <a:lnTo>
                  <a:pt x="6128803" y="2132998"/>
                </a:lnTo>
                <a:lnTo>
                  <a:pt x="0" y="213299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605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77325BF-22C0-42F6-8125-FE8B6C58E2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29023" y="1736111"/>
            <a:ext cx="5054601" cy="4200570"/>
          </a:xfrm>
          <a:custGeom>
            <a:avLst/>
            <a:gdLst>
              <a:gd name="connsiteX0" fmla="*/ 4729961 w 5054601"/>
              <a:gd name="connsiteY0" fmla="*/ 2413833 h 4200570"/>
              <a:gd name="connsiteX1" fmla="*/ 4959516 w 5054601"/>
              <a:gd name="connsiteY1" fmla="*/ 2508918 h 4200570"/>
              <a:gd name="connsiteX2" fmla="*/ 4959516 w 5054601"/>
              <a:gd name="connsiteY2" fmla="*/ 2968028 h 4200570"/>
              <a:gd name="connsiteX3" fmla="*/ 4456144 w 5054601"/>
              <a:gd name="connsiteY3" fmla="*/ 3471401 h 4200570"/>
              <a:gd name="connsiteX4" fmla="*/ 3997033 w 5054601"/>
              <a:gd name="connsiteY4" fmla="*/ 3471400 h 4200570"/>
              <a:gd name="connsiteX5" fmla="*/ 3997033 w 5054601"/>
              <a:gd name="connsiteY5" fmla="*/ 3012290 h 4200570"/>
              <a:gd name="connsiteX6" fmla="*/ 4500405 w 5054601"/>
              <a:gd name="connsiteY6" fmla="*/ 2508917 h 4200570"/>
              <a:gd name="connsiteX7" fmla="*/ 4729961 w 5054601"/>
              <a:gd name="connsiteY7" fmla="*/ 2413833 h 4200570"/>
              <a:gd name="connsiteX8" fmla="*/ 3176485 w 5054601"/>
              <a:gd name="connsiteY8" fmla="*/ 1994637 h 4200570"/>
              <a:gd name="connsiteX9" fmla="*/ 3406041 w 5054601"/>
              <a:gd name="connsiteY9" fmla="*/ 2089722 h 4200570"/>
              <a:gd name="connsiteX10" fmla="*/ 3406041 w 5054601"/>
              <a:gd name="connsiteY10" fmla="*/ 2548833 h 4200570"/>
              <a:gd name="connsiteX11" fmla="*/ 1849388 w 5054601"/>
              <a:gd name="connsiteY11" fmla="*/ 4105485 h 4200570"/>
              <a:gd name="connsiteX12" fmla="*/ 1390278 w 5054601"/>
              <a:gd name="connsiteY12" fmla="*/ 4105485 h 4200570"/>
              <a:gd name="connsiteX13" fmla="*/ 1390278 w 5054601"/>
              <a:gd name="connsiteY13" fmla="*/ 3646375 h 4200570"/>
              <a:gd name="connsiteX14" fmla="*/ 2946931 w 5054601"/>
              <a:gd name="connsiteY14" fmla="*/ 2089722 h 4200570"/>
              <a:gd name="connsiteX15" fmla="*/ 3176485 w 5054601"/>
              <a:gd name="connsiteY15" fmla="*/ 1994637 h 4200570"/>
              <a:gd name="connsiteX16" fmla="*/ 4620973 w 5054601"/>
              <a:gd name="connsiteY16" fmla="*/ 1544680 h 4200570"/>
              <a:gd name="connsiteX17" fmla="*/ 4850529 w 5054601"/>
              <a:gd name="connsiteY17" fmla="*/ 1639765 h 4200570"/>
              <a:gd name="connsiteX18" fmla="*/ 4850529 w 5054601"/>
              <a:gd name="connsiteY18" fmla="*/ 2098875 h 4200570"/>
              <a:gd name="connsiteX19" fmla="*/ 3293876 w 5054601"/>
              <a:gd name="connsiteY19" fmla="*/ 3655528 h 4200570"/>
              <a:gd name="connsiteX20" fmla="*/ 2834766 w 5054601"/>
              <a:gd name="connsiteY20" fmla="*/ 3655528 h 4200570"/>
              <a:gd name="connsiteX21" fmla="*/ 2834766 w 5054601"/>
              <a:gd name="connsiteY21" fmla="*/ 3196418 h 4200570"/>
              <a:gd name="connsiteX22" fmla="*/ 4391418 w 5054601"/>
              <a:gd name="connsiteY22" fmla="*/ 1639765 h 4200570"/>
              <a:gd name="connsiteX23" fmla="*/ 4620973 w 5054601"/>
              <a:gd name="connsiteY23" fmla="*/ 1544680 h 4200570"/>
              <a:gd name="connsiteX24" fmla="*/ 1881292 w 5054601"/>
              <a:gd name="connsiteY24" fmla="*/ 1280661 h 4200570"/>
              <a:gd name="connsiteX25" fmla="*/ 2110848 w 5054601"/>
              <a:gd name="connsiteY25" fmla="*/ 1375745 h 4200570"/>
              <a:gd name="connsiteX26" fmla="*/ 2110848 w 5054601"/>
              <a:gd name="connsiteY26" fmla="*/ 1834856 h 4200570"/>
              <a:gd name="connsiteX27" fmla="*/ 554196 w 5054601"/>
              <a:gd name="connsiteY27" fmla="*/ 3391509 h 4200570"/>
              <a:gd name="connsiteX28" fmla="*/ 95085 w 5054601"/>
              <a:gd name="connsiteY28" fmla="*/ 3391508 h 4200570"/>
              <a:gd name="connsiteX29" fmla="*/ 95085 w 5054601"/>
              <a:gd name="connsiteY29" fmla="*/ 2932398 h 4200570"/>
              <a:gd name="connsiteX30" fmla="*/ 1651737 w 5054601"/>
              <a:gd name="connsiteY30" fmla="*/ 1375745 h 4200570"/>
              <a:gd name="connsiteX31" fmla="*/ 1881292 w 5054601"/>
              <a:gd name="connsiteY31" fmla="*/ 1280661 h 4200570"/>
              <a:gd name="connsiteX32" fmla="*/ 3118728 w 5054601"/>
              <a:gd name="connsiteY32" fmla="*/ 1041561 h 4200570"/>
              <a:gd name="connsiteX33" fmla="*/ 3348284 w 5054601"/>
              <a:gd name="connsiteY33" fmla="*/ 1136646 h 4200570"/>
              <a:gd name="connsiteX34" fmla="*/ 3348284 w 5054601"/>
              <a:gd name="connsiteY34" fmla="*/ 1595757 h 4200570"/>
              <a:gd name="connsiteX35" fmla="*/ 1791631 w 5054601"/>
              <a:gd name="connsiteY35" fmla="*/ 3152409 h 4200570"/>
              <a:gd name="connsiteX36" fmla="*/ 1332521 w 5054601"/>
              <a:gd name="connsiteY36" fmla="*/ 3152409 h 4200570"/>
              <a:gd name="connsiteX37" fmla="*/ 1332521 w 5054601"/>
              <a:gd name="connsiteY37" fmla="*/ 2693299 h 4200570"/>
              <a:gd name="connsiteX38" fmla="*/ 2889173 w 5054601"/>
              <a:gd name="connsiteY38" fmla="*/ 1136646 h 4200570"/>
              <a:gd name="connsiteX39" fmla="*/ 3118728 w 5054601"/>
              <a:gd name="connsiteY39" fmla="*/ 1041561 h 4200570"/>
              <a:gd name="connsiteX40" fmla="*/ 4155728 w 5054601"/>
              <a:gd name="connsiteY40" fmla="*/ 979917 h 4200570"/>
              <a:gd name="connsiteX41" fmla="*/ 4385284 w 5054601"/>
              <a:gd name="connsiteY41" fmla="*/ 1075001 h 4200570"/>
              <a:gd name="connsiteX42" fmla="*/ 4385284 w 5054601"/>
              <a:gd name="connsiteY42" fmla="*/ 1534112 h 4200570"/>
              <a:gd name="connsiteX43" fmla="*/ 3881911 w 5054601"/>
              <a:gd name="connsiteY43" fmla="*/ 2037484 h 4200570"/>
              <a:gd name="connsiteX44" fmla="*/ 3422800 w 5054601"/>
              <a:gd name="connsiteY44" fmla="*/ 2037484 h 4200570"/>
              <a:gd name="connsiteX45" fmla="*/ 3422800 w 5054601"/>
              <a:gd name="connsiteY45" fmla="*/ 1578373 h 4200570"/>
              <a:gd name="connsiteX46" fmla="*/ 3926173 w 5054601"/>
              <a:gd name="connsiteY46" fmla="*/ 1075001 h 4200570"/>
              <a:gd name="connsiteX47" fmla="*/ 4155728 w 5054601"/>
              <a:gd name="connsiteY47" fmla="*/ 979917 h 4200570"/>
              <a:gd name="connsiteX48" fmla="*/ 2847091 w 5054601"/>
              <a:gd name="connsiteY48" fmla="*/ 276676 h 4200570"/>
              <a:gd name="connsiteX49" fmla="*/ 3076646 w 5054601"/>
              <a:gd name="connsiteY49" fmla="*/ 371760 h 4200570"/>
              <a:gd name="connsiteX50" fmla="*/ 3076646 w 5054601"/>
              <a:gd name="connsiteY50" fmla="*/ 830871 h 4200570"/>
              <a:gd name="connsiteX51" fmla="*/ 2573273 w 5054601"/>
              <a:gd name="connsiteY51" fmla="*/ 1334243 h 4200570"/>
              <a:gd name="connsiteX52" fmla="*/ 2114163 w 5054601"/>
              <a:gd name="connsiteY52" fmla="*/ 1334243 h 4200570"/>
              <a:gd name="connsiteX53" fmla="*/ 2114163 w 5054601"/>
              <a:gd name="connsiteY53" fmla="*/ 875133 h 4200570"/>
              <a:gd name="connsiteX54" fmla="*/ 2617536 w 5054601"/>
              <a:gd name="connsiteY54" fmla="*/ 371760 h 4200570"/>
              <a:gd name="connsiteX55" fmla="*/ 2847091 w 5054601"/>
              <a:gd name="connsiteY55" fmla="*/ 276676 h 4200570"/>
              <a:gd name="connsiteX56" fmla="*/ 1881294 w 5054601"/>
              <a:gd name="connsiteY56" fmla="*/ 273496 h 4200570"/>
              <a:gd name="connsiteX57" fmla="*/ 2110848 w 5054601"/>
              <a:gd name="connsiteY57" fmla="*/ 368580 h 4200570"/>
              <a:gd name="connsiteX58" fmla="*/ 2110848 w 5054601"/>
              <a:gd name="connsiteY58" fmla="*/ 827690 h 4200570"/>
              <a:gd name="connsiteX59" fmla="*/ 554196 w 5054601"/>
              <a:gd name="connsiteY59" fmla="*/ 2384343 h 4200570"/>
              <a:gd name="connsiteX60" fmla="*/ 95086 w 5054601"/>
              <a:gd name="connsiteY60" fmla="*/ 2384343 h 4200570"/>
              <a:gd name="connsiteX61" fmla="*/ 95086 w 5054601"/>
              <a:gd name="connsiteY61" fmla="*/ 1925233 h 4200570"/>
              <a:gd name="connsiteX62" fmla="*/ 1651738 w 5054601"/>
              <a:gd name="connsiteY62" fmla="*/ 368580 h 4200570"/>
              <a:gd name="connsiteX63" fmla="*/ 1881294 w 5054601"/>
              <a:gd name="connsiteY63" fmla="*/ 273496 h 4200570"/>
              <a:gd name="connsiteX64" fmla="*/ 866241 w 5054601"/>
              <a:gd name="connsiteY64" fmla="*/ 250378 h 4200570"/>
              <a:gd name="connsiteX65" fmla="*/ 1095797 w 5054601"/>
              <a:gd name="connsiteY65" fmla="*/ 345464 h 4200570"/>
              <a:gd name="connsiteX66" fmla="*/ 1095797 w 5054601"/>
              <a:gd name="connsiteY66" fmla="*/ 804574 h 4200570"/>
              <a:gd name="connsiteX67" fmla="*/ 592425 w 5054601"/>
              <a:gd name="connsiteY67" fmla="*/ 1307946 h 4200570"/>
              <a:gd name="connsiteX68" fmla="*/ 133314 w 5054601"/>
              <a:gd name="connsiteY68" fmla="*/ 1307946 h 4200570"/>
              <a:gd name="connsiteX69" fmla="*/ 133314 w 5054601"/>
              <a:gd name="connsiteY69" fmla="*/ 848836 h 4200570"/>
              <a:gd name="connsiteX70" fmla="*/ 636687 w 5054601"/>
              <a:gd name="connsiteY70" fmla="*/ 345464 h 4200570"/>
              <a:gd name="connsiteX71" fmla="*/ 866241 w 5054601"/>
              <a:gd name="connsiteY71" fmla="*/ 250378 h 4200570"/>
              <a:gd name="connsiteX72" fmla="*/ 4062150 w 5054601"/>
              <a:gd name="connsiteY72" fmla="*/ 0 h 4200570"/>
              <a:gd name="connsiteX73" fmla="*/ 4291706 w 5054601"/>
              <a:gd name="connsiteY73" fmla="*/ 95085 h 4200570"/>
              <a:gd name="connsiteX74" fmla="*/ 4291705 w 5054601"/>
              <a:gd name="connsiteY74" fmla="*/ 554195 h 4200570"/>
              <a:gd name="connsiteX75" fmla="*/ 3788333 w 5054601"/>
              <a:gd name="connsiteY75" fmla="*/ 1057567 h 4200570"/>
              <a:gd name="connsiteX76" fmla="*/ 3329222 w 5054601"/>
              <a:gd name="connsiteY76" fmla="*/ 1057567 h 4200570"/>
              <a:gd name="connsiteX77" fmla="*/ 3329222 w 5054601"/>
              <a:gd name="connsiteY77" fmla="*/ 598457 h 4200570"/>
              <a:gd name="connsiteX78" fmla="*/ 3832594 w 5054601"/>
              <a:gd name="connsiteY78" fmla="*/ 95085 h 4200570"/>
              <a:gd name="connsiteX79" fmla="*/ 4062150 w 5054601"/>
              <a:gd name="connsiteY79" fmla="*/ 0 h 4200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5054601" h="4200570">
                <a:moveTo>
                  <a:pt x="4729961" y="2413833"/>
                </a:moveTo>
                <a:cubicBezTo>
                  <a:pt x="4813044" y="2413833"/>
                  <a:pt x="4896126" y="2445528"/>
                  <a:pt x="4959516" y="2508918"/>
                </a:cubicBezTo>
                <a:cubicBezTo>
                  <a:pt x="5086296" y="2635697"/>
                  <a:pt x="5086296" y="2841248"/>
                  <a:pt x="4959516" y="2968028"/>
                </a:cubicBezTo>
                <a:lnTo>
                  <a:pt x="4456144" y="3471401"/>
                </a:lnTo>
                <a:cubicBezTo>
                  <a:pt x="4329364" y="3598181"/>
                  <a:pt x="4123813" y="3598180"/>
                  <a:pt x="3997033" y="3471400"/>
                </a:cubicBezTo>
                <a:cubicBezTo>
                  <a:pt x="3870253" y="3344620"/>
                  <a:pt x="3870253" y="3139070"/>
                  <a:pt x="3997033" y="3012290"/>
                </a:cubicBezTo>
                <a:lnTo>
                  <a:pt x="4500405" y="2508917"/>
                </a:lnTo>
                <a:cubicBezTo>
                  <a:pt x="4563795" y="2445527"/>
                  <a:pt x="4646878" y="2413833"/>
                  <a:pt x="4729961" y="2413833"/>
                </a:cubicBezTo>
                <a:close/>
                <a:moveTo>
                  <a:pt x="3176485" y="1994637"/>
                </a:moveTo>
                <a:cubicBezTo>
                  <a:pt x="3259568" y="1994638"/>
                  <a:pt x="3342650" y="2026333"/>
                  <a:pt x="3406041" y="2089722"/>
                </a:cubicBezTo>
                <a:cubicBezTo>
                  <a:pt x="3532821" y="2216502"/>
                  <a:pt x="3532821" y="2422053"/>
                  <a:pt x="3406041" y="2548833"/>
                </a:cubicBezTo>
                <a:lnTo>
                  <a:pt x="1849388" y="4105485"/>
                </a:lnTo>
                <a:cubicBezTo>
                  <a:pt x="1722608" y="4232265"/>
                  <a:pt x="1517058" y="4232265"/>
                  <a:pt x="1390278" y="4105485"/>
                </a:cubicBezTo>
                <a:cubicBezTo>
                  <a:pt x="1263498" y="3978705"/>
                  <a:pt x="1263498" y="3773155"/>
                  <a:pt x="1390278" y="3646375"/>
                </a:cubicBezTo>
                <a:lnTo>
                  <a:pt x="2946931" y="2089722"/>
                </a:lnTo>
                <a:cubicBezTo>
                  <a:pt x="3010320" y="2026333"/>
                  <a:pt x="3093402" y="1994638"/>
                  <a:pt x="3176485" y="1994637"/>
                </a:cubicBezTo>
                <a:close/>
                <a:moveTo>
                  <a:pt x="4620973" y="1544680"/>
                </a:moveTo>
                <a:cubicBezTo>
                  <a:pt x="4704056" y="1544680"/>
                  <a:pt x="4787139" y="1576375"/>
                  <a:pt x="4850529" y="1639765"/>
                </a:cubicBezTo>
                <a:cubicBezTo>
                  <a:pt x="4977309" y="1766545"/>
                  <a:pt x="4977309" y="1972095"/>
                  <a:pt x="4850529" y="2098875"/>
                </a:cubicBezTo>
                <a:lnTo>
                  <a:pt x="3293876" y="3655528"/>
                </a:lnTo>
                <a:cubicBezTo>
                  <a:pt x="3167096" y="3782308"/>
                  <a:pt x="2961546" y="3782308"/>
                  <a:pt x="2834766" y="3655528"/>
                </a:cubicBezTo>
                <a:cubicBezTo>
                  <a:pt x="2707986" y="3528748"/>
                  <a:pt x="2707986" y="3323198"/>
                  <a:pt x="2834766" y="3196418"/>
                </a:cubicBezTo>
                <a:lnTo>
                  <a:pt x="4391418" y="1639765"/>
                </a:lnTo>
                <a:cubicBezTo>
                  <a:pt x="4454808" y="1576375"/>
                  <a:pt x="4537891" y="1544680"/>
                  <a:pt x="4620973" y="1544680"/>
                </a:cubicBezTo>
                <a:close/>
                <a:moveTo>
                  <a:pt x="1881292" y="1280661"/>
                </a:moveTo>
                <a:cubicBezTo>
                  <a:pt x="1964375" y="1280661"/>
                  <a:pt x="2047458" y="1312355"/>
                  <a:pt x="2110848" y="1375745"/>
                </a:cubicBezTo>
                <a:cubicBezTo>
                  <a:pt x="2237628" y="1502525"/>
                  <a:pt x="2237628" y="1708076"/>
                  <a:pt x="2110848" y="1834856"/>
                </a:cubicBezTo>
                <a:lnTo>
                  <a:pt x="554196" y="3391509"/>
                </a:lnTo>
                <a:cubicBezTo>
                  <a:pt x="427416" y="3518289"/>
                  <a:pt x="221865" y="3518288"/>
                  <a:pt x="95085" y="3391508"/>
                </a:cubicBezTo>
                <a:cubicBezTo>
                  <a:pt x="-31695" y="3264728"/>
                  <a:pt x="-31695" y="3059178"/>
                  <a:pt x="95085" y="2932398"/>
                </a:cubicBezTo>
                <a:lnTo>
                  <a:pt x="1651737" y="1375745"/>
                </a:lnTo>
                <a:cubicBezTo>
                  <a:pt x="1715127" y="1312355"/>
                  <a:pt x="1798209" y="1280660"/>
                  <a:pt x="1881292" y="1280661"/>
                </a:cubicBezTo>
                <a:close/>
                <a:moveTo>
                  <a:pt x="3118728" y="1041561"/>
                </a:moveTo>
                <a:cubicBezTo>
                  <a:pt x="3201811" y="1041562"/>
                  <a:pt x="3284894" y="1073256"/>
                  <a:pt x="3348284" y="1136646"/>
                </a:cubicBezTo>
                <a:cubicBezTo>
                  <a:pt x="3475064" y="1263426"/>
                  <a:pt x="3475064" y="1468977"/>
                  <a:pt x="3348284" y="1595757"/>
                </a:cubicBezTo>
                <a:lnTo>
                  <a:pt x="1791631" y="3152409"/>
                </a:lnTo>
                <a:cubicBezTo>
                  <a:pt x="1664851" y="3279189"/>
                  <a:pt x="1459301" y="3279189"/>
                  <a:pt x="1332521" y="3152409"/>
                </a:cubicBezTo>
                <a:cubicBezTo>
                  <a:pt x="1205741" y="3025629"/>
                  <a:pt x="1205741" y="2820079"/>
                  <a:pt x="1332521" y="2693299"/>
                </a:cubicBezTo>
                <a:lnTo>
                  <a:pt x="2889173" y="1136646"/>
                </a:lnTo>
                <a:cubicBezTo>
                  <a:pt x="2952563" y="1073256"/>
                  <a:pt x="3035646" y="1041561"/>
                  <a:pt x="3118728" y="1041561"/>
                </a:cubicBezTo>
                <a:close/>
                <a:moveTo>
                  <a:pt x="4155728" y="979917"/>
                </a:moveTo>
                <a:cubicBezTo>
                  <a:pt x="4238811" y="979917"/>
                  <a:pt x="4321894" y="1011611"/>
                  <a:pt x="4385284" y="1075001"/>
                </a:cubicBezTo>
                <a:cubicBezTo>
                  <a:pt x="4512064" y="1201781"/>
                  <a:pt x="4512064" y="1407332"/>
                  <a:pt x="4385284" y="1534112"/>
                </a:cubicBezTo>
                <a:lnTo>
                  <a:pt x="3881911" y="2037484"/>
                </a:lnTo>
                <a:cubicBezTo>
                  <a:pt x="3755131" y="2164264"/>
                  <a:pt x="3549580" y="2164264"/>
                  <a:pt x="3422800" y="2037484"/>
                </a:cubicBezTo>
                <a:cubicBezTo>
                  <a:pt x="3296021" y="1910704"/>
                  <a:pt x="3296021" y="1705154"/>
                  <a:pt x="3422800" y="1578373"/>
                </a:cubicBezTo>
                <a:lnTo>
                  <a:pt x="3926173" y="1075001"/>
                </a:lnTo>
                <a:cubicBezTo>
                  <a:pt x="3989563" y="1011611"/>
                  <a:pt x="4072645" y="979916"/>
                  <a:pt x="4155728" y="979917"/>
                </a:cubicBezTo>
                <a:close/>
                <a:moveTo>
                  <a:pt x="2847091" y="276676"/>
                </a:moveTo>
                <a:cubicBezTo>
                  <a:pt x="2930174" y="276675"/>
                  <a:pt x="3013256" y="308371"/>
                  <a:pt x="3076646" y="371760"/>
                </a:cubicBezTo>
                <a:cubicBezTo>
                  <a:pt x="3203426" y="498540"/>
                  <a:pt x="3203426" y="704091"/>
                  <a:pt x="3076646" y="830871"/>
                </a:cubicBezTo>
                <a:lnTo>
                  <a:pt x="2573273" y="1334243"/>
                </a:lnTo>
                <a:cubicBezTo>
                  <a:pt x="2446493" y="1461023"/>
                  <a:pt x="2240943" y="1461023"/>
                  <a:pt x="2114163" y="1334243"/>
                </a:cubicBezTo>
                <a:cubicBezTo>
                  <a:pt x="1987383" y="1207463"/>
                  <a:pt x="1987383" y="1001913"/>
                  <a:pt x="2114163" y="875133"/>
                </a:cubicBezTo>
                <a:lnTo>
                  <a:pt x="2617536" y="371760"/>
                </a:lnTo>
                <a:cubicBezTo>
                  <a:pt x="2680926" y="308371"/>
                  <a:pt x="2764008" y="276675"/>
                  <a:pt x="2847091" y="276676"/>
                </a:cubicBezTo>
                <a:close/>
                <a:moveTo>
                  <a:pt x="1881294" y="273496"/>
                </a:moveTo>
                <a:cubicBezTo>
                  <a:pt x="1964376" y="273496"/>
                  <a:pt x="2047459" y="305191"/>
                  <a:pt x="2110848" y="368580"/>
                </a:cubicBezTo>
                <a:cubicBezTo>
                  <a:pt x="2237628" y="495360"/>
                  <a:pt x="2237628" y="700910"/>
                  <a:pt x="2110848" y="827690"/>
                </a:cubicBezTo>
                <a:lnTo>
                  <a:pt x="554196" y="2384343"/>
                </a:lnTo>
                <a:cubicBezTo>
                  <a:pt x="427416" y="2511124"/>
                  <a:pt x="221866" y="2511124"/>
                  <a:pt x="95086" y="2384343"/>
                </a:cubicBezTo>
                <a:cubicBezTo>
                  <a:pt x="-31694" y="2257563"/>
                  <a:pt x="-31694" y="2052013"/>
                  <a:pt x="95086" y="1925233"/>
                </a:cubicBezTo>
                <a:lnTo>
                  <a:pt x="1651738" y="368580"/>
                </a:lnTo>
                <a:cubicBezTo>
                  <a:pt x="1715129" y="305191"/>
                  <a:pt x="1798210" y="273496"/>
                  <a:pt x="1881294" y="273496"/>
                </a:cubicBezTo>
                <a:close/>
                <a:moveTo>
                  <a:pt x="866241" y="250378"/>
                </a:moveTo>
                <a:cubicBezTo>
                  <a:pt x="949325" y="250378"/>
                  <a:pt x="1032407" y="282074"/>
                  <a:pt x="1095797" y="345464"/>
                </a:cubicBezTo>
                <a:cubicBezTo>
                  <a:pt x="1222577" y="472244"/>
                  <a:pt x="1222577" y="677794"/>
                  <a:pt x="1095797" y="804574"/>
                </a:cubicBezTo>
                <a:lnTo>
                  <a:pt x="592425" y="1307946"/>
                </a:lnTo>
                <a:cubicBezTo>
                  <a:pt x="465645" y="1434727"/>
                  <a:pt x="260094" y="1434727"/>
                  <a:pt x="133314" y="1307946"/>
                </a:cubicBezTo>
                <a:cubicBezTo>
                  <a:pt x="6534" y="1181166"/>
                  <a:pt x="6534" y="975616"/>
                  <a:pt x="133314" y="848836"/>
                </a:cubicBezTo>
                <a:lnTo>
                  <a:pt x="636687" y="345464"/>
                </a:lnTo>
                <a:cubicBezTo>
                  <a:pt x="700076" y="282073"/>
                  <a:pt x="783159" y="250378"/>
                  <a:pt x="866241" y="250378"/>
                </a:cubicBezTo>
                <a:close/>
                <a:moveTo>
                  <a:pt x="4062150" y="0"/>
                </a:moveTo>
                <a:cubicBezTo>
                  <a:pt x="4145233" y="-1"/>
                  <a:pt x="4228316" y="31695"/>
                  <a:pt x="4291706" y="95085"/>
                </a:cubicBezTo>
                <a:cubicBezTo>
                  <a:pt x="4418485" y="221864"/>
                  <a:pt x="4418486" y="427415"/>
                  <a:pt x="4291705" y="554195"/>
                </a:cubicBezTo>
                <a:lnTo>
                  <a:pt x="3788333" y="1057567"/>
                </a:lnTo>
                <a:cubicBezTo>
                  <a:pt x="3661553" y="1184347"/>
                  <a:pt x="3456002" y="1184347"/>
                  <a:pt x="3329222" y="1057567"/>
                </a:cubicBezTo>
                <a:cubicBezTo>
                  <a:pt x="3202442" y="930787"/>
                  <a:pt x="3202442" y="725237"/>
                  <a:pt x="3329222" y="598457"/>
                </a:cubicBezTo>
                <a:lnTo>
                  <a:pt x="3832594" y="95085"/>
                </a:lnTo>
                <a:cubicBezTo>
                  <a:pt x="3895984" y="31695"/>
                  <a:pt x="3979067" y="-1"/>
                  <a:pt x="406215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0051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2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12192000" cy="6857999"/>
          </a:xfrm>
          <a:custGeom>
            <a:avLst/>
            <a:gdLst>
              <a:gd name="connsiteX0" fmla="*/ 267462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4183383 h 6857999"/>
              <a:gd name="connsiteX3" fmla="*/ 9517384 w 12192000"/>
              <a:gd name="connsiteY3" fmla="*/ 6857999 h 6857999"/>
              <a:gd name="connsiteX4" fmla="*/ 0 w 12192000"/>
              <a:gd name="connsiteY4" fmla="*/ 6857999 h 6857999"/>
              <a:gd name="connsiteX5" fmla="*/ 0 w 12192000"/>
              <a:gd name="connsiteY5" fmla="*/ 267462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7999">
                <a:moveTo>
                  <a:pt x="2674620" y="0"/>
                </a:moveTo>
                <a:lnTo>
                  <a:pt x="12192000" y="0"/>
                </a:lnTo>
                <a:lnTo>
                  <a:pt x="12192000" y="4183383"/>
                </a:lnTo>
                <a:lnTo>
                  <a:pt x="9517384" y="6857999"/>
                </a:lnTo>
                <a:lnTo>
                  <a:pt x="0" y="6857999"/>
                </a:lnTo>
                <a:lnTo>
                  <a:pt x="0" y="2674620"/>
                </a:lnTo>
                <a:close/>
              </a:path>
            </a:pathLst>
          </a:custGeo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965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5446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886165"/>
            <a:ext cx="12192000" cy="4089631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79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8478417" y="0"/>
            <a:ext cx="371358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Рисунок 7"/>
          <p:cNvSpPr>
            <a:spLocks noGrp="1"/>
          </p:cNvSpPr>
          <p:nvPr>
            <p:ph type="pic" sz="quarter" idx="10"/>
          </p:nvPr>
        </p:nvSpPr>
        <p:spPr>
          <a:xfrm>
            <a:off x="6104228" y="0"/>
            <a:ext cx="2374189" cy="68580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442584" y="6438754"/>
            <a:ext cx="3497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49B6D55-4680-4DC5-B665-330CCBA60EFE}" type="slidenum">
              <a:rPr lang="ru-RU" sz="900" b="0" baseline="0" smtClean="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Poppins SemiBold" panose="02000000000000000000" pitchFamily="2" charset="0"/>
              </a:rPr>
              <a:pPr algn="ctr"/>
              <a:t>‹#›</a:t>
            </a:fld>
            <a:endParaRPr lang="ru-RU" sz="1200" b="0" baseline="0" dirty="0">
              <a:latin typeface="+mj-lt"/>
            </a:endParaRPr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7960" y="341515"/>
            <a:ext cx="159022" cy="16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80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" y="1893888"/>
            <a:ext cx="8496613" cy="3214687"/>
          </a:xfrm>
          <a:custGeom>
            <a:avLst/>
            <a:gdLst>
              <a:gd name="connsiteX0" fmla="*/ 0 w 8496613"/>
              <a:gd name="connsiteY0" fmla="*/ 0 h 3214687"/>
              <a:gd name="connsiteX1" fmla="*/ 8496613 w 8496613"/>
              <a:gd name="connsiteY1" fmla="*/ 0 h 3214687"/>
              <a:gd name="connsiteX2" fmla="*/ 6393176 w 8496613"/>
              <a:gd name="connsiteY2" fmla="*/ 3214687 h 3214687"/>
              <a:gd name="connsiteX3" fmla="*/ 0 w 8496613"/>
              <a:gd name="connsiteY3" fmla="*/ 3214687 h 3214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96613" h="3214687">
                <a:moveTo>
                  <a:pt x="0" y="0"/>
                </a:moveTo>
                <a:lnTo>
                  <a:pt x="8496613" y="0"/>
                </a:lnTo>
                <a:lnTo>
                  <a:pt x="6393176" y="3214687"/>
                </a:lnTo>
                <a:lnTo>
                  <a:pt x="0" y="3214687"/>
                </a:lnTo>
                <a:close/>
              </a:path>
            </a:pathLst>
          </a:custGeo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9076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400" cy="2286000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34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2438400" y="0"/>
            <a:ext cx="2438400" cy="2286000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35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4876800" y="0"/>
            <a:ext cx="2438400" cy="2286000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36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2438400" cy="2286000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37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9753600" y="0"/>
            <a:ext cx="2438400" cy="2286000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38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0" y="2286000"/>
            <a:ext cx="2438400" cy="2286000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39" name="Picture Placeholder 17"/>
          <p:cNvSpPr>
            <a:spLocks noGrp="1"/>
          </p:cNvSpPr>
          <p:nvPr>
            <p:ph type="pic" sz="quarter" idx="16"/>
          </p:nvPr>
        </p:nvSpPr>
        <p:spPr>
          <a:xfrm>
            <a:off x="2438400" y="2286000"/>
            <a:ext cx="2438400" cy="2286000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40" name="Picture Placeholder 17"/>
          <p:cNvSpPr>
            <a:spLocks noGrp="1"/>
          </p:cNvSpPr>
          <p:nvPr>
            <p:ph type="pic" sz="quarter" idx="17"/>
          </p:nvPr>
        </p:nvSpPr>
        <p:spPr>
          <a:xfrm>
            <a:off x="4876800" y="2286000"/>
            <a:ext cx="2438400" cy="2286000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41" name="Picture Placeholder 17"/>
          <p:cNvSpPr>
            <a:spLocks noGrp="1"/>
          </p:cNvSpPr>
          <p:nvPr>
            <p:ph type="pic" sz="quarter" idx="18"/>
          </p:nvPr>
        </p:nvSpPr>
        <p:spPr>
          <a:xfrm>
            <a:off x="7315200" y="2286000"/>
            <a:ext cx="2438400" cy="2286000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42" name="Picture Placeholder 17"/>
          <p:cNvSpPr>
            <a:spLocks noGrp="1"/>
          </p:cNvSpPr>
          <p:nvPr>
            <p:ph type="pic" sz="quarter" idx="19"/>
          </p:nvPr>
        </p:nvSpPr>
        <p:spPr>
          <a:xfrm>
            <a:off x="9753600" y="2286000"/>
            <a:ext cx="2438400" cy="2286000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43" name="Picture Placeholder 17"/>
          <p:cNvSpPr>
            <a:spLocks noGrp="1"/>
          </p:cNvSpPr>
          <p:nvPr>
            <p:ph type="pic" sz="quarter" idx="20"/>
          </p:nvPr>
        </p:nvSpPr>
        <p:spPr>
          <a:xfrm>
            <a:off x="0" y="4572000"/>
            <a:ext cx="2438400" cy="2286000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44" name="Picture Placeholder 17"/>
          <p:cNvSpPr>
            <a:spLocks noGrp="1"/>
          </p:cNvSpPr>
          <p:nvPr>
            <p:ph type="pic" sz="quarter" idx="21"/>
          </p:nvPr>
        </p:nvSpPr>
        <p:spPr>
          <a:xfrm>
            <a:off x="2438400" y="4572000"/>
            <a:ext cx="2438400" cy="2286000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45" name="Picture Placeholder 17"/>
          <p:cNvSpPr>
            <a:spLocks noGrp="1"/>
          </p:cNvSpPr>
          <p:nvPr>
            <p:ph type="pic" sz="quarter" idx="22"/>
          </p:nvPr>
        </p:nvSpPr>
        <p:spPr>
          <a:xfrm>
            <a:off x="4876800" y="4572000"/>
            <a:ext cx="2438400" cy="2286000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46" name="Picture Placeholder 17"/>
          <p:cNvSpPr>
            <a:spLocks noGrp="1"/>
          </p:cNvSpPr>
          <p:nvPr>
            <p:ph type="pic" sz="quarter" idx="23"/>
          </p:nvPr>
        </p:nvSpPr>
        <p:spPr>
          <a:xfrm>
            <a:off x="7315200" y="4572000"/>
            <a:ext cx="2438400" cy="2286000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47" name="Picture Placeholder 17"/>
          <p:cNvSpPr>
            <a:spLocks noGrp="1"/>
          </p:cNvSpPr>
          <p:nvPr>
            <p:ph type="pic" sz="quarter" idx="24"/>
          </p:nvPr>
        </p:nvSpPr>
        <p:spPr>
          <a:xfrm>
            <a:off x="9753600" y="4572000"/>
            <a:ext cx="2438400" cy="2286000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8437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icture Placeholder 47"/>
          <p:cNvSpPr>
            <a:spLocks noGrp="1"/>
          </p:cNvSpPr>
          <p:nvPr>
            <p:ph type="pic" sz="quarter" idx="10"/>
          </p:nvPr>
        </p:nvSpPr>
        <p:spPr>
          <a:xfrm>
            <a:off x="708643" y="1875867"/>
            <a:ext cx="2154943" cy="2044007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49" name="Picture Placeholder 47"/>
          <p:cNvSpPr>
            <a:spLocks noGrp="1"/>
          </p:cNvSpPr>
          <p:nvPr>
            <p:ph type="pic" sz="quarter" idx="11"/>
          </p:nvPr>
        </p:nvSpPr>
        <p:spPr>
          <a:xfrm>
            <a:off x="5018529" y="1875867"/>
            <a:ext cx="2154943" cy="2044007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50" name="Picture Placeholder 47"/>
          <p:cNvSpPr>
            <a:spLocks noGrp="1"/>
          </p:cNvSpPr>
          <p:nvPr>
            <p:ph type="pic" sz="quarter" idx="12"/>
          </p:nvPr>
        </p:nvSpPr>
        <p:spPr>
          <a:xfrm>
            <a:off x="9328415" y="1875867"/>
            <a:ext cx="2154943" cy="2044007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51" name="Picture Placeholder 47"/>
          <p:cNvSpPr>
            <a:spLocks noGrp="1"/>
          </p:cNvSpPr>
          <p:nvPr>
            <p:ph type="pic" sz="quarter" idx="13"/>
          </p:nvPr>
        </p:nvSpPr>
        <p:spPr>
          <a:xfrm>
            <a:off x="2863586" y="3919874"/>
            <a:ext cx="2154943" cy="2044007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52" name="Picture Placeholder 47"/>
          <p:cNvSpPr>
            <a:spLocks noGrp="1"/>
          </p:cNvSpPr>
          <p:nvPr>
            <p:ph type="pic" sz="quarter" idx="14"/>
          </p:nvPr>
        </p:nvSpPr>
        <p:spPr>
          <a:xfrm>
            <a:off x="7173472" y="3919874"/>
            <a:ext cx="2154943" cy="2044007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83251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708642" y="2030416"/>
            <a:ext cx="2154943" cy="2154944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2863586" y="2030416"/>
            <a:ext cx="2154942" cy="2154944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5018527" y="2030416"/>
            <a:ext cx="2154943" cy="2154943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7173470" y="2030415"/>
            <a:ext cx="2154942" cy="2154943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9328413" y="2030413"/>
            <a:ext cx="2154942" cy="2154945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8411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988815" y="2042554"/>
            <a:ext cx="1612088" cy="1612088"/>
          </a:xfrm>
          <a:prstGeom prst="ellipse">
            <a:avLst/>
          </a:prstGeo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80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 hasCustomPrompt="1"/>
          </p:nvPr>
        </p:nvSpPr>
        <p:spPr>
          <a:xfrm>
            <a:off x="6466424" y="2042554"/>
            <a:ext cx="1612088" cy="1612088"/>
          </a:xfrm>
          <a:prstGeom prst="ellipse">
            <a:avLst/>
          </a:prstGeo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80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988815" y="4194153"/>
            <a:ext cx="1612088" cy="1612088"/>
          </a:xfrm>
          <a:prstGeom prst="ellipse">
            <a:avLst/>
          </a:prstGeo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80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Picture Placeholder 10"/>
          <p:cNvSpPr>
            <a:spLocks noGrp="1"/>
          </p:cNvSpPr>
          <p:nvPr>
            <p:ph type="pic" sz="quarter" idx="17" hasCustomPrompt="1"/>
          </p:nvPr>
        </p:nvSpPr>
        <p:spPr>
          <a:xfrm>
            <a:off x="6466424" y="4194153"/>
            <a:ext cx="1612088" cy="1612088"/>
          </a:xfrm>
          <a:prstGeom prst="ellipse">
            <a:avLst/>
          </a:prstGeo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800"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833468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CEC04A6-C140-43BC-8875-1FDC6B32F72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7364" y="1704109"/>
            <a:ext cx="2276680" cy="2015606"/>
          </a:xfrm>
          <a:custGeom>
            <a:avLst/>
            <a:gdLst>
              <a:gd name="connsiteX0" fmla="*/ 0 w 2276680"/>
              <a:gd name="connsiteY0" fmla="*/ 0 h 2015606"/>
              <a:gd name="connsiteX1" fmla="*/ 2276680 w 2276680"/>
              <a:gd name="connsiteY1" fmla="*/ 0 h 2015606"/>
              <a:gd name="connsiteX2" fmla="*/ 2276680 w 2276680"/>
              <a:gd name="connsiteY2" fmla="*/ 2015606 h 2015606"/>
              <a:gd name="connsiteX3" fmla="*/ 0 w 2276680"/>
              <a:gd name="connsiteY3" fmla="*/ 2015606 h 201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680" h="2015606">
                <a:moveTo>
                  <a:pt x="0" y="0"/>
                </a:moveTo>
                <a:lnTo>
                  <a:pt x="2276680" y="0"/>
                </a:lnTo>
                <a:lnTo>
                  <a:pt x="2276680" y="2015606"/>
                </a:lnTo>
                <a:lnTo>
                  <a:pt x="0" y="20156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9795DF4-802A-4E72-9CDB-E27ABA31670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7364" y="3968012"/>
            <a:ext cx="2276680" cy="2015606"/>
          </a:xfrm>
          <a:custGeom>
            <a:avLst/>
            <a:gdLst>
              <a:gd name="connsiteX0" fmla="*/ 0 w 2276680"/>
              <a:gd name="connsiteY0" fmla="*/ 0 h 2015606"/>
              <a:gd name="connsiteX1" fmla="*/ 2276680 w 2276680"/>
              <a:gd name="connsiteY1" fmla="*/ 0 h 2015606"/>
              <a:gd name="connsiteX2" fmla="*/ 2276680 w 2276680"/>
              <a:gd name="connsiteY2" fmla="*/ 2015606 h 2015606"/>
              <a:gd name="connsiteX3" fmla="*/ 0 w 2276680"/>
              <a:gd name="connsiteY3" fmla="*/ 2015606 h 201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680" h="2015606">
                <a:moveTo>
                  <a:pt x="0" y="0"/>
                </a:moveTo>
                <a:lnTo>
                  <a:pt x="2276680" y="0"/>
                </a:lnTo>
                <a:lnTo>
                  <a:pt x="2276680" y="2015606"/>
                </a:lnTo>
                <a:lnTo>
                  <a:pt x="0" y="20156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7550E9B-7E5A-4819-9BD0-368B02A0F7E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30852" y="1711622"/>
            <a:ext cx="2276680" cy="2015606"/>
          </a:xfrm>
          <a:custGeom>
            <a:avLst/>
            <a:gdLst>
              <a:gd name="connsiteX0" fmla="*/ 0 w 2276680"/>
              <a:gd name="connsiteY0" fmla="*/ 0 h 2015606"/>
              <a:gd name="connsiteX1" fmla="*/ 2276680 w 2276680"/>
              <a:gd name="connsiteY1" fmla="*/ 0 h 2015606"/>
              <a:gd name="connsiteX2" fmla="*/ 2276680 w 2276680"/>
              <a:gd name="connsiteY2" fmla="*/ 2015606 h 2015606"/>
              <a:gd name="connsiteX3" fmla="*/ 0 w 2276680"/>
              <a:gd name="connsiteY3" fmla="*/ 2015606 h 201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680" h="2015606">
                <a:moveTo>
                  <a:pt x="0" y="0"/>
                </a:moveTo>
                <a:lnTo>
                  <a:pt x="2276680" y="0"/>
                </a:lnTo>
                <a:lnTo>
                  <a:pt x="2276680" y="2015606"/>
                </a:lnTo>
                <a:lnTo>
                  <a:pt x="0" y="20156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4AFDF7-FE8E-4C0F-947D-5234F68F83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30852" y="3975525"/>
            <a:ext cx="2276680" cy="2015606"/>
          </a:xfrm>
          <a:custGeom>
            <a:avLst/>
            <a:gdLst>
              <a:gd name="connsiteX0" fmla="*/ 0 w 2276680"/>
              <a:gd name="connsiteY0" fmla="*/ 0 h 2015606"/>
              <a:gd name="connsiteX1" fmla="*/ 2276680 w 2276680"/>
              <a:gd name="connsiteY1" fmla="*/ 0 h 2015606"/>
              <a:gd name="connsiteX2" fmla="*/ 2276680 w 2276680"/>
              <a:gd name="connsiteY2" fmla="*/ 2015606 h 2015606"/>
              <a:gd name="connsiteX3" fmla="*/ 0 w 2276680"/>
              <a:gd name="connsiteY3" fmla="*/ 2015606 h 201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680" h="2015606">
                <a:moveTo>
                  <a:pt x="0" y="0"/>
                </a:moveTo>
                <a:lnTo>
                  <a:pt x="2276680" y="0"/>
                </a:lnTo>
                <a:lnTo>
                  <a:pt x="2276680" y="2015606"/>
                </a:lnTo>
                <a:lnTo>
                  <a:pt x="0" y="20156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4637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147833" y="2042279"/>
            <a:ext cx="2261389" cy="2965753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692810" y="2042279"/>
            <a:ext cx="2261389" cy="2965753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237784" y="2042279"/>
            <a:ext cx="2261389" cy="2965753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782752" y="2042279"/>
            <a:ext cx="2261389" cy="2965753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5865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927279" y="2028456"/>
            <a:ext cx="1758482" cy="1878460"/>
          </a:xfrm>
          <a:prstGeom prst="rect">
            <a:avLst/>
          </a:prstGeo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80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5" hasCustomPrompt="1"/>
          </p:nvPr>
        </p:nvSpPr>
        <p:spPr>
          <a:xfrm>
            <a:off x="6184684" y="2028456"/>
            <a:ext cx="1758482" cy="1878460"/>
          </a:xfrm>
          <a:prstGeom prst="rect">
            <a:avLst/>
          </a:prstGeo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80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4266004" y="4071578"/>
            <a:ext cx="1758482" cy="1878460"/>
          </a:xfrm>
          <a:prstGeom prst="rect">
            <a:avLst/>
          </a:prstGeo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80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7" hasCustomPrompt="1"/>
          </p:nvPr>
        </p:nvSpPr>
        <p:spPr>
          <a:xfrm>
            <a:off x="9523410" y="4071578"/>
            <a:ext cx="1758482" cy="1878460"/>
          </a:xfrm>
          <a:prstGeom prst="rect">
            <a:avLst/>
          </a:prstGeo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800"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084560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1386788" y="2030413"/>
            <a:ext cx="2014273" cy="2014276"/>
          </a:xfrm>
          <a:prstGeom prst="rect">
            <a:avLst/>
          </a:prstGeo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80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9" hasCustomPrompt="1"/>
          </p:nvPr>
        </p:nvSpPr>
        <p:spPr>
          <a:xfrm>
            <a:off x="3854844" y="2030413"/>
            <a:ext cx="2014273" cy="2014276"/>
          </a:xfrm>
          <a:prstGeom prst="rect">
            <a:avLst/>
          </a:prstGeo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80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7" name="Picture Placeholder 10"/>
          <p:cNvSpPr>
            <a:spLocks noGrp="1"/>
          </p:cNvSpPr>
          <p:nvPr>
            <p:ph type="pic" sz="quarter" idx="20" hasCustomPrompt="1"/>
          </p:nvPr>
        </p:nvSpPr>
        <p:spPr>
          <a:xfrm>
            <a:off x="6322896" y="2030413"/>
            <a:ext cx="2014273" cy="2014276"/>
          </a:xfrm>
          <a:prstGeom prst="rect">
            <a:avLst/>
          </a:prstGeo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80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21" hasCustomPrompt="1"/>
          </p:nvPr>
        </p:nvSpPr>
        <p:spPr>
          <a:xfrm>
            <a:off x="8790939" y="2030413"/>
            <a:ext cx="2014273" cy="2014276"/>
          </a:xfrm>
          <a:prstGeom prst="rect">
            <a:avLst/>
          </a:prstGeo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800"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509416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1289531" y="1781293"/>
            <a:ext cx="1622457" cy="1622457"/>
          </a:xfrm>
          <a:prstGeom prst="ellipse">
            <a:avLst/>
          </a:prstGeo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80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Picture Placeholder 10"/>
          <p:cNvSpPr>
            <a:spLocks noGrp="1"/>
          </p:cNvSpPr>
          <p:nvPr>
            <p:ph type="pic" sz="quarter" idx="19" hasCustomPrompt="1"/>
          </p:nvPr>
        </p:nvSpPr>
        <p:spPr>
          <a:xfrm>
            <a:off x="3953025" y="1781293"/>
            <a:ext cx="1622457" cy="1622457"/>
          </a:xfrm>
          <a:prstGeom prst="ellipse">
            <a:avLst/>
          </a:prstGeo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80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20" hasCustomPrompt="1"/>
          </p:nvPr>
        </p:nvSpPr>
        <p:spPr>
          <a:xfrm>
            <a:off x="6616519" y="1781293"/>
            <a:ext cx="1622457" cy="1622457"/>
          </a:xfrm>
          <a:prstGeom prst="ellipse">
            <a:avLst/>
          </a:prstGeo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80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21" hasCustomPrompt="1"/>
          </p:nvPr>
        </p:nvSpPr>
        <p:spPr>
          <a:xfrm>
            <a:off x="9280012" y="1781293"/>
            <a:ext cx="1622457" cy="1622457"/>
          </a:xfrm>
          <a:prstGeom prst="ellipse">
            <a:avLst/>
          </a:prstGeo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80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7" name="Picture Placeholder 10"/>
          <p:cNvSpPr>
            <a:spLocks noGrp="1"/>
          </p:cNvSpPr>
          <p:nvPr>
            <p:ph type="pic" sz="quarter" idx="22" hasCustomPrompt="1"/>
          </p:nvPr>
        </p:nvSpPr>
        <p:spPr>
          <a:xfrm>
            <a:off x="1289531" y="3985847"/>
            <a:ext cx="1622457" cy="1622457"/>
          </a:xfrm>
          <a:prstGeom prst="ellipse">
            <a:avLst/>
          </a:prstGeo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80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23" hasCustomPrompt="1"/>
          </p:nvPr>
        </p:nvSpPr>
        <p:spPr>
          <a:xfrm>
            <a:off x="3953025" y="3985847"/>
            <a:ext cx="1622457" cy="1622457"/>
          </a:xfrm>
          <a:prstGeom prst="ellipse">
            <a:avLst/>
          </a:prstGeo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80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24" hasCustomPrompt="1"/>
          </p:nvPr>
        </p:nvSpPr>
        <p:spPr>
          <a:xfrm>
            <a:off x="6616519" y="3985847"/>
            <a:ext cx="1622457" cy="1622457"/>
          </a:xfrm>
          <a:prstGeom prst="ellipse">
            <a:avLst/>
          </a:prstGeo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80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25" hasCustomPrompt="1"/>
          </p:nvPr>
        </p:nvSpPr>
        <p:spPr>
          <a:xfrm>
            <a:off x="9280012" y="3985847"/>
            <a:ext cx="1622457" cy="1622457"/>
          </a:xfrm>
          <a:prstGeom prst="ellipse">
            <a:avLst/>
          </a:prstGeo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800"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4078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0" y="0"/>
            <a:ext cx="371358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Рисунок 7"/>
          <p:cNvSpPr>
            <a:spLocks noGrp="1"/>
          </p:cNvSpPr>
          <p:nvPr>
            <p:ph type="pic" sz="quarter" idx="10"/>
          </p:nvPr>
        </p:nvSpPr>
        <p:spPr>
          <a:xfrm>
            <a:off x="3713583" y="0"/>
            <a:ext cx="2374189" cy="68580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11374470" y="6481286"/>
            <a:ext cx="3497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49B6D55-4680-4DC5-B665-330CCBA60EFE}" type="slidenum">
              <a:rPr lang="ru-RU" sz="900" b="0" baseline="0" smtClean="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Poppins SemiBold" panose="02000000000000000000" pitchFamily="2" charset="0"/>
              </a:rPr>
              <a:pPr algn="ctr"/>
              <a:t>‹#›</a:t>
            </a:fld>
            <a:endParaRPr lang="ru-RU" sz="1200" b="0" baseline="0" dirty="0">
              <a:latin typeface="+mj-lt"/>
            </a:endParaRPr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9846" y="330882"/>
            <a:ext cx="159022" cy="16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88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1005417" y="1898861"/>
            <a:ext cx="2504237" cy="4067420"/>
          </a:xfrm>
          <a:prstGeom prst="rect">
            <a:avLst/>
          </a:prstGeo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14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123370" y="1898861"/>
            <a:ext cx="2504237" cy="4067420"/>
          </a:xfrm>
          <a:prstGeom prst="rect">
            <a:avLst/>
          </a:prstGeo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51821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1327209" y="2042277"/>
            <a:ext cx="2821399" cy="2821399"/>
          </a:xfrm>
          <a:prstGeom prst="rect">
            <a:avLst/>
          </a:prstGeo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17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4685300" y="2042277"/>
            <a:ext cx="2821399" cy="2821399"/>
          </a:xfrm>
          <a:prstGeom prst="rect">
            <a:avLst/>
          </a:prstGeo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20"/>
          </p:nvPr>
        </p:nvSpPr>
        <p:spPr>
          <a:xfrm>
            <a:off x="8043391" y="2042277"/>
            <a:ext cx="2821399" cy="2821399"/>
          </a:xfrm>
          <a:prstGeom prst="rect">
            <a:avLst/>
          </a:prstGeo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99301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787573" y="2042279"/>
            <a:ext cx="2426057" cy="2529721"/>
          </a:xfrm>
          <a:prstGeom prst="rect">
            <a:avLst/>
          </a:prstGeo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3517832" y="2042279"/>
            <a:ext cx="2426057" cy="2529721"/>
          </a:xfrm>
          <a:prstGeom prst="rect">
            <a:avLst/>
          </a:prstGeo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20"/>
          </p:nvPr>
        </p:nvSpPr>
        <p:spPr>
          <a:xfrm>
            <a:off x="6248110" y="2042279"/>
            <a:ext cx="2426057" cy="2529721"/>
          </a:xfrm>
          <a:prstGeom prst="rect">
            <a:avLst/>
          </a:prstGeo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21"/>
          </p:nvPr>
        </p:nvSpPr>
        <p:spPr>
          <a:xfrm>
            <a:off x="8978369" y="2042279"/>
            <a:ext cx="2426057" cy="2529721"/>
          </a:xfrm>
          <a:prstGeom prst="rect">
            <a:avLst/>
          </a:prstGeo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02030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955209" y="2081279"/>
            <a:ext cx="2118902" cy="2118904"/>
          </a:xfrm>
          <a:prstGeom prst="ellipse">
            <a:avLst/>
          </a:prstGeo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800"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42194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146787" y="2023206"/>
            <a:ext cx="2966448" cy="3732825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60867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70164" y="661396"/>
            <a:ext cx="4925291" cy="6197732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68477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667788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32F3053-59CC-4800-A830-AF86C4C77A0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970585" y="480992"/>
            <a:ext cx="4250828" cy="5486002"/>
          </a:xfrm>
          <a:custGeom>
            <a:avLst/>
            <a:gdLst>
              <a:gd name="connsiteX0" fmla="*/ 0 w 4250828"/>
              <a:gd name="connsiteY0" fmla="*/ 0 h 5486002"/>
              <a:gd name="connsiteX1" fmla="*/ 4250828 w 4250828"/>
              <a:gd name="connsiteY1" fmla="*/ 0 h 5486002"/>
              <a:gd name="connsiteX2" fmla="*/ 4250828 w 4250828"/>
              <a:gd name="connsiteY2" fmla="*/ 5486002 h 5486002"/>
              <a:gd name="connsiteX3" fmla="*/ 0 w 4250828"/>
              <a:gd name="connsiteY3" fmla="*/ 5486002 h 5486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0828" h="5486002">
                <a:moveTo>
                  <a:pt x="0" y="0"/>
                </a:moveTo>
                <a:lnTo>
                  <a:pt x="4250828" y="0"/>
                </a:lnTo>
                <a:lnTo>
                  <a:pt x="4250828" y="5486002"/>
                </a:lnTo>
                <a:lnTo>
                  <a:pt x="0" y="54860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0176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9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1430062" y="6394262"/>
            <a:ext cx="37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1" spc="20" baseline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/>
            <a:fld id="{C7C71010-677A-489C-BB3F-CA8EBC4C3264}" type="slidenum">
              <a:rPr lang="id-ID" smtClean="0">
                <a:solidFill>
                  <a:schemeClr val="bg1"/>
                </a:solidFill>
              </a:rPr>
              <a:pPr lvl="0" algn="r"/>
              <a:t>‹#›</a:t>
            </a:fld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010297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604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4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6001" cy="6857998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263129" y="6389960"/>
            <a:ext cx="392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lvl="0">
              <a:defRPr sz="1200" b="1" spc="2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fld id="{C7C71010-677A-489C-BB3F-CA8EBC4C3264}" type="slidenum">
              <a:rPr lang="id-ID" b="0" smtClean="0">
                <a:latin typeface="Montserrat Semi Bold" panose="00000700000000000000" pitchFamily="50" charset="0"/>
              </a:rPr>
              <a:pPr lvl="0"/>
              <a:t>‹#›</a:t>
            </a:fld>
            <a:endParaRPr lang="id-ID" b="0" dirty="0">
              <a:latin typeface="Montserrat Semi Bold" panose="000007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3624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925513" y="2030413"/>
            <a:ext cx="3270250" cy="2073275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4460875" y="2030413"/>
            <a:ext cx="3270250" cy="2073275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7996238" y="2030413"/>
            <a:ext cx="3270250" cy="2073275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915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0" y="0"/>
            <a:ext cx="371358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11374470" y="6481286"/>
            <a:ext cx="3497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49B6D55-4680-4DC5-B665-330CCBA60EFE}" type="slidenum">
              <a:rPr lang="ru-RU" sz="900" b="0" baseline="0" smtClean="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Poppins SemiBold" panose="02000000000000000000" pitchFamily="2" charset="0"/>
              </a:rPr>
              <a:pPr algn="ctr"/>
              <a:t>‹#›</a:t>
            </a:fld>
            <a:endParaRPr lang="ru-RU" sz="1200" b="0" baseline="0" dirty="0">
              <a:latin typeface="+mj-lt"/>
            </a:endParaRPr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9846" y="330882"/>
            <a:ext cx="159022" cy="160799"/>
          </a:xfrm>
          <a:prstGeom prst="rect">
            <a:avLst/>
          </a:prstGeom>
        </p:spPr>
      </p:pic>
      <p:sp>
        <p:nvSpPr>
          <p:cNvPr id="12" name="Рисунок 11"/>
          <p:cNvSpPr>
            <a:spLocks noGrp="1"/>
          </p:cNvSpPr>
          <p:nvPr>
            <p:ph type="pic" sz="quarter" idx="10"/>
          </p:nvPr>
        </p:nvSpPr>
        <p:spPr>
          <a:xfrm>
            <a:off x="4717433" y="1558457"/>
            <a:ext cx="3009445" cy="4012082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619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Screen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7429500" y="1081372"/>
            <a:ext cx="4762499" cy="5776628"/>
          </a:xfrm>
          <a:custGeom>
            <a:avLst/>
            <a:gdLst>
              <a:gd name="connsiteX0" fmla="*/ 0 w 2507226"/>
              <a:gd name="connsiteY0" fmla="*/ 0 h 3170903"/>
              <a:gd name="connsiteX1" fmla="*/ 2507226 w 2507226"/>
              <a:gd name="connsiteY1" fmla="*/ 0 h 3170903"/>
              <a:gd name="connsiteX2" fmla="*/ 2507226 w 2507226"/>
              <a:gd name="connsiteY2" fmla="*/ 3170903 h 3170903"/>
              <a:gd name="connsiteX3" fmla="*/ 0 w 2507226"/>
              <a:gd name="connsiteY3" fmla="*/ 3170903 h 3170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7226" h="3170903">
                <a:moveTo>
                  <a:pt x="0" y="0"/>
                </a:moveTo>
                <a:lnTo>
                  <a:pt x="2507226" y="0"/>
                </a:lnTo>
                <a:lnTo>
                  <a:pt x="2507226" y="3170903"/>
                </a:lnTo>
                <a:lnTo>
                  <a:pt x="0" y="317090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55120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0248" y="396239"/>
            <a:ext cx="11302628" cy="6065522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4701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0248" y="396239"/>
            <a:ext cx="7197461" cy="6065522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 flipH="1">
            <a:off x="11536135" y="6389960"/>
            <a:ext cx="392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lvl="0">
              <a:defRPr sz="1200" b="1" spc="2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/>
            <a:fld id="{C7C71010-677A-489C-BB3F-CA8EBC4C3264}" type="slidenum">
              <a:rPr lang="id-ID" b="0" smtClean="0">
                <a:latin typeface="Montserrat Semi Bold" panose="00000700000000000000" pitchFamily="50" charset="0"/>
              </a:rPr>
              <a:pPr lvl="0" algn="r"/>
              <a:t>‹#›</a:t>
            </a:fld>
            <a:endParaRPr lang="id-ID" b="0" dirty="0">
              <a:latin typeface="Montserrat Semi Bold" panose="000007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38527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555415" y="396239"/>
            <a:ext cx="7197461" cy="6065522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263129" y="6389960"/>
            <a:ext cx="392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lvl="0">
              <a:defRPr sz="1200" b="1" spc="2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fld id="{C7C71010-677A-489C-BB3F-CA8EBC4C3264}" type="slidenum">
              <a:rPr lang="id-ID" b="0" smtClean="0">
                <a:latin typeface="Montserrat Semi Bold" panose="00000700000000000000" pitchFamily="50" charset="0"/>
              </a:rPr>
              <a:pPr lvl="0"/>
              <a:t>‹#›</a:t>
            </a:fld>
            <a:endParaRPr lang="id-ID" b="0" dirty="0">
              <a:latin typeface="Montserrat Semi Bold" panose="000007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23461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7458890" y="0"/>
            <a:ext cx="4733109" cy="6858000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263129" y="6389960"/>
            <a:ext cx="392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lvl="0">
              <a:defRPr sz="1200" b="1" spc="2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fld id="{C7C71010-677A-489C-BB3F-CA8EBC4C3264}" type="slidenum">
              <a:rPr lang="id-ID" b="0" smtClean="0">
                <a:latin typeface="Montserrat Semi Bold" panose="00000700000000000000" pitchFamily="50" charset="0"/>
              </a:rPr>
              <a:pPr lvl="0"/>
              <a:t>‹#›</a:t>
            </a:fld>
            <a:endParaRPr lang="id-ID" b="0" dirty="0">
              <a:latin typeface="Montserrat Semi Bold" panose="000007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44640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D8D4E6-7005-4694-8E12-BA8119426D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34751" y="619125"/>
            <a:ext cx="5922499" cy="62388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9763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1430062" y="6394262"/>
            <a:ext cx="37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1" spc="20" baseline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/>
            <a:fld id="{C7C71010-677A-489C-BB3F-CA8EBC4C3264}" type="slidenum">
              <a:rPr lang="id-ID" smtClean="0">
                <a:solidFill>
                  <a:schemeClr val="bg1"/>
                </a:solidFill>
              </a:rPr>
              <a:pPr lvl="0" algn="r"/>
              <a:t>‹#›</a:t>
            </a:fld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98226" y="1880973"/>
            <a:ext cx="2698687" cy="2044377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095600" y="1880973"/>
            <a:ext cx="2698687" cy="2044377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396913" y="3925350"/>
            <a:ext cx="2698687" cy="2044377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793933" y="3925350"/>
            <a:ext cx="2698687" cy="2044377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2632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1430062" y="6394262"/>
            <a:ext cx="37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1" spc="20" baseline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/>
            <a:fld id="{C7C71010-677A-489C-BB3F-CA8EBC4C3264}" type="slidenum">
              <a:rPr lang="id-ID" smtClean="0">
                <a:solidFill>
                  <a:schemeClr val="bg1"/>
                </a:solidFill>
              </a:rPr>
              <a:pPr lvl="0" algn="r"/>
              <a:t>‹#›</a:t>
            </a:fld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98226" y="3925350"/>
            <a:ext cx="2698687" cy="2044377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396913" y="1880973"/>
            <a:ext cx="2698687" cy="2044377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793933" y="1880973"/>
            <a:ext cx="2698687" cy="2044377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095600" y="3925350"/>
            <a:ext cx="2698687" cy="2044377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84827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1430062" y="6394262"/>
            <a:ext cx="37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1" spc="20" baseline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/>
            <a:fld id="{C7C71010-677A-489C-BB3F-CA8EBC4C3264}" type="slidenum">
              <a:rPr lang="id-ID" smtClean="0">
                <a:solidFill>
                  <a:schemeClr val="bg1"/>
                </a:solidFill>
              </a:rPr>
              <a:pPr lvl="0" algn="r"/>
              <a:t>‹#›</a:t>
            </a:fld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72072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4868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1430062" y="6394262"/>
            <a:ext cx="37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1" spc="20" baseline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/>
            <a:fld id="{C7C71010-677A-489C-BB3F-CA8EBC4C3264}" type="slidenum">
              <a:rPr lang="id-ID" smtClean="0">
                <a:solidFill>
                  <a:schemeClr val="bg1"/>
                </a:solidFill>
              </a:rPr>
              <a:pPr lvl="0" algn="r"/>
              <a:t>‹#›</a:t>
            </a:fld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926758" y="1780033"/>
            <a:ext cx="3451654" cy="4287150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378412" y="1780033"/>
            <a:ext cx="3451654" cy="4287150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830066" y="1780033"/>
            <a:ext cx="3451654" cy="4287150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11347355" y="6438754"/>
            <a:ext cx="3497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49B6D55-4680-4DC5-B665-330CCBA60EFE}" type="slidenum">
              <a:rPr lang="ru-RU" sz="900" b="0" baseline="0" smtClean="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Poppins SemiBold" panose="02000000000000000000" pitchFamily="2" charset="0"/>
              </a:rPr>
              <a:pPr algn="ctr"/>
              <a:t>‹#›</a:t>
            </a:fld>
            <a:endParaRPr lang="ru-RU" sz="1200" b="0" baseline="0" dirty="0">
              <a:latin typeface="+mj-lt"/>
            </a:endParaRP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42731" y="341515"/>
            <a:ext cx="159022" cy="160799"/>
          </a:xfrm>
          <a:prstGeom prst="rect">
            <a:avLst/>
          </a:prstGeom>
        </p:spPr>
      </p:pic>
      <p:grpSp>
        <p:nvGrpSpPr>
          <p:cNvPr id="4" name="Группа 3"/>
          <p:cNvGrpSpPr/>
          <p:nvPr userDrawn="1"/>
        </p:nvGrpSpPr>
        <p:grpSpPr>
          <a:xfrm>
            <a:off x="296779" y="336852"/>
            <a:ext cx="240632" cy="165462"/>
            <a:chOff x="11345779" y="324853"/>
            <a:chExt cx="240632" cy="165462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11345779" y="324853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11345779" y="407584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11345779" y="490315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1226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 userDrawn="1"/>
        </p:nvSpPr>
        <p:spPr>
          <a:xfrm flipH="1">
            <a:off x="11536135" y="6389960"/>
            <a:ext cx="392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lvl="0">
              <a:defRPr sz="1200" b="1" spc="2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/>
            <a:fld id="{C7C71010-677A-489C-BB3F-CA8EBC4C3264}" type="slidenum">
              <a:rPr lang="id-ID" b="0" smtClean="0">
                <a:latin typeface="Montserrat Semi Bold" panose="00000700000000000000" pitchFamily="50" charset="0"/>
              </a:rPr>
              <a:pPr lvl="0" algn="r"/>
              <a:t>‹#›</a:t>
            </a:fld>
            <a:endParaRPr lang="id-ID" b="0" dirty="0">
              <a:latin typeface="Montserrat Semi Bold" panose="00000700000000000000" pitchFamily="50" charset="0"/>
            </a:endParaRPr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57993" y="769302"/>
            <a:ext cx="2624462" cy="2624460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57993" y="3539452"/>
            <a:ext cx="2624462" cy="2624460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528146" y="769300"/>
            <a:ext cx="2624459" cy="5394611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3837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57993" y="769302"/>
            <a:ext cx="2624462" cy="2624460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57993" y="3539452"/>
            <a:ext cx="2624462" cy="2624460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30" name="TextBox 29"/>
          <p:cNvSpPr txBox="1"/>
          <p:nvPr userDrawn="1"/>
        </p:nvSpPr>
        <p:spPr>
          <a:xfrm flipH="1">
            <a:off x="11536135" y="6389960"/>
            <a:ext cx="392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lvl="0">
              <a:defRPr sz="1200" b="1" spc="2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/>
            <a:fld id="{C7C71010-677A-489C-BB3F-CA8EBC4C3264}" type="slidenum">
              <a:rPr lang="id-ID" b="0" smtClean="0">
                <a:latin typeface="Montserrat Semi Bold" panose="00000700000000000000" pitchFamily="50" charset="0"/>
              </a:rPr>
              <a:pPr lvl="0" algn="r"/>
              <a:t>‹#›</a:t>
            </a:fld>
            <a:endParaRPr lang="id-ID" b="0" dirty="0">
              <a:latin typeface="Montserrat Semi Bold" panose="00000700000000000000" pitchFamily="50" charset="0"/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528146" y="769301"/>
            <a:ext cx="2624459" cy="2624460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528144" y="3539452"/>
            <a:ext cx="2624461" cy="2624460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7460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1430062" y="6394262"/>
            <a:ext cx="37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1" spc="20" baseline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/>
            <a:fld id="{C7C71010-677A-489C-BB3F-CA8EBC4C3264}" type="slidenum">
              <a:rPr lang="id-ID" smtClean="0">
                <a:solidFill>
                  <a:schemeClr val="bg1"/>
                </a:solidFill>
              </a:rPr>
              <a:pPr lvl="0" algn="r"/>
              <a:t>‹#›</a:t>
            </a:fld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98226" y="1880973"/>
            <a:ext cx="5397374" cy="4088754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095600" y="1880973"/>
            <a:ext cx="2698687" cy="2044377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793933" y="3925350"/>
            <a:ext cx="2698687" cy="2044377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89038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1430062" y="6394262"/>
            <a:ext cx="37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1" spc="20" baseline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/>
            <a:fld id="{C7C71010-677A-489C-BB3F-CA8EBC4C3264}" type="slidenum">
              <a:rPr lang="id-ID" smtClean="0">
                <a:solidFill>
                  <a:schemeClr val="bg1"/>
                </a:solidFill>
              </a:rPr>
              <a:pPr lvl="0" algn="r"/>
              <a:t>‹#›</a:t>
            </a:fld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929639" y="2041158"/>
            <a:ext cx="4912233" cy="2860117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350127" y="2041158"/>
            <a:ext cx="4912233" cy="2860117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8422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1430062" y="6394262"/>
            <a:ext cx="37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1" spc="20" baseline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/>
            <a:fld id="{C7C71010-677A-489C-BB3F-CA8EBC4C3264}" type="slidenum">
              <a:rPr lang="id-ID" smtClean="0">
                <a:solidFill>
                  <a:schemeClr val="bg1"/>
                </a:solidFill>
              </a:rPr>
              <a:pPr lvl="0" algn="r"/>
              <a:t>‹#›</a:t>
            </a:fld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133611" y="1763487"/>
            <a:ext cx="3160285" cy="2041978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515848" y="1763487"/>
            <a:ext cx="3160285" cy="2041978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7898090" y="1763487"/>
            <a:ext cx="3160285" cy="2041978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1133611" y="4016547"/>
            <a:ext cx="3160285" cy="2041978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4515848" y="4016547"/>
            <a:ext cx="3160285" cy="2041978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7898090" y="4016547"/>
            <a:ext cx="3160285" cy="2041978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3478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1430062" y="6394262"/>
            <a:ext cx="37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1" spc="20" baseline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/>
            <a:fld id="{C7C71010-677A-489C-BB3F-CA8EBC4C3264}" type="slidenum">
              <a:rPr lang="id-ID" smtClean="0">
                <a:solidFill>
                  <a:schemeClr val="bg1"/>
                </a:solidFill>
              </a:rPr>
              <a:pPr lvl="0" algn="r"/>
              <a:t>‹#›</a:t>
            </a:fld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98227" y="2017599"/>
            <a:ext cx="2496623" cy="1833358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464146" y="2017599"/>
            <a:ext cx="2496623" cy="1833358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230075" y="2017599"/>
            <a:ext cx="2496623" cy="1833358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995989" y="2017599"/>
            <a:ext cx="2496623" cy="1833358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698227" y="4117286"/>
            <a:ext cx="2496623" cy="1833358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3464146" y="4117286"/>
            <a:ext cx="2496623" cy="1833358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230075" y="4117286"/>
            <a:ext cx="2496623" cy="1833358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995989" y="4117286"/>
            <a:ext cx="2496623" cy="1833358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9176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84067" y="265610"/>
            <a:ext cx="3797997" cy="2026886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197002" y="265610"/>
            <a:ext cx="3797997" cy="2026886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109937" y="265610"/>
            <a:ext cx="3797997" cy="2026886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84067" y="2414486"/>
            <a:ext cx="3797997" cy="2026886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197002" y="2414486"/>
            <a:ext cx="3797997" cy="2026886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8109937" y="2414486"/>
            <a:ext cx="3797997" cy="2026886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4637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84067" y="265610"/>
            <a:ext cx="3797997" cy="2852052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197002" y="265610"/>
            <a:ext cx="3797997" cy="2852052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109937" y="265610"/>
            <a:ext cx="3797997" cy="2852052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7037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84068" y="265610"/>
            <a:ext cx="2819760" cy="2852052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153468" y="265610"/>
            <a:ext cx="2819763" cy="2852052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088170" y="265610"/>
            <a:ext cx="2819764" cy="2852052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218766" y="265610"/>
            <a:ext cx="2819763" cy="2852052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9421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894373" y="1142141"/>
            <a:ext cx="4368942" cy="4670830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71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11347355" y="6438754"/>
            <a:ext cx="3497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49B6D55-4680-4DC5-B665-330CCBA60EFE}" type="slidenum">
              <a:rPr lang="ru-RU" sz="900" b="0" baseline="0" smtClean="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Poppins SemiBold" panose="02000000000000000000" pitchFamily="2" charset="0"/>
              </a:rPr>
              <a:pPr algn="ctr"/>
              <a:t>‹#›</a:t>
            </a:fld>
            <a:endParaRPr lang="ru-RU" sz="1200" b="0" baseline="0" dirty="0">
              <a:latin typeface="+mj-lt"/>
            </a:endParaRPr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42731" y="341515"/>
            <a:ext cx="159022" cy="160799"/>
          </a:xfrm>
          <a:prstGeom prst="rect">
            <a:avLst/>
          </a:prstGeom>
        </p:spPr>
      </p:pic>
      <p:grpSp>
        <p:nvGrpSpPr>
          <p:cNvPr id="9" name="Группа 8"/>
          <p:cNvGrpSpPr/>
          <p:nvPr userDrawn="1"/>
        </p:nvGrpSpPr>
        <p:grpSpPr>
          <a:xfrm>
            <a:off x="296779" y="336852"/>
            <a:ext cx="240632" cy="165462"/>
            <a:chOff x="11345779" y="324853"/>
            <a:chExt cx="240632" cy="165462"/>
          </a:xfrm>
        </p:grpSpPr>
        <p:cxnSp>
          <p:nvCxnSpPr>
            <p:cNvPr id="10" name="Прямая соединительная линия 9"/>
            <p:cNvCxnSpPr/>
            <p:nvPr/>
          </p:nvCxnSpPr>
          <p:spPr>
            <a:xfrm>
              <a:off x="11345779" y="324853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>
              <a:off x="11345779" y="407584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11345779" y="490315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Рисунок 13"/>
          <p:cNvSpPr>
            <a:spLocks noGrp="1"/>
          </p:cNvSpPr>
          <p:nvPr>
            <p:ph type="pic" sz="quarter" idx="10"/>
          </p:nvPr>
        </p:nvSpPr>
        <p:spPr>
          <a:xfrm>
            <a:off x="5138591" y="2480806"/>
            <a:ext cx="1829974" cy="3275937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441479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930411" y="2040129"/>
            <a:ext cx="2380535" cy="3010275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584882" y="2040129"/>
            <a:ext cx="2380535" cy="3010275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238394" y="2040129"/>
            <a:ext cx="2380535" cy="3010275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892867" y="2040129"/>
            <a:ext cx="2380535" cy="3010275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1619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CF5DFA7-73B7-4F76-AFE8-2E2077BAE8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677427" y="-1"/>
            <a:ext cx="7095124" cy="6858000"/>
          </a:xfrm>
          <a:custGeom>
            <a:avLst/>
            <a:gdLst>
              <a:gd name="connsiteX0" fmla="*/ 4178511 w 7095124"/>
              <a:gd name="connsiteY0" fmla="*/ 0 h 6858000"/>
              <a:gd name="connsiteX1" fmla="*/ 7095124 w 7095124"/>
              <a:gd name="connsiteY1" fmla="*/ 0 h 6858000"/>
              <a:gd name="connsiteX2" fmla="*/ 2916613 w 7095124"/>
              <a:gd name="connsiteY2" fmla="*/ 6858000 h 6858000"/>
              <a:gd name="connsiteX3" fmla="*/ 0 w 70951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5124" h="6858000">
                <a:moveTo>
                  <a:pt x="4178511" y="0"/>
                </a:moveTo>
                <a:lnTo>
                  <a:pt x="7095124" y="0"/>
                </a:lnTo>
                <a:lnTo>
                  <a:pt x="2916613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BDDB6AB-E838-4CD0-8DF9-DB8C56D9E70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15136" y="0"/>
            <a:ext cx="7095124" cy="6858000"/>
          </a:xfrm>
          <a:custGeom>
            <a:avLst/>
            <a:gdLst>
              <a:gd name="connsiteX0" fmla="*/ 4178511 w 7095124"/>
              <a:gd name="connsiteY0" fmla="*/ 0 h 6858000"/>
              <a:gd name="connsiteX1" fmla="*/ 7095124 w 7095124"/>
              <a:gd name="connsiteY1" fmla="*/ 0 h 6858000"/>
              <a:gd name="connsiteX2" fmla="*/ 2916613 w 7095124"/>
              <a:gd name="connsiteY2" fmla="*/ 6858000 h 6858000"/>
              <a:gd name="connsiteX3" fmla="*/ 0 w 70951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5124" h="6858000">
                <a:moveTo>
                  <a:pt x="4178511" y="0"/>
                </a:moveTo>
                <a:lnTo>
                  <a:pt x="7095124" y="0"/>
                </a:lnTo>
                <a:lnTo>
                  <a:pt x="2916613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15651"/>
      </p:ext>
    </p:extLst>
  </p:cSld>
  <p:clrMapOvr>
    <a:masterClrMapping/>
  </p:clrMapOvr>
  <p:transition spd="slow">
    <p:wip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2ADEA49-B085-408B-ADBB-5321F44B5CF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12237" y="2373640"/>
            <a:ext cx="2152269" cy="2219377"/>
          </a:xfrm>
          <a:custGeom>
            <a:avLst/>
            <a:gdLst>
              <a:gd name="connsiteX0" fmla="*/ 1454824 w 2152269"/>
              <a:gd name="connsiteY0" fmla="*/ 0 h 2219377"/>
              <a:gd name="connsiteX1" fmla="*/ 2152269 w 2152269"/>
              <a:gd name="connsiteY1" fmla="*/ 1493008 h 2219377"/>
              <a:gd name="connsiteX2" fmla="*/ 697445 w 2152269"/>
              <a:gd name="connsiteY2" fmla="*/ 2219377 h 2219377"/>
              <a:gd name="connsiteX3" fmla="*/ 0 w 2152269"/>
              <a:gd name="connsiteY3" fmla="*/ 726369 h 221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2269" h="2219377">
                <a:moveTo>
                  <a:pt x="1454824" y="0"/>
                </a:moveTo>
                <a:lnTo>
                  <a:pt x="2152269" y="1493008"/>
                </a:lnTo>
                <a:lnTo>
                  <a:pt x="697445" y="2219377"/>
                </a:lnTo>
                <a:lnTo>
                  <a:pt x="0" y="72636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CBFE7EE-BF18-478A-89AF-7197B1C86E0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842574" y="2015459"/>
            <a:ext cx="1765597" cy="1740063"/>
          </a:xfrm>
          <a:custGeom>
            <a:avLst/>
            <a:gdLst>
              <a:gd name="connsiteX0" fmla="*/ 142499 w 1765597"/>
              <a:gd name="connsiteY0" fmla="*/ 0 h 1740063"/>
              <a:gd name="connsiteX1" fmla="*/ 1765597 w 1765597"/>
              <a:gd name="connsiteY1" fmla="*/ 98358 h 1740063"/>
              <a:gd name="connsiteX2" fmla="*/ 1623098 w 1765597"/>
              <a:gd name="connsiteY2" fmla="*/ 1740063 h 1740063"/>
              <a:gd name="connsiteX3" fmla="*/ 0 w 1765597"/>
              <a:gd name="connsiteY3" fmla="*/ 1641706 h 1740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5597" h="1740063">
                <a:moveTo>
                  <a:pt x="142499" y="0"/>
                </a:moveTo>
                <a:lnTo>
                  <a:pt x="1765597" y="98358"/>
                </a:lnTo>
                <a:lnTo>
                  <a:pt x="1623098" y="1740063"/>
                </a:lnTo>
                <a:lnTo>
                  <a:pt x="0" y="16417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CA81DF8-A5E1-46C5-A682-BA57E3BA7DE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73910" y="2409046"/>
            <a:ext cx="2104883" cy="2063979"/>
          </a:xfrm>
          <a:custGeom>
            <a:avLst/>
            <a:gdLst>
              <a:gd name="connsiteX0" fmla="*/ 562548 w 2104883"/>
              <a:gd name="connsiteY0" fmla="*/ 0 h 2063979"/>
              <a:gd name="connsiteX1" fmla="*/ 2104883 w 2104883"/>
              <a:gd name="connsiteY1" fmla="*/ 515095 h 2063979"/>
              <a:gd name="connsiteX2" fmla="*/ 1542335 w 2104883"/>
              <a:gd name="connsiteY2" fmla="*/ 2063979 h 2063979"/>
              <a:gd name="connsiteX3" fmla="*/ 0 w 2104883"/>
              <a:gd name="connsiteY3" fmla="*/ 1548884 h 206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4883" h="2063979">
                <a:moveTo>
                  <a:pt x="562548" y="0"/>
                </a:moveTo>
                <a:lnTo>
                  <a:pt x="2104883" y="515095"/>
                </a:lnTo>
                <a:lnTo>
                  <a:pt x="1542335" y="2063979"/>
                </a:lnTo>
                <a:lnTo>
                  <a:pt x="0" y="15488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281B329B-BA0F-4838-BD1C-E83BDC4502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62433" y="3907223"/>
            <a:ext cx="2104885" cy="2063979"/>
          </a:xfrm>
          <a:custGeom>
            <a:avLst/>
            <a:gdLst>
              <a:gd name="connsiteX0" fmla="*/ 562549 w 2104885"/>
              <a:gd name="connsiteY0" fmla="*/ 0 h 2063979"/>
              <a:gd name="connsiteX1" fmla="*/ 2104885 w 2104885"/>
              <a:gd name="connsiteY1" fmla="*/ 515095 h 2063979"/>
              <a:gd name="connsiteX2" fmla="*/ 1542336 w 2104885"/>
              <a:gd name="connsiteY2" fmla="*/ 2063979 h 2063979"/>
              <a:gd name="connsiteX3" fmla="*/ 0 w 2104885"/>
              <a:gd name="connsiteY3" fmla="*/ 1548884 h 206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4885" h="2063979">
                <a:moveTo>
                  <a:pt x="562549" y="0"/>
                </a:moveTo>
                <a:lnTo>
                  <a:pt x="2104885" y="515095"/>
                </a:lnTo>
                <a:lnTo>
                  <a:pt x="1542336" y="2063979"/>
                </a:lnTo>
                <a:lnTo>
                  <a:pt x="0" y="15488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F1A2DE43-C45B-47DD-969C-2119FE0461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29437" y="3914284"/>
            <a:ext cx="1880511" cy="1947730"/>
          </a:xfrm>
          <a:custGeom>
            <a:avLst/>
            <a:gdLst>
              <a:gd name="connsiteX0" fmla="*/ 1593249 w 1880511"/>
              <a:gd name="connsiteY0" fmla="*/ 0 h 1947730"/>
              <a:gd name="connsiteX1" fmla="*/ 1880511 w 1880511"/>
              <a:gd name="connsiteY1" fmla="*/ 1622647 h 1947730"/>
              <a:gd name="connsiteX2" fmla="*/ 287261 w 1880511"/>
              <a:gd name="connsiteY2" fmla="*/ 1947730 h 1947730"/>
              <a:gd name="connsiteX3" fmla="*/ 0 w 1880511"/>
              <a:gd name="connsiteY3" fmla="*/ 325082 h 1947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0511" h="1947730">
                <a:moveTo>
                  <a:pt x="1593249" y="0"/>
                </a:moveTo>
                <a:lnTo>
                  <a:pt x="1880511" y="1622647"/>
                </a:lnTo>
                <a:lnTo>
                  <a:pt x="287261" y="1947730"/>
                </a:lnTo>
                <a:lnTo>
                  <a:pt x="0" y="32508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53F0E08A-1925-4EB8-A6CA-A26C0BF4B9A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44374" y="3920948"/>
            <a:ext cx="2277351" cy="2339777"/>
          </a:xfrm>
          <a:custGeom>
            <a:avLst/>
            <a:gdLst>
              <a:gd name="connsiteX0" fmla="*/ 1217253 w 2277351"/>
              <a:gd name="connsiteY0" fmla="*/ 0 h 2339777"/>
              <a:gd name="connsiteX1" fmla="*/ 2277351 w 2277351"/>
              <a:gd name="connsiteY1" fmla="*/ 1261623 h 2339777"/>
              <a:gd name="connsiteX2" fmla="*/ 1060099 w 2277351"/>
              <a:gd name="connsiteY2" fmla="*/ 2339777 h 2339777"/>
              <a:gd name="connsiteX3" fmla="*/ 0 w 2277351"/>
              <a:gd name="connsiteY3" fmla="*/ 1078154 h 2339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351" h="2339777">
                <a:moveTo>
                  <a:pt x="1217253" y="0"/>
                </a:moveTo>
                <a:lnTo>
                  <a:pt x="2277351" y="1261623"/>
                </a:lnTo>
                <a:lnTo>
                  <a:pt x="1060099" y="2339777"/>
                </a:lnTo>
                <a:lnTo>
                  <a:pt x="0" y="107815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95313"/>
      </p:ext>
    </p:extLst>
  </p:cSld>
  <p:clrMapOvr>
    <a:masterClrMapping/>
  </p:clrMapOvr>
  <p:transition spd="slow">
    <p:wip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E986169-EE55-4319-9C0C-6C002F38046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700" y="4105397"/>
            <a:ext cx="2376904" cy="2806352"/>
          </a:xfrm>
          <a:custGeom>
            <a:avLst/>
            <a:gdLst>
              <a:gd name="connsiteX0" fmla="*/ 191837 w 2376904"/>
              <a:gd name="connsiteY0" fmla="*/ 0 h 2806352"/>
              <a:gd name="connsiteX1" fmla="*/ 2376904 w 2376904"/>
              <a:gd name="connsiteY1" fmla="*/ 158630 h 2806352"/>
              <a:gd name="connsiteX2" fmla="*/ 2185067 w 2376904"/>
              <a:gd name="connsiteY2" fmla="*/ 2806352 h 2806352"/>
              <a:gd name="connsiteX3" fmla="*/ 0 w 2376904"/>
              <a:gd name="connsiteY3" fmla="*/ 2647722 h 280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6904" h="2806352">
                <a:moveTo>
                  <a:pt x="191837" y="0"/>
                </a:moveTo>
                <a:lnTo>
                  <a:pt x="2376904" y="158630"/>
                </a:lnTo>
                <a:lnTo>
                  <a:pt x="2185067" y="2806352"/>
                </a:lnTo>
                <a:lnTo>
                  <a:pt x="0" y="264772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A6CF80FA-C185-4571-A5ED-3377DAE29C5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936316" y="4464186"/>
            <a:ext cx="2892626" cy="3257528"/>
          </a:xfrm>
          <a:custGeom>
            <a:avLst/>
            <a:gdLst>
              <a:gd name="connsiteX0" fmla="*/ 2110463 w 2892626"/>
              <a:gd name="connsiteY0" fmla="*/ 0 h 3257528"/>
              <a:gd name="connsiteX1" fmla="*/ 2355337 w 2892626"/>
              <a:gd name="connsiteY1" fmla="*/ 855676 h 3257528"/>
              <a:gd name="connsiteX2" fmla="*/ 2615646 w 2892626"/>
              <a:gd name="connsiteY2" fmla="*/ 1705409 h 3257528"/>
              <a:gd name="connsiteX3" fmla="*/ 2892626 w 2892626"/>
              <a:gd name="connsiteY3" fmla="*/ 2544124 h 3257528"/>
              <a:gd name="connsiteX4" fmla="*/ 821806 w 2892626"/>
              <a:gd name="connsiteY4" fmla="*/ 3257528 h 3257528"/>
              <a:gd name="connsiteX5" fmla="*/ 527526 w 2892626"/>
              <a:gd name="connsiteY5" fmla="*/ 2374918 h 3257528"/>
              <a:gd name="connsiteX6" fmla="*/ 258325 w 2892626"/>
              <a:gd name="connsiteY6" fmla="*/ 1486538 h 3257528"/>
              <a:gd name="connsiteX7" fmla="*/ 0 w 2892626"/>
              <a:gd name="connsiteY7" fmla="*/ 593262 h 3257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92626" h="3257528">
                <a:moveTo>
                  <a:pt x="2110463" y="0"/>
                </a:moveTo>
                <a:lnTo>
                  <a:pt x="2355337" y="855676"/>
                </a:lnTo>
                <a:lnTo>
                  <a:pt x="2615646" y="1705409"/>
                </a:lnTo>
                <a:lnTo>
                  <a:pt x="2892626" y="2544124"/>
                </a:lnTo>
                <a:lnTo>
                  <a:pt x="821806" y="3257528"/>
                </a:lnTo>
                <a:lnTo>
                  <a:pt x="527526" y="2374918"/>
                </a:lnTo>
                <a:lnTo>
                  <a:pt x="258325" y="1486538"/>
                </a:lnTo>
                <a:lnTo>
                  <a:pt x="0" y="5932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5D25D17-0C11-4928-B461-21345476063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958811" y="4144926"/>
            <a:ext cx="2372517" cy="2722372"/>
          </a:xfrm>
          <a:custGeom>
            <a:avLst/>
            <a:gdLst>
              <a:gd name="connsiteX0" fmla="*/ 335115 w 2372517"/>
              <a:gd name="connsiteY0" fmla="*/ 0 h 2722372"/>
              <a:gd name="connsiteX1" fmla="*/ 2372517 w 2372517"/>
              <a:gd name="connsiteY1" fmla="*/ 172627 h 2722372"/>
              <a:gd name="connsiteX2" fmla="*/ 2304523 w 2372517"/>
              <a:gd name="connsiteY2" fmla="*/ 814145 h 2722372"/>
              <a:gd name="connsiteX3" fmla="*/ 2224387 w 2372517"/>
              <a:gd name="connsiteY3" fmla="*/ 1450999 h 2722372"/>
              <a:gd name="connsiteX4" fmla="*/ 2124823 w 2372517"/>
              <a:gd name="connsiteY4" fmla="*/ 2087852 h 2722372"/>
              <a:gd name="connsiteX5" fmla="*/ 2010690 w 2372517"/>
              <a:gd name="connsiteY5" fmla="*/ 2722372 h 2722372"/>
              <a:gd name="connsiteX6" fmla="*/ 0 w 2372517"/>
              <a:gd name="connsiteY6" fmla="*/ 2365454 h 2722372"/>
              <a:gd name="connsiteX7" fmla="*/ 106848 w 2372517"/>
              <a:gd name="connsiteY7" fmla="*/ 1777590 h 2722372"/>
              <a:gd name="connsiteX8" fmla="*/ 196698 w 2372517"/>
              <a:gd name="connsiteY8" fmla="*/ 1185060 h 2722372"/>
              <a:gd name="connsiteX9" fmla="*/ 274406 w 2372517"/>
              <a:gd name="connsiteY9" fmla="*/ 594863 h 2722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72517" h="2722372">
                <a:moveTo>
                  <a:pt x="335115" y="0"/>
                </a:moveTo>
                <a:lnTo>
                  <a:pt x="2372517" y="172627"/>
                </a:lnTo>
                <a:lnTo>
                  <a:pt x="2304523" y="814145"/>
                </a:lnTo>
                <a:lnTo>
                  <a:pt x="2224387" y="1450999"/>
                </a:lnTo>
                <a:lnTo>
                  <a:pt x="2124823" y="2087852"/>
                </a:lnTo>
                <a:lnTo>
                  <a:pt x="2010690" y="2722372"/>
                </a:lnTo>
                <a:lnTo>
                  <a:pt x="0" y="2365454"/>
                </a:lnTo>
                <a:lnTo>
                  <a:pt x="106848" y="1777590"/>
                </a:lnTo>
                <a:lnTo>
                  <a:pt x="196698" y="1185060"/>
                </a:lnTo>
                <a:lnTo>
                  <a:pt x="274406" y="59486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90188577-3AF5-4B36-9C08-EACC2991397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67745" y="4601165"/>
            <a:ext cx="2673036" cy="3033979"/>
          </a:xfrm>
          <a:custGeom>
            <a:avLst/>
            <a:gdLst>
              <a:gd name="connsiteX0" fmla="*/ 2149103 w 2673036"/>
              <a:gd name="connsiteY0" fmla="*/ 0 h 3033979"/>
              <a:gd name="connsiteX1" fmla="*/ 2673036 w 2673036"/>
              <a:gd name="connsiteY1" fmla="*/ 2603521 h 3033979"/>
              <a:gd name="connsiteX2" fmla="*/ 524215 w 2673036"/>
              <a:gd name="connsiteY2" fmla="*/ 3033979 h 3033979"/>
              <a:gd name="connsiteX3" fmla="*/ 0 w 2673036"/>
              <a:gd name="connsiteY3" fmla="*/ 428142 h 303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3036" h="3033979">
                <a:moveTo>
                  <a:pt x="2149103" y="0"/>
                </a:moveTo>
                <a:lnTo>
                  <a:pt x="2673036" y="2603521"/>
                </a:lnTo>
                <a:lnTo>
                  <a:pt x="524215" y="3033979"/>
                </a:lnTo>
                <a:lnTo>
                  <a:pt x="0" y="42814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07D05436-C239-4E60-BAC5-61DE6112DE9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288028" y="4069708"/>
            <a:ext cx="2376904" cy="2806352"/>
          </a:xfrm>
          <a:custGeom>
            <a:avLst/>
            <a:gdLst>
              <a:gd name="connsiteX0" fmla="*/ 191837 w 2376904"/>
              <a:gd name="connsiteY0" fmla="*/ 0 h 2806352"/>
              <a:gd name="connsiteX1" fmla="*/ 2376904 w 2376904"/>
              <a:gd name="connsiteY1" fmla="*/ 158630 h 2806352"/>
              <a:gd name="connsiteX2" fmla="*/ 2185067 w 2376904"/>
              <a:gd name="connsiteY2" fmla="*/ 2806352 h 2806352"/>
              <a:gd name="connsiteX3" fmla="*/ 0 w 2376904"/>
              <a:gd name="connsiteY3" fmla="*/ 2647722 h 280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6904" h="2806352">
                <a:moveTo>
                  <a:pt x="191837" y="0"/>
                </a:moveTo>
                <a:lnTo>
                  <a:pt x="2376904" y="158630"/>
                </a:lnTo>
                <a:lnTo>
                  <a:pt x="2185067" y="2806352"/>
                </a:lnTo>
                <a:lnTo>
                  <a:pt x="0" y="264772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AD75A5FF-3B75-4759-860D-EFAFD1D2DCB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004922" y="4463402"/>
            <a:ext cx="2983118" cy="3259607"/>
          </a:xfrm>
          <a:custGeom>
            <a:avLst/>
            <a:gdLst>
              <a:gd name="connsiteX0" fmla="*/ 932508 w 2983118"/>
              <a:gd name="connsiteY0" fmla="*/ 0 h 3259607"/>
              <a:gd name="connsiteX1" fmla="*/ 2983118 w 2983118"/>
              <a:gd name="connsiteY1" fmla="*/ 772622 h 3259607"/>
              <a:gd name="connsiteX2" fmla="*/ 2051595 w 2983118"/>
              <a:gd name="connsiteY2" fmla="*/ 3259607 h 3259607"/>
              <a:gd name="connsiteX3" fmla="*/ 0 w 2983118"/>
              <a:gd name="connsiteY3" fmla="*/ 2489099 h 3259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3118" h="3259607">
                <a:moveTo>
                  <a:pt x="932508" y="0"/>
                </a:moveTo>
                <a:lnTo>
                  <a:pt x="2983118" y="772622"/>
                </a:lnTo>
                <a:lnTo>
                  <a:pt x="2051595" y="3259607"/>
                </a:lnTo>
                <a:lnTo>
                  <a:pt x="0" y="24890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4020"/>
      </p:ext>
    </p:extLst>
  </p:cSld>
  <p:clrMapOvr>
    <a:masterClrMapping/>
  </p:clrMapOvr>
  <p:transition spd="slow">
    <p:wip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C27B9D3-7612-49DD-ACBA-5851C616B22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0883" y="2308370"/>
            <a:ext cx="3664394" cy="2974934"/>
          </a:xfrm>
          <a:custGeom>
            <a:avLst/>
            <a:gdLst>
              <a:gd name="connsiteX0" fmla="*/ 3664394 w 3664394"/>
              <a:gd name="connsiteY0" fmla="*/ 0 h 2974934"/>
              <a:gd name="connsiteX1" fmla="*/ 3335799 w 3664394"/>
              <a:gd name="connsiteY1" fmla="*/ 2974934 h 2974934"/>
              <a:gd name="connsiteX2" fmla="*/ 0 w 3664394"/>
              <a:gd name="connsiteY2" fmla="*/ 2495492 h 2974934"/>
              <a:gd name="connsiteX3" fmla="*/ 429601 w 3664394"/>
              <a:gd name="connsiteY3" fmla="*/ 440952 h 2974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4394" h="2974934">
                <a:moveTo>
                  <a:pt x="3664394" y="0"/>
                </a:moveTo>
                <a:lnTo>
                  <a:pt x="3335799" y="2974934"/>
                </a:lnTo>
                <a:lnTo>
                  <a:pt x="0" y="2495492"/>
                </a:lnTo>
                <a:lnTo>
                  <a:pt x="429601" y="44095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3339A08F-E753-4F78-9472-46B59CFC550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01099" y="1125703"/>
            <a:ext cx="2283327" cy="1853716"/>
          </a:xfrm>
          <a:custGeom>
            <a:avLst/>
            <a:gdLst>
              <a:gd name="connsiteX0" fmla="*/ 3664394 w 3664394"/>
              <a:gd name="connsiteY0" fmla="*/ 0 h 2974934"/>
              <a:gd name="connsiteX1" fmla="*/ 3335799 w 3664394"/>
              <a:gd name="connsiteY1" fmla="*/ 2974934 h 2974934"/>
              <a:gd name="connsiteX2" fmla="*/ 0 w 3664394"/>
              <a:gd name="connsiteY2" fmla="*/ 2495492 h 2974934"/>
              <a:gd name="connsiteX3" fmla="*/ 429601 w 3664394"/>
              <a:gd name="connsiteY3" fmla="*/ 440952 h 2974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4394" h="2974934">
                <a:moveTo>
                  <a:pt x="3664394" y="0"/>
                </a:moveTo>
                <a:lnTo>
                  <a:pt x="3335799" y="2974934"/>
                </a:lnTo>
                <a:lnTo>
                  <a:pt x="0" y="2495492"/>
                </a:lnTo>
                <a:lnTo>
                  <a:pt x="429601" y="44095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31090"/>
      </p:ext>
    </p:extLst>
  </p:cSld>
  <p:clrMapOvr>
    <a:masterClrMapping/>
  </p:clrMapOvr>
  <p:transition spd="slow">
    <p:wip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927985" y="1681204"/>
            <a:ext cx="3954866" cy="3441979"/>
          </a:xfrm>
          <a:custGeom>
            <a:avLst/>
            <a:gdLst>
              <a:gd name="connsiteX0" fmla="*/ 0 w 3954866"/>
              <a:gd name="connsiteY0" fmla="*/ 0 h 3441979"/>
              <a:gd name="connsiteX1" fmla="*/ 2038517 w 3954866"/>
              <a:gd name="connsiteY1" fmla="*/ 125028 h 3441979"/>
              <a:gd name="connsiteX2" fmla="*/ 3954866 w 3954866"/>
              <a:gd name="connsiteY2" fmla="*/ 3168706 h 3441979"/>
              <a:gd name="connsiteX3" fmla="*/ 1633961 w 3954866"/>
              <a:gd name="connsiteY3" fmla="*/ 3441979 h 3441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4866" h="3441979">
                <a:moveTo>
                  <a:pt x="0" y="0"/>
                </a:moveTo>
                <a:lnTo>
                  <a:pt x="2038517" y="125028"/>
                </a:lnTo>
                <a:lnTo>
                  <a:pt x="3954866" y="3168706"/>
                </a:lnTo>
                <a:lnTo>
                  <a:pt x="1633961" y="344197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28439"/>
      </p:ext>
    </p:extLst>
  </p:cSld>
  <p:clrMapOvr>
    <a:masterClrMapping/>
  </p:clrMapOvr>
  <p:transition spd="slow">
    <p:wip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DB497C6-B829-4690-990C-2C8D842401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40436" y="2071478"/>
            <a:ext cx="2527337" cy="3111463"/>
          </a:xfrm>
          <a:custGeom>
            <a:avLst/>
            <a:gdLst>
              <a:gd name="connsiteX0" fmla="*/ 1907904 w 2527337"/>
              <a:gd name="connsiteY0" fmla="*/ 0 h 3111463"/>
              <a:gd name="connsiteX1" fmla="*/ 2527337 w 2527337"/>
              <a:gd name="connsiteY1" fmla="*/ 2418289 h 3111463"/>
              <a:gd name="connsiteX2" fmla="*/ 650940 w 2527337"/>
              <a:gd name="connsiteY2" fmla="*/ 3111463 h 3111463"/>
              <a:gd name="connsiteX3" fmla="*/ 0 w 2527337"/>
              <a:gd name="connsiteY3" fmla="*/ 461133 h 311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7337" h="3111463">
                <a:moveTo>
                  <a:pt x="1907904" y="0"/>
                </a:moveTo>
                <a:lnTo>
                  <a:pt x="2527337" y="2418289"/>
                </a:lnTo>
                <a:lnTo>
                  <a:pt x="650940" y="3111463"/>
                </a:lnTo>
                <a:lnTo>
                  <a:pt x="0" y="46113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26529"/>
      </p:ext>
    </p:extLst>
  </p:cSld>
  <p:clrMapOvr>
    <a:masterClrMapping/>
  </p:clrMapOvr>
  <p:transition spd="slow">
    <p:wip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539878-171B-4BF4-96FC-15859EE445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0630" y="1472309"/>
            <a:ext cx="4055020" cy="3573556"/>
          </a:xfrm>
          <a:custGeom>
            <a:avLst/>
            <a:gdLst>
              <a:gd name="connsiteX0" fmla="*/ 3386804 w 4055020"/>
              <a:gd name="connsiteY0" fmla="*/ 0 h 3573556"/>
              <a:gd name="connsiteX1" fmla="*/ 4055020 w 4055020"/>
              <a:gd name="connsiteY1" fmla="*/ 2360218 h 3573556"/>
              <a:gd name="connsiteX2" fmla="*/ 773723 w 4055020"/>
              <a:gd name="connsiteY2" fmla="*/ 3573556 h 3573556"/>
              <a:gd name="connsiteX3" fmla="*/ 0 w 4055020"/>
              <a:gd name="connsiteY3" fmla="*/ 1002323 h 3573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5020" h="3573556">
                <a:moveTo>
                  <a:pt x="3386804" y="0"/>
                </a:moveTo>
                <a:lnTo>
                  <a:pt x="4055020" y="2360218"/>
                </a:lnTo>
                <a:lnTo>
                  <a:pt x="773723" y="3573556"/>
                </a:lnTo>
                <a:lnTo>
                  <a:pt x="0" y="100232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86939"/>
      </p:ext>
    </p:extLst>
  </p:cSld>
  <p:clrMapOvr>
    <a:masterClrMapping/>
  </p:clrMapOvr>
  <p:transition spd="slow">
    <p:wip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C3155C6-D4EE-4D4A-9783-06AB4BAE9D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06476" y="2470962"/>
            <a:ext cx="2708637" cy="3186118"/>
          </a:xfrm>
          <a:custGeom>
            <a:avLst/>
            <a:gdLst>
              <a:gd name="connsiteX0" fmla="*/ 1404942 w 2708637"/>
              <a:gd name="connsiteY0" fmla="*/ 0 h 3186118"/>
              <a:gd name="connsiteX1" fmla="*/ 2708637 w 2708637"/>
              <a:gd name="connsiteY1" fmla="*/ 752689 h 3186118"/>
              <a:gd name="connsiteX2" fmla="*/ 1303697 w 2708637"/>
              <a:gd name="connsiteY2" fmla="*/ 3186118 h 3186118"/>
              <a:gd name="connsiteX3" fmla="*/ 0 w 2708637"/>
              <a:gd name="connsiteY3" fmla="*/ 2433429 h 3186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8637" h="3186118">
                <a:moveTo>
                  <a:pt x="1404942" y="0"/>
                </a:moveTo>
                <a:lnTo>
                  <a:pt x="2708637" y="752689"/>
                </a:lnTo>
                <a:lnTo>
                  <a:pt x="1303697" y="3186118"/>
                </a:lnTo>
                <a:lnTo>
                  <a:pt x="0" y="243342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36ACBB9-DE18-4E35-9244-68BC3D8F5A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39626" y="5781966"/>
            <a:ext cx="2708637" cy="3186118"/>
          </a:xfrm>
          <a:custGeom>
            <a:avLst/>
            <a:gdLst>
              <a:gd name="connsiteX0" fmla="*/ 1404941 w 2708637"/>
              <a:gd name="connsiteY0" fmla="*/ 0 h 3186118"/>
              <a:gd name="connsiteX1" fmla="*/ 2708637 w 2708637"/>
              <a:gd name="connsiteY1" fmla="*/ 752689 h 3186118"/>
              <a:gd name="connsiteX2" fmla="*/ 1303695 w 2708637"/>
              <a:gd name="connsiteY2" fmla="*/ 3186118 h 3186118"/>
              <a:gd name="connsiteX3" fmla="*/ 0 w 2708637"/>
              <a:gd name="connsiteY3" fmla="*/ 2433429 h 3186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8637" h="3186118">
                <a:moveTo>
                  <a:pt x="1404941" y="0"/>
                </a:moveTo>
                <a:lnTo>
                  <a:pt x="2708637" y="752689"/>
                </a:lnTo>
                <a:lnTo>
                  <a:pt x="1303695" y="3186118"/>
                </a:lnTo>
                <a:lnTo>
                  <a:pt x="0" y="243342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D948EC8-71E5-42E0-9F11-8F405370B42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027551" y="-869044"/>
            <a:ext cx="2708637" cy="3186118"/>
          </a:xfrm>
          <a:custGeom>
            <a:avLst/>
            <a:gdLst>
              <a:gd name="connsiteX0" fmla="*/ 1404942 w 2708637"/>
              <a:gd name="connsiteY0" fmla="*/ 0 h 3186118"/>
              <a:gd name="connsiteX1" fmla="*/ 2708637 w 2708637"/>
              <a:gd name="connsiteY1" fmla="*/ 752689 h 3186118"/>
              <a:gd name="connsiteX2" fmla="*/ 1303696 w 2708637"/>
              <a:gd name="connsiteY2" fmla="*/ 3186118 h 3186118"/>
              <a:gd name="connsiteX3" fmla="*/ 0 w 2708637"/>
              <a:gd name="connsiteY3" fmla="*/ 2433429 h 3186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8637" h="3186118">
                <a:moveTo>
                  <a:pt x="1404942" y="0"/>
                </a:moveTo>
                <a:lnTo>
                  <a:pt x="2708637" y="752689"/>
                </a:lnTo>
                <a:lnTo>
                  <a:pt x="1303696" y="3186118"/>
                </a:lnTo>
                <a:lnTo>
                  <a:pt x="0" y="243342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F09A131F-3DAF-4D25-9044-B626C06A98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71465" y="1322579"/>
            <a:ext cx="2708636" cy="3186118"/>
          </a:xfrm>
          <a:custGeom>
            <a:avLst/>
            <a:gdLst>
              <a:gd name="connsiteX0" fmla="*/ 1404941 w 2708636"/>
              <a:gd name="connsiteY0" fmla="*/ 0 h 3186118"/>
              <a:gd name="connsiteX1" fmla="*/ 2708636 w 2708636"/>
              <a:gd name="connsiteY1" fmla="*/ 752689 h 3186118"/>
              <a:gd name="connsiteX2" fmla="*/ 1303695 w 2708636"/>
              <a:gd name="connsiteY2" fmla="*/ 3186118 h 3186118"/>
              <a:gd name="connsiteX3" fmla="*/ 0 w 2708636"/>
              <a:gd name="connsiteY3" fmla="*/ 2433429 h 3186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8636" h="3186118">
                <a:moveTo>
                  <a:pt x="1404941" y="0"/>
                </a:moveTo>
                <a:lnTo>
                  <a:pt x="2708636" y="752689"/>
                </a:lnTo>
                <a:lnTo>
                  <a:pt x="1303695" y="3186118"/>
                </a:lnTo>
                <a:lnTo>
                  <a:pt x="0" y="243342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E99A143-3018-4B6F-98EF-D261DC10DC6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26821" y="4632846"/>
            <a:ext cx="2708637" cy="3186118"/>
          </a:xfrm>
          <a:custGeom>
            <a:avLst/>
            <a:gdLst>
              <a:gd name="connsiteX0" fmla="*/ 1404942 w 2708637"/>
              <a:gd name="connsiteY0" fmla="*/ 0 h 3186118"/>
              <a:gd name="connsiteX1" fmla="*/ 2708637 w 2708637"/>
              <a:gd name="connsiteY1" fmla="*/ 752689 h 3186118"/>
              <a:gd name="connsiteX2" fmla="*/ 1303696 w 2708637"/>
              <a:gd name="connsiteY2" fmla="*/ 3186118 h 3186118"/>
              <a:gd name="connsiteX3" fmla="*/ 0 w 2708637"/>
              <a:gd name="connsiteY3" fmla="*/ 2433429 h 3186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8637" h="3186118">
                <a:moveTo>
                  <a:pt x="1404942" y="0"/>
                </a:moveTo>
                <a:lnTo>
                  <a:pt x="2708637" y="752689"/>
                </a:lnTo>
                <a:lnTo>
                  <a:pt x="1303696" y="3186118"/>
                </a:lnTo>
                <a:lnTo>
                  <a:pt x="0" y="243342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577CCF07-45F3-48F5-91C7-5D5F30734A6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973523" y="3460610"/>
            <a:ext cx="2708636" cy="3186118"/>
          </a:xfrm>
          <a:custGeom>
            <a:avLst/>
            <a:gdLst>
              <a:gd name="connsiteX0" fmla="*/ 1404941 w 2708636"/>
              <a:gd name="connsiteY0" fmla="*/ 0 h 3186118"/>
              <a:gd name="connsiteX1" fmla="*/ 2708636 w 2708636"/>
              <a:gd name="connsiteY1" fmla="*/ 752689 h 3186118"/>
              <a:gd name="connsiteX2" fmla="*/ 1303695 w 2708636"/>
              <a:gd name="connsiteY2" fmla="*/ 3186118 h 3186118"/>
              <a:gd name="connsiteX3" fmla="*/ 0 w 2708636"/>
              <a:gd name="connsiteY3" fmla="*/ 2433429 h 3186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8636" h="3186118">
                <a:moveTo>
                  <a:pt x="1404941" y="0"/>
                </a:moveTo>
                <a:lnTo>
                  <a:pt x="2708636" y="752689"/>
                </a:lnTo>
                <a:lnTo>
                  <a:pt x="1303695" y="3186118"/>
                </a:lnTo>
                <a:lnTo>
                  <a:pt x="0" y="243342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3486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5496BC7-50AF-47A3-9E13-05692D1BE7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93391" y="1544785"/>
            <a:ext cx="2011680" cy="3466126"/>
          </a:xfrm>
          <a:custGeom>
            <a:avLst/>
            <a:gdLst>
              <a:gd name="connsiteX0" fmla="*/ 0 w 2011680"/>
              <a:gd name="connsiteY0" fmla="*/ 0 h 3466126"/>
              <a:gd name="connsiteX1" fmla="*/ 2011680 w 2011680"/>
              <a:gd name="connsiteY1" fmla="*/ 0 h 3466126"/>
              <a:gd name="connsiteX2" fmla="*/ 2011680 w 2011680"/>
              <a:gd name="connsiteY2" fmla="*/ 3466126 h 3466126"/>
              <a:gd name="connsiteX3" fmla="*/ 0 w 2011680"/>
              <a:gd name="connsiteY3" fmla="*/ 3466126 h 346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1680" h="3466126">
                <a:moveTo>
                  <a:pt x="0" y="0"/>
                </a:moveTo>
                <a:lnTo>
                  <a:pt x="2011680" y="0"/>
                </a:lnTo>
                <a:lnTo>
                  <a:pt x="2011680" y="3466126"/>
                </a:lnTo>
                <a:lnTo>
                  <a:pt x="0" y="346612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7D543EB4-0974-4A63-B156-FC5267E284B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85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63.xml"/><Relationship Id="rId21" Type="http://schemas.openxmlformats.org/officeDocument/2006/relationships/slideLayout" Target="../slideLayouts/slideLayout58.xml"/><Relationship Id="rId42" Type="http://schemas.openxmlformats.org/officeDocument/2006/relationships/slideLayout" Target="../slideLayouts/slideLayout79.xml"/><Relationship Id="rId47" Type="http://schemas.openxmlformats.org/officeDocument/2006/relationships/slideLayout" Target="../slideLayouts/slideLayout84.xml"/><Relationship Id="rId63" Type="http://schemas.openxmlformats.org/officeDocument/2006/relationships/slideLayout" Target="../slideLayouts/slideLayout100.xml"/><Relationship Id="rId68" Type="http://schemas.openxmlformats.org/officeDocument/2006/relationships/slideLayout" Target="../slideLayouts/slideLayout105.xml"/><Relationship Id="rId84" Type="http://schemas.openxmlformats.org/officeDocument/2006/relationships/slideLayout" Target="../slideLayouts/slideLayout121.xml"/><Relationship Id="rId89" Type="http://schemas.openxmlformats.org/officeDocument/2006/relationships/slideLayout" Target="../slideLayouts/slideLayout126.xml"/><Relationship Id="rId7" Type="http://schemas.openxmlformats.org/officeDocument/2006/relationships/slideLayout" Target="../slideLayouts/slideLayout44.xml"/><Relationship Id="rId71" Type="http://schemas.openxmlformats.org/officeDocument/2006/relationships/slideLayout" Target="../slideLayouts/slideLayout108.xml"/><Relationship Id="rId92" Type="http://schemas.openxmlformats.org/officeDocument/2006/relationships/slideLayout" Target="../slideLayouts/slideLayout129.xml"/><Relationship Id="rId2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53.xml"/><Relationship Id="rId29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48.xml"/><Relationship Id="rId24" Type="http://schemas.openxmlformats.org/officeDocument/2006/relationships/slideLayout" Target="../slideLayouts/slideLayout61.xml"/><Relationship Id="rId32" Type="http://schemas.openxmlformats.org/officeDocument/2006/relationships/slideLayout" Target="../slideLayouts/slideLayout69.xml"/><Relationship Id="rId37" Type="http://schemas.openxmlformats.org/officeDocument/2006/relationships/slideLayout" Target="../slideLayouts/slideLayout74.xml"/><Relationship Id="rId40" Type="http://schemas.openxmlformats.org/officeDocument/2006/relationships/slideLayout" Target="../slideLayouts/slideLayout77.xml"/><Relationship Id="rId45" Type="http://schemas.openxmlformats.org/officeDocument/2006/relationships/slideLayout" Target="../slideLayouts/slideLayout82.xml"/><Relationship Id="rId53" Type="http://schemas.openxmlformats.org/officeDocument/2006/relationships/slideLayout" Target="../slideLayouts/slideLayout90.xml"/><Relationship Id="rId58" Type="http://schemas.openxmlformats.org/officeDocument/2006/relationships/slideLayout" Target="../slideLayouts/slideLayout95.xml"/><Relationship Id="rId66" Type="http://schemas.openxmlformats.org/officeDocument/2006/relationships/slideLayout" Target="../slideLayouts/slideLayout103.xml"/><Relationship Id="rId74" Type="http://schemas.openxmlformats.org/officeDocument/2006/relationships/slideLayout" Target="../slideLayouts/slideLayout111.xml"/><Relationship Id="rId79" Type="http://schemas.openxmlformats.org/officeDocument/2006/relationships/slideLayout" Target="../slideLayouts/slideLayout116.xml"/><Relationship Id="rId87" Type="http://schemas.openxmlformats.org/officeDocument/2006/relationships/slideLayout" Target="../slideLayouts/slideLayout124.xml"/><Relationship Id="rId102" Type="http://schemas.openxmlformats.org/officeDocument/2006/relationships/slideLayout" Target="../slideLayouts/slideLayout139.xml"/><Relationship Id="rId5" Type="http://schemas.openxmlformats.org/officeDocument/2006/relationships/slideLayout" Target="../slideLayouts/slideLayout42.xml"/><Relationship Id="rId61" Type="http://schemas.openxmlformats.org/officeDocument/2006/relationships/slideLayout" Target="../slideLayouts/slideLayout98.xml"/><Relationship Id="rId82" Type="http://schemas.openxmlformats.org/officeDocument/2006/relationships/slideLayout" Target="../slideLayouts/slideLayout119.xml"/><Relationship Id="rId90" Type="http://schemas.openxmlformats.org/officeDocument/2006/relationships/slideLayout" Target="../slideLayouts/slideLayout127.xml"/><Relationship Id="rId95" Type="http://schemas.openxmlformats.org/officeDocument/2006/relationships/slideLayout" Target="../slideLayouts/slideLayout132.xml"/><Relationship Id="rId19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51.xml"/><Relationship Id="rId22" Type="http://schemas.openxmlformats.org/officeDocument/2006/relationships/slideLayout" Target="../slideLayouts/slideLayout59.xml"/><Relationship Id="rId27" Type="http://schemas.openxmlformats.org/officeDocument/2006/relationships/slideLayout" Target="../slideLayouts/slideLayout64.xml"/><Relationship Id="rId30" Type="http://schemas.openxmlformats.org/officeDocument/2006/relationships/slideLayout" Target="../slideLayouts/slideLayout67.xml"/><Relationship Id="rId35" Type="http://schemas.openxmlformats.org/officeDocument/2006/relationships/slideLayout" Target="../slideLayouts/slideLayout72.xml"/><Relationship Id="rId43" Type="http://schemas.openxmlformats.org/officeDocument/2006/relationships/slideLayout" Target="../slideLayouts/slideLayout80.xml"/><Relationship Id="rId48" Type="http://schemas.openxmlformats.org/officeDocument/2006/relationships/slideLayout" Target="../slideLayouts/slideLayout85.xml"/><Relationship Id="rId56" Type="http://schemas.openxmlformats.org/officeDocument/2006/relationships/slideLayout" Target="../slideLayouts/slideLayout93.xml"/><Relationship Id="rId64" Type="http://schemas.openxmlformats.org/officeDocument/2006/relationships/slideLayout" Target="../slideLayouts/slideLayout101.xml"/><Relationship Id="rId69" Type="http://schemas.openxmlformats.org/officeDocument/2006/relationships/slideLayout" Target="../slideLayouts/slideLayout106.xml"/><Relationship Id="rId77" Type="http://schemas.openxmlformats.org/officeDocument/2006/relationships/slideLayout" Target="../slideLayouts/slideLayout114.xml"/><Relationship Id="rId100" Type="http://schemas.openxmlformats.org/officeDocument/2006/relationships/slideLayout" Target="../slideLayouts/slideLayout137.xml"/><Relationship Id="rId105" Type="http://schemas.openxmlformats.org/officeDocument/2006/relationships/slideLayout" Target="../slideLayouts/slideLayout142.xml"/><Relationship Id="rId8" Type="http://schemas.openxmlformats.org/officeDocument/2006/relationships/slideLayout" Target="../slideLayouts/slideLayout45.xml"/><Relationship Id="rId51" Type="http://schemas.openxmlformats.org/officeDocument/2006/relationships/slideLayout" Target="../slideLayouts/slideLayout88.xml"/><Relationship Id="rId72" Type="http://schemas.openxmlformats.org/officeDocument/2006/relationships/slideLayout" Target="../slideLayouts/slideLayout109.xml"/><Relationship Id="rId80" Type="http://schemas.openxmlformats.org/officeDocument/2006/relationships/slideLayout" Target="../slideLayouts/slideLayout117.xml"/><Relationship Id="rId85" Type="http://schemas.openxmlformats.org/officeDocument/2006/relationships/slideLayout" Target="../slideLayouts/slideLayout122.xml"/><Relationship Id="rId93" Type="http://schemas.openxmlformats.org/officeDocument/2006/relationships/slideLayout" Target="../slideLayouts/slideLayout130.xml"/><Relationship Id="rId98" Type="http://schemas.openxmlformats.org/officeDocument/2006/relationships/slideLayout" Target="../slideLayouts/slideLayout135.xml"/><Relationship Id="rId3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54.xml"/><Relationship Id="rId25" Type="http://schemas.openxmlformats.org/officeDocument/2006/relationships/slideLayout" Target="../slideLayouts/slideLayout62.xml"/><Relationship Id="rId33" Type="http://schemas.openxmlformats.org/officeDocument/2006/relationships/slideLayout" Target="../slideLayouts/slideLayout70.xml"/><Relationship Id="rId38" Type="http://schemas.openxmlformats.org/officeDocument/2006/relationships/slideLayout" Target="../slideLayouts/slideLayout75.xml"/><Relationship Id="rId46" Type="http://schemas.openxmlformats.org/officeDocument/2006/relationships/slideLayout" Target="../slideLayouts/slideLayout83.xml"/><Relationship Id="rId59" Type="http://schemas.openxmlformats.org/officeDocument/2006/relationships/slideLayout" Target="../slideLayouts/slideLayout96.xml"/><Relationship Id="rId67" Type="http://schemas.openxmlformats.org/officeDocument/2006/relationships/slideLayout" Target="../slideLayouts/slideLayout104.xml"/><Relationship Id="rId103" Type="http://schemas.openxmlformats.org/officeDocument/2006/relationships/slideLayout" Target="../slideLayouts/slideLayout140.xml"/><Relationship Id="rId20" Type="http://schemas.openxmlformats.org/officeDocument/2006/relationships/slideLayout" Target="../slideLayouts/slideLayout57.xml"/><Relationship Id="rId41" Type="http://schemas.openxmlformats.org/officeDocument/2006/relationships/slideLayout" Target="../slideLayouts/slideLayout78.xml"/><Relationship Id="rId54" Type="http://schemas.openxmlformats.org/officeDocument/2006/relationships/slideLayout" Target="../slideLayouts/slideLayout91.xml"/><Relationship Id="rId62" Type="http://schemas.openxmlformats.org/officeDocument/2006/relationships/slideLayout" Target="../slideLayouts/slideLayout99.xml"/><Relationship Id="rId70" Type="http://schemas.openxmlformats.org/officeDocument/2006/relationships/slideLayout" Target="../slideLayouts/slideLayout107.xml"/><Relationship Id="rId75" Type="http://schemas.openxmlformats.org/officeDocument/2006/relationships/slideLayout" Target="../slideLayouts/slideLayout112.xml"/><Relationship Id="rId83" Type="http://schemas.openxmlformats.org/officeDocument/2006/relationships/slideLayout" Target="../slideLayouts/slideLayout120.xml"/><Relationship Id="rId88" Type="http://schemas.openxmlformats.org/officeDocument/2006/relationships/slideLayout" Target="../slideLayouts/slideLayout125.xml"/><Relationship Id="rId91" Type="http://schemas.openxmlformats.org/officeDocument/2006/relationships/slideLayout" Target="../slideLayouts/slideLayout128.xml"/><Relationship Id="rId96" Type="http://schemas.openxmlformats.org/officeDocument/2006/relationships/slideLayout" Target="../slideLayouts/slideLayout133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2.xml"/><Relationship Id="rId23" Type="http://schemas.openxmlformats.org/officeDocument/2006/relationships/slideLayout" Target="../slideLayouts/slideLayout60.xml"/><Relationship Id="rId28" Type="http://schemas.openxmlformats.org/officeDocument/2006/relationships/slideLayout" Target="../slideLayouts/slideLayout65.xml"/><Relationship Id="rId36" Type="http://schemas.openxmlformats.org/officeDocument/2006/relationships/slideLayout" Target="../slideLayouts/slideLayout73.xml"/><Relationship Id="rId49" Type="http://schemas.openxmlformats.org/officeDocument/2006/relationships/slideLayout" Target="../slideLayouts/slideLayout86.xml"/><Relationship Id="rId57" Type="http://schemas.openxmlformats.org/officeDocument/2006/relationships/slideLayout" Target="../slideLayouts/slideLayout94.xml"/><Relationship Id="rId106" Type="http://schemas.openxmlformats.org/officeDocument/2006/relationships/theme" Target="../theme/theme2.xml"/><Relationship Id="rId10" Type="http://schemas.openxmlformats.org/officeDocument/2006/relationships/slideLayout" Target="../slideLayouts/slideLayout47.xml"/><Relationship Id="rId31" Type="http://schemas.openxmlformats.org/officeDocument/2006/relationships/slideLayout" Target="../slideLayouts/slideLayout68.xml"/><Relationship Id="rId44" Type="http://schemas.openxmlformats.org/officeDocument/2006/relationships/slideLayout" Target="../slideLayouts/slideLayout81.xml"/><Relationship Id="rId52" Type="http://schemas.openxmlformats.org/officeDocument/2006/relationships/slideLayout" Target="../slideLayouts/slideLayout89.xml"/><Relationship Id="rId60" Type="http://schemas.openxmlformats.org/officeDocument/2006/relationships/slideLayout" Target="../slideLayouts/slideLayout97.xml"/><Relationship Id="rId65" Type="http://schemas.openxmlformats.org/officeDocument/2006/relationships/slideLayout" Target="../slideLayouts/slideLayout102.xml"/><Relationship Id="rId73" Type="http://schemas.openxmlformats.org/officeDocument/2006/relationships/slideLayout" Target="../slideLayouts/slideLayout110.xml"/><Relationship Id="rId78" Type="http://schemas.openxmlformats.org/officeDocument/2006/relationships/slideLayout" Target="../slideLayouts/slideLayout115.xml"/><Relationship Id="rId81" Type="http://schemas.openxmlformats.org/officeDocument/2006/relationships/slideLayout" Target="../slideLayouts/slideLayout118.xml"/><Relationship Id="rId86" Type="http://schemas.openxmlformats.org/officeDocument/2006/relationships/slideLayout" Target="../slideLayouts/slideLayout123.xml"/><Relationship Id="rId94" Type="http://schemas.openxmlformats.org/officeDocument/2006/relationships/slideLayout" Target="../slideLayouts/slideLayout131.xml"/><Relationship Id="rId99" Type="http://schemas.openxmlformats.org/officeDocument/2006/relationships/slideLayout" Target="../slideLayouts/slideLayout136.xml"/><Relationship Id="rId101" Type="http://schemas.openxmlformats.org/officeDocument/2006/relationships/slideLayout" Target="../slideLayouts/slideLayout138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55.xml"/><Relationship Id="rId39" Type="http://schemas.openxmlformats.org/officeDocument/2006/relationships/slideLayout" Target="../slideLayouts/slideLayout76.xml"/><Relationship Id="rId34" Type="http://schemas.openxmlformats.org/officeDocument/2006/relationships/slideLayout" Target="../slideLayouts/slideLayout71.xml"/><Relationship Id="rId50" Type="http://schemas.openxmlformats.org/officeDocument/2006/relationships/slideLayout" Target="../slideLayouts/slideLayout87.xml"/><Relationship Id="rId55" Type="http://schemas.openxmlformats.org/officeDocument/2006/relationships/slideLayout" Target="../slideLayouts/slideLayout92.xml"/><Relationship Id="rId76" Type="http://schemas.openxmlformats.org/officeDocument/2006/relationships/slideLayout" Target="../slideLayouts/slideLayout113.xml"/><Relationship Id="rId97" Type="http://schemas.openxmlformats.org/officeDocument/2006/relationships/slideLayout" Target="../slideLayouts/slideLayout134.xml"/><Relationship Id="rId104" Type="http://schemas.openxmlformats.org/officeDocument/2006/relationships/slideLayout" Target="../slideLayouts/slideLayout1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57299-CC0A-45EB-9CA8-8192876CCBCD}" type="datetimeFigureOut">
              <a:rPr lang="ru-RU" smtClean="0"/>
              <a:t>14.12.2019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63EA4-607C-49A0-8355-BF440E516A6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8270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3" r:id="rId2"/>
    <p:sldLayoutId id="2147483650" r:id="rId3"/>
    <p:sldLayoutId id="2147483686" r:id="rId4"/>
    <p:sldLayoutId id="2147483671" r:id="rId5"/>
    <p:sldLayoutId id="2147483677" r:id="rId6"/>
    <p:sldLayoutId id="2147483681" r:id="rId7"/>
    <p:sldLayoutId id="2147483664" r:id="rId8"/>
    <p:sldLayoutId id="2147483679" r:id="rId9"/>
    <p:sldLayoutId id="2147483678" r:id="rId10"/>
    <p:sldLayoutId id="2147483685" r:id="rId11"/>
    <p:sldLayoutId id="2147483667" r:id="rId12"/>
    <p:sldLayoutId id="2147483663" r:id="rId13"/>
    <p:sldLayoutId id="2147483665" r:id="rId14"/>
    <p:sldLayoutId id="2147483673" r:id="rId15"/>
    <p:sldLayoutId id="2147483668" r:id="rId16"/>
    <p:sldLayoutId id="2147483680" r:id="rId17"/>
    <p:sldLayoutId id="2147483666" r:id="rId18"/>
    <p:sldLayoutId id="2147483651" r:id="rId19"/>
    <p:sldLayoutId id="2147483675" r:id="rId20"/>
    <p:sldLayoutId id="2147483676" r:id="rId21"/>
    <p:sldLayoutId id="2147483674" r:id="rId22"/>
    <p:sldLayoutId id="2147483684" r:id="rId23"/>
    <p:sldLayoutId id="2147483652" r:id="rId24"/>
    <p:sldLayoutId id="2147483661" r:id="rId25"/>
    <p:sldLayoutId id="2147483653" r:id="rId26"/>
    <p:sldLayoutId id="2147483662" r:id="rId27"/>
    <p:sldLayoutId id="2147483672" r:id="rId28"/>
    <p:sldLayoutId id="2147483670" r:id="rId29"/>
    <p:sldLayoutId id="2147483669" r:id="rId30"/>
    <p:sldLayoutId id="2147483654" r:id="rId31"/>
    <p:sldLayoutId id="2147483660" r:id="rId32"/>
    <p:sldLayoutId id="2147483655" r:id="rId33"/>
    <p:sldLayoutId id="2147483656" r:id="rId34"/>
    <p:sldLayoutId id="2147483657" r:id="rId35"/>
    <p:sldLayoutId id="2147483658" r:id="rId36"/>
    <p:sldLayoutId id="2147483659" r:id="rId3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B39AE8-769A-49AB-B5AF-90186136A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8C351-63AF-4794-A0EA-8043EDBCB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B35E3-A258-4788-A81F-3F27FEB0F7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7FF4D-724B-425A-91D2-C0851CD76D54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0FB74-C4C5-42D0-BD47-254BD5526A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9BE50-7867-41F9-BB9C-854B0AFB25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55AC1-BDD8-46B4-BF02-EBE24CD1C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6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  <p:sldLayoutId id="2147483719" r:id="rId20"/>
    <p:sldLayoutId id="2147483720" r:id="rId21"/>
    <p:sldLayoutId id="2147483721" r:id="rId22"/>
    <p:sldLayoutId id="2147483722" r:id="rId23"/>
    <p:sldLayoutId id="2147483723" r:id="rId24"/>
    <p:sldLayoutId id="2147483724" r:id="rId25"/>
    <p:sldLayoutId id="2147483725" r:id="rId26"/>
    <p:sldLayoutId id="2147483726" r:id="rId27"/>
    <p:sldLayoutId id="2147483727" r:id="rId28"/>
    <p:sldLayoutId id="2147483728" r:id="rId29"/>
    <p:sldLayoutId id="2147483729" r:id="rId30"/>
    <p:sldLayoutId id="2147483730" r:id="rId31"/>
    <p:sldLayoutId id="2147483732" r:id="rId32"/>
    <p:sldLayoutId id="2147483733" r:id="rId33"/>
    <p:sldLayoutId id="2147483734" r:id="rId34"/>
    <p:sldLayoutId id="2147483735" r:id="rId35"/>
    <p:sldLayoutId id="2147483736" r:id="rId36"/>
    <p:sldLayoutId id="2147483737" r:id="rId37"/>
    <p:sldLayoutId id="2147483738" r:id="rId38"/>
    <p:sldLayoutId id="2147483739" r:id="rId39"/>
    <p:sldLayoutId id="2147483740" r:id="rId40"/>
    <p:sldLayoutId id="2147483741" r:id="rId41"/>
    <p:sldLayoutId id="2147483742" r:id="rId42"/>
    <p:sldLayoutId id="2147483743" r:id="rId43"/>
    <p:sldLayoutId id="2147483744" r:id="rId44"/>
    <p:sldLayoutId id="2147483745" r:id="rId45"/>
    <p:sldLayoutId id="2147483746" r:id="rId46"/>
    <p:sldLayoutId id="2147483747" r:id="rId47"/>
    <p:sldLayoutId id="2147483748" r:id="rId48"/>
    <p:sldLayoutId id="2147483749" r:id="rId49"/>
    <p:sldLayoutId id="2147483750" r:id="rId50"/>
    <p:sldLayoutId id="2147483751" r:id="rId51"/>
    <p:sldLayoutId id="2147483752" r:id="rId52"/>
    <p:sldLayoutId id="2147483753" r:id="rId53"/>
    <p:sldLayoutId id="2147483754" r:id="rId54"/>
    <p:sldLayoutId id="2147483755" r:id="rId55"/>
    <p:sldLayoutId id="2147483756" r:id="rId56"/>
    <p:sldLayoutId id="2147483757" r:id="rId57"/>
    <p:sldLayoutId id="2147483758" r:id="rId58"/>
    <p:sldLayoutId id="2147483759" r:id="rId59"/>
    <p:sldLayoutId id="2147483760" r:id="rId60"/>
    <p:sldLayoutId id="2147483761" r:id="rId61"/>
    <p:sldLayoutId id="2147483762" r:id="rId62"/>
    <p:sldLayoutId id="2147483763" r:id="rId63"/>
    <p:sldLayoutId id="2147483764" r:id="rId64"/>
    <p:sldLayoutId id="2147483765" r:id="rId65"/>
    <p:sldLayoutId id="2147483766" r:id="rId66"/>
    <p:sldLayoutId id="2147483767" r:id="rId67"/>
    <p:sldLayoutId id="2147483768" r:id="rId68"/>
    <p:sldLayoutId id="2147483769" r:id="rId69"/>
    <p:sldLayoutId id="2147483770" r:id="rId70"/>
    <p:sldLayoutId id="2147483771" r:id="rId71"/>
    <p:sldLayoutId id="2147483772" r:id="rId72"/>
    <p:sldLayoutId id="2147483773" r:id="rId73"/>
    <p:sldLayoutId id="2147483774" r:id="rId74"/>
    <p:sldLayoutId id="2147483775" r:id="rId75"/>
    <p:sldLayoutId id="2147483776" r:id="rId76"/>
    <p:sldLayoutId id="2147483777" r:id="rId77"/>
    <p:sldLayoutId id="2147483778" r:id="rId78"/>
    <p:sldLayoutId id="2147483779" r:id="rId79"/>
    <p:sldLayoutId id="2147483780" r:id="rId80"/>
    <p:sldLayoutId id="2147483781" r:id="rId81"/>
    <p:sldLayoutId id="2147483782" r:id="rId82"/>
    <p:sldLayoutId id="2147483783" r:id="rId83"/>
    <p:sldLayoutId id="2147483784" r:id="rId84"/>
    <p:sldLayoutId id="2147483785" r:id="rId85"/>
    <p:sldLayoutId id="2147483786" r:id="rId86"/>
    <p:sldLayoutId id="2147483787" r:id="rId87"/>
    <p:sldLayoutId id="2147483788" r:id="rId88"/>
    <p:sldLayoutId id="2147483789" r:id="rId89"/>
    <p:sldLayoutId id="2147483790" r:id="rId90"/>
    <p:sldLayoutId id="2147483791" r:id="rId91"/>
    <p:sldLayoutId id="2147483792" r:id="rId92"/>
    <p:sldLayoutId id="2147483793" r:id="rId93"/>
    <p:sldLayoutId id="2147483794" r:id="rId94"/>
    <p:sldLayoutId id="2147483795" r:id="rId95"/>
    <p:sldLayoutId id="2147483796" r:id="rId96"/>
    <p:sldLayoutId id="2147483797" r:id="rId97"/>
    <p:sldLayoutId id="2147483798" r:id="rId98"/>
    <p:sldLayoutId id="2147483799" r:id="rId99"/>
    <p:sldLayoutId id="2147483800" r:id="rId100"/>
    <p:sldLayoutId id="2147483801" r:id="rId101"/>
    <p:sldLayoutId id="2147483802" r:id="rId102"/>
    <p:sldLayoutId id="2147483803" r:id="rId103"/>
    <p:sldLayoutId id="2147483804" r:id="rId104"/>
    <p:sldLayoutId id="2147483805" r:id="rId10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4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10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646A71-B393-404D-99E3-170DBE131D6C}"/>
              </a:ext>
            </a:extLst>
          </p:cNvPr>
          <p:cNvSpPr txBox="1"/>
          <p:nvPr/>
        </p:nvSpPr>
        <p:spPr>
          <a:xfrm>
            <a:off x="3879624" y="304800"/>
            <a:ext cx="4432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i="1" u="sng" dirty="0">
                <a:solidFill>
                  <a:schemeClr val="bg1"/>
                </a:solidFill>
                <a:latin typeface="Raleway Medium" panose="020B0003030101060003" pitchFamily="34" charset="0"/>
              </a:rPr>
              <a:t>МГТУ им. </a:t>
            </a:r>
            <a:r>
              <a:rPr lang="ru-RU" sz="1600" i="1" u="sng" dirty="0" err="1">
                <a:solidFill>
                  <a:schemeClr val="bg1"/>
                </a:solidFill>
                <a:latin typeface="Raleway Medium" panose="020B0003030101060003" pitchFamily="34" charset="0"/>
              </a:rPr>
              <a:t>Н.Э.Баумана</a:t>
            </a:r>
            <a:br>
              <a:rPr lang="ru-RU" sz="1600" i="1" u="sng" dirty="0">
                <a:solidFill>
                  <a:schemeClr val="bg1"/>
                </a:solidFill>
                <a:latin typeface="Raleway Medium" panose="020B0003030101060003" pitchFamily="34" charset="0"/>
              </a:rPr>
            </a:br>
            <a:r>
              <a:rPr lang="ru-RU" sz="1600" i="1" u="sng" dirty="0">
                <a:solidFill>
                  <a:schemeClr val="bg1"/>
                </a:solidFill>
                <a:latin typeface="Raleway Medium" panose="020B0003030101060003" pitchFamily="34" charset="0"/>
              </a:rPr>
              <a:t>Кафедра «Информационная безопасность»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CFDBED-3BF8-476C-A18E-F4266C96B782}"/>
              </a:ext>
            </a:extLst>
          </p:cNvPr>
          <p:cNvSpPr txBox="1"/>
          <p:nvPr/>
        </p:nvSpPr>
        <p:spPr>
          <a:xfrm>
            <a:off x="9660467" y="5396671"/>
            <a:ext cx="24131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i="1" u="sng" dirty="0">
                <a:solidFill>
                  <a:schemeClr val="bg1"/>
                </a:solidFill>
                <a:latin typeface="Raleway Medium" panose="020B0003030101060003" pitchFamily="34" charset="0"/>
              </a:rPr>
              <a:t>Подготовили:</a:t>
            </a:r>
          </a:p>
          <a:p>
            <a:pPr algn="ctr"/>
            <a:r>
              <a:rPr lang="ru-RU" sz="1600" i="1" dirty="0" err="1">
                <a:solidFill>
                  <a:schemeClr val="bg1"/>
                </a:solidFill>
                <a:latin typeface="Raleway Medium" panose="020B0003030101060003" pitchFamily="34" charset="0"/>
              </a:rPr>
              <a:t>Безверженко</a:t>
            </a:r>
            <a:r>
              <a:rPr lang="ru-RU" sz="1600" i="1" dirty="0">
                <a:solidFill>
                  <a:schemeClr val="bg1"/>
                </a:solidFill>
                <a:latin typeface="Raleway Medium" panose="020B0003030101060003" pitchFamily="34" charset="0"/>
              </a:rPr>
              <a:t> Илья</a:t>
            </a:r>
          </a:p>
          <a:p>
            <a:pPr algn="ctr"/>
            <a:r>
              <a:rPr lang="ru-RU" sz="1600" i="1" dirty="0">
                <a:solidFill>
                  <a:schemeClr val="bg1"/>
                </a:solidFill>
                <a:latin typeface="Raleway Medium" panose="020B0003030101060003" pitchFamily="34" charset="0"/>
              </a:rPr>
              <a:t>Борщев Ярослав</a:t>
            </a:r>
          </a:p>
          <a:p>
            <a:pPr algn="ctr"/>
            <a:r>
              <a:rPr lang="ru-RU" sz="1600" i="1" dirty="0">
                <a:solidFill>
                  <a:schemeClr val="bg1"/>
                </a:solidFill>
                <a:latin typeface="Raleway Medium" panose="020B0003030101060003" pitchFamily="34" charset="0"/>
              </a:rPr>
              <a:t>Группа ИУ8-31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60D54E-F76D-4E65-91FF-99DD3DFCDA07}"/>
              </a:ext>
            </a:extLst>
          </p:cNvPr>
          <p:cNvSpPr txBox="1"/>
          <p:nvPr/>
        </p:nvSpPr>
        <p:spPr>
          <a:xfrm>
            <a:off x="2452047" y="2367171"/>
            <a:ext cx="72879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solidFill>
                  <a:schemeClr val="bg1"/>
                </a:solidFill>
                <a:latin typeface="Raleway Medium" panose="020B0003030101060003" pitchFamily="34" charset="0"/>
              </a:rPr>
              <a:t>СЕРВИС</a:t>
            </a:r>
            <a:r>
              <a:rPr lang="ru-RU" sz="4400" dirty="0">
                <a:solidFill>
                  <a:srgbClr val="E23936"/>
                </a:solidFill>
                <a:latin typeface="Raleway ExtraBold" panose="020B0903030101060003" pitchFamily="34" charset="-52"/>
              </a:rPr>
              <a:t> </a:t>
            </a:r>
            <a:r>
              <a:rPr lang="ru-RU" sz="4400" u="sng" dirty="0">
                <a:solidFill>
                  <a:srgbClr val="E23936"/>
                </a:solidFill>
                <a:latin typeface="Raleway ExtraBold" panose="020B0903030101060003" pitchFamily="34" charset="-52"/>
              </a:rPr>
              <a:t>РЕГИСТРАЦИИ</a:t>
            </a:r>
            <a:r>
              <a:rPr lang="ru-RU" sz="4400" dirty="0">
                <a:solidFill>
                  <a:srgbClr val="E23936"/>
                </a:solidFill>
                <a:latin typeface="Raleway ExtraBold" panose="020B0903030101060003" pitchFamily="34" charset="-52"/>
              </a:rPr>
              <a:t> </a:t>
            </a:r>
            <a:r>
              <a:rPr lang="ru-RU" sz="4400" u="sng" dirty="0">
                <a:solidFill>
                  <a:srgbClr val="E23936"/>
                </a:solidFill>
                <a:latin typeface="Raleway ExtraBold" panose="020B0903030101060003" pitchFamily="34" charset="-52"/>
              </a:rPr>
              <a:t>АВТОРСКОГО ПРАВА</a:t>
            </a:r>
            <a:r>
              <a:rPr lang="ru-RU" sz="4400" dirty="0">
                <a:solidFill>
                  <a:srgbClr val="E23936"/>
                </a:solidFill>
                <a:latin typeface="Raleway ExtraBold" panose="020B0903030101060003" pitchFamily="34" charset="-52"/>
              </a:rPr>
              <a:t> </a:t>
            </a:r>
            <a:r>
              <a:rPr lang="ru-RU" sz="4400" dirty="0">
                <a:solidFill>
                  <a:schemeClr val="bg1"/>
                </a:solidFill>
                <a:latin typeface="Raleway ExtraBold" panose="020B0903030101060003" pitchFamily="34" charset="-52"/>
              </a:rPr>
              <a:t>НА</a:t>
            </a:r>
            <a:r>
              <a:rPr lang="ru-RU" sz="4400" dirty="0">
                <a:solidFill>
                  <a:schemeClr val="bg1"/>
                </a:solidFill>
                <a:latin typeface="Raleway Medium" panose="020B0003030101060003" pitchFamily="34" charset="0"/>
              </a:rPr>
              <a:t> ТЕХНОЛОГИИ</a:t>
            </a:r>
            <a:r>
              <a:rPr lang="ru-RU" sz="4400" dirty="0">
                <a:solidFill>
                  <a:srgbClr val="E23936"/>
                </a:solidFill>
                <a:latin typeface="Raleway ExtraBold" panose="020B0903030101060003" pitchFamily="34" charset="-52"/>
              </a:rPr>
              <a:t> </a:t>
            </a:r>
            <a:r>
              <a:rPr lang="en-US" sz="4400" u="sng" dirty="0">
                <a:solidFill>
                  <a:srgbClr val="E23936"/>
                </a:solidFill>
                <a:latin typeface="Raleway ExtraBold" panose="020B0903030101060003" pitchFamily="34" charset="-52"/>
              </a:rPr>
              <a:t>BLOCKCHAIN</a:t>
            </a:r>
          </a:p>
        </p:txBody>
      </p:sp>
    </p:spTree>
    <p:extLst>
      <p:ext uri="{BB962C8B-B14F-4D97-AF65-F5344CB8AC3E}">
        <p14:creationId xmlns:p14="http://schemas.microsoft.com/office/powerpoint/2010/main" val="39452017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161" y="1765460"/>
            <a:ext cx="6317648" cy="36254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94030" y="1736229"/>
            <a:ext cx="50496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>
                <a:solidFill>
                  <a:srgbClr val="E23936"/>
                </a:solidFill>
                <a:latin typeface="Raleway ExtraBold" panose="020B0903030101060003" pitchFamily="34" charset="-52"/>
              </a:rPr>
              <a:t>/</a:t>
            </a:r>
            <a:r>
              <a:rPr lang="ru-RU" sz="4400" dirty="0">
                <a:latin typeface="Raleway ExtraBold" panose="020B0903030101060003" pitchFamily="34" charset="-52"/>
              </a:rPr>
              <a:t>Вкладка ваших </a:t>
            </a:r>
            <a:r>
              <a:rPr lang="ru-RU" sz="4400" dirty="0" err="1">
                <a:latin typeface="Raleway ExtraBold" panose="020B0903030101060003" pitchFamily="34" charset="-52"/>
              </a:rPr>
              <a:t>праворегистраций</a:t>
            </a:r>
            <a:endParaRPr lang="en-US" sz="1600" dirty="0">
              <a:latin typeface="Raleway ExtraBold" panose="020B0903030101060003" pitchFamily="34" charset="-52"/>
            </a:endParaRPr>
          </a:p>
          <a:p>
            <a:pPr algn="r"/>
            <a:endParaRPr lang="en-US" sz="1600" dirty="0">
              <a:latin typeface="Raleway ExtraBold" panose="020B0903030101060003" pitchFamily="34" charset="-52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588D35C-613E-44EB-A447-F95A9E06CA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-301" t="637" r="301" b="4543"/>
          <a:stretch/>
        </p:blipFill>
        <p:spPr>
          <a:xfrm>
            <a:off x="5848351" y="1979875"/>
            <a:ext cx="4758690" cy="300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4131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077535" y="0"/>
            <a:ext cx="237418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5740419" y="1162466"/>
            <a:ext cx="1048420" cy="10484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062486" y="1801003"/>
            <a:ext cx="40427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00" dirty="0">
                <a:latin typeface="Raleway Heavy" panose="020B0003030101060003" pitchFamily="34" charset="0"/>
              </a:rPr>
              <a:t>COOL</a:t>
            </a:r>
          </a:p>
        </p:txBody>
      </p:sp>
      <p:sp>
        <p:nvSpPr>
          <p:cNvPr id="7" name="Овал 6"/>
          <p:cNvSpPr/>
          <p:nvPr/>
        </p:nvSpPr>
        <p:spPr>
          <a:xfrm>
            <a:off x="5740419" y="2985000"/>
            <a:ext cx="1048420" cy="104842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5740419" y="4807534"/>
            <a:ext cx="1048420" cy="104842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9" name="Прямая соединительная линия 8"/>
          <p:cNvCxnSpPr>
            <a:stCxn id="4" idx="4"/>
            <a:endCxn id="7" idx="0"/>
          </p:cNvCxnSpPr>
          <p:nvPr/>
        </p:nvCxnSpPr>
        <p:spPr>
          <a:xfrm>
            <a:off x="6264629" y="2210886"/>
            <a:ext cx="0" cy="77411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5735322" y="3624707"/>
            <a:ext cx="1077664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dirty="0">
                <a:solidFill>
                  <a:schemeClr val="bg1"/>
                </a:solidFill>
                <a:latin typeface="Raleway Heavy" panose="020B0003030101060003" pitchFamily="34" charset="0"/>
              </a:rPr>
              <a:t>BLOCKCHAIN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6264629" y="4033420"/>
            <a:ext cx="0" cy="77411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5991157" y="5465658"/>
            <a:ext cx="54694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00" dirty="0">
                <a:solidFill>
                  <a:schemeClr val="bg1"/>
                </a:solidFill>
                <a:latin typeface="Raleway Heavy" panose="020B0003030101060003" pitchFamily="34" charset="0"/>
              </a:rPr>
              <a:t>STARTUP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7448550" y="0"/>
            <a:ext cx="4743449" cy="6858000"/>
          </a:xfrm>
          <a:prstGeom prst="rect">
            <a:avLst/>
          </a:prstGeom>
          <a:solidFill>
            <a:srgbClr val="C00000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8389711" y="2539479"/>
            <a:ext cx="31379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4000" dirty="0">
                <a:solidFill>
                  <a:schemeClr val="bg1"/>
                </a:solidFill>
                <a:latin typeface="Raleway ExtraBold" panose="020B0903030101060003" pitchFamily="34" charset="-52"/>
              </a:rPr>
              <a:t>Мошенник</a:t>
            </a:r>
          </a:p>
          <a:p>
            <a:pPr algn="r"/>
            <a:r>
              <a:rPr lang="ru-RU" sz="4000" dirty="0">
                <a:solidFill>
                  <a:schemeClr val="bg1"/>
                </a:solidFill>
                <a:latin typeface="Raleway ExtraBold" panose="020B0903030101060003" pitchFamily="34" charset="-52"/>
              </a:rPr>
              <a:t>или</a:t>
            </a:r>
          </a:p>
          <a:p>
            <a:pPr algn="r"/>
            <a:r>
              <a:rPr lang="ru-RU" sz="4000" dirty="0">
                <a:solidFill>
                  <a:schemeClr val="bg1"/>
                </a:solidFill>
                <a:latin typeface="Raleway ExtraBold" panose="020B0903030101060003" pitchFamily="34" charset="-52"/>
              </a:rPr>
              <a:t>Псих?</a:t>
            </a:r>
          </a:p>
        </p:txBody>
      </p:sp>
      <p:grpSp>
        <p:nvGrpSpPr>
          <p:cNvPr id="21" name="Группа 20"/>
          <p:cNvGrpSpPr/>
          <p:nvPr/>
        </p:nvGrpSpPr>
        <p:grpSpPr>
          <a:xfrm>
            <a:off x="11527660" y="385816"/>
            <a:ext cx="240632" cy="165462"/>
            <a:chOff x="11345779" y="324853"/>
            <a:chExt cx="240632" cy="165462"/>
          </a:xfrm>
        </p:grpSpPr>
        <p:cxnSp>
          <p:nvCxnSpPr>
            <p:cNvPr id="22" name="Прямая соединительная линия 21"/>
            <p:cNvCxnSpPr/>
            <p:nvPr/>
          </p:nvCxnSpPr>
          <p:spPr>
            <a:xfrm>
              <a:off x="11345779" y="324853"/>
              <a:ext cx="240632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>
            <a:xfrm>
              <a:off x="11345779" y="407584"/>
              <a:ext cx="240632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>
            <a:xfrm>
              <a:off x="11345779" y="490315"/>
              <a:ext cx="240632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Freeform 252">
            <a:extLst>
              <a:ext uri="{FF2B5EF4-FFF2-40B4-BE49-F238E27FC236}">
                <a16:creationId xmlns:a16="http://schemas.microsoft.com/office/drawing/2014/main" id="{C45D739A-3262-4368-A122-EDC6CCFF792F}"/>
              </a:ext>
            </a:extLst>
          </p:cNvPr>
          <p:cNvSpPr>
            <a:spLocks/>
          </p:cNvSpPr>
          <p:nvPr/>
        </p:nvSpPr>
        <p:spPr bwMode="auto">
          <a:xfrm flipH="1">
            <a:off x="884240" y="5592813"/>
            <a:ext cx="3585630" cy="1268683"/>
          </a:xfrm>
          <a:custGeom>
            <a:avLst/>
            <a:gdLst>
              <a:gd name="connsiteX0" fmla="*/ 1578907 w 3555106"/>
              <a:gd name="connsiteY0" fmla="*/ 241 h 1257883"/>
              <a:gd name="connsiteX1" fmla="*/ 1684391 w 3555106"/>
              <a:gd name="connsiteY1" fmla="*/ 70314 h 1257883"/>
              <a:gd name="connsiteX2" fmla="*/ 1781195 w 3555106"/>
              <a:gd name="connsiteY2" fmla="*/ 70314 h 1257883"/>
              <a:gd name="connsiteX3" fmla="*/ 1995182 w 3555106"/>
              <a:gd name="connsiteY3" fmla="*/ 176846 h 1257883"/>
              <a:gd name="connsiteX4" fmla="*/ 1978199 w 3555106"/>
              <a:gd name="connsiteY4" fmla="*/ 281687 h 1257883"/>
              <a:gd name="connsiteX5" fmla="*/ 1959518 w 3555106"/>
              <a:gd name="connsiteY5" fmla="*/ 447403 h 1257883"/>
              <a:gd name="connsiteX6" fmla="*/ 2035942 w 3555106"/>
              <a:gd name="connsiteY6" fmla="*/ 557316 h 1257883"/>
              <a:gd name="connsiteX7" fmla="*/ 2117461 w 3555106"/>
              <a:gd name="connsiteY7" fmla="*/ 790672 h 1257883"/>
              <a:gd name="connsiteX8" fmla="*/ 2329750 w 3555106"/>
              <a:gd name="connsiteY8" fmla="*/ 788981 h 1257883"/>
              <a:gd name="connsiteX9" fmla="*/ 2431649 w 3555106"/>
              <a:gd name="connsiteY9" fmla="*/ 934405 h 1257883"/>
              <a:gd name="connsiteX10" fmla="*/ 2557324 w 3555106"/>
              <a:gd name="connsiteY10" fmla="*/ 1013881 h 1257883"/>
              <a:gd name="connsiteX11" fmla="*/ 2840942 w 3555106"/>
              <a:gd name="connsiteY11" fmla="*/ 817727 h 1257883"/>
              <a:gd name="connsiteX12" fmla="*/ 3036248 w 3555106"/>
              <a:gd name="connsiteY12" fmla="*/ 1142396 h 1257883"/>
              <a:gd name="connsiteX13" fmla="*/ 3272314 w 3555106"/>
              <a:gd name="connsiteY13" fmla="*/ 1181288 h 1257883"/>
              <a:gd name="connsiteX14" fmla="*/ 3431955 w 3555106"/>
              <a:gd name="connsiteY14" fmla="*/ 1204962 h 1257883"/>
              <a:gd name="connsiteX15" fmla="*/ 3549069 w 3555106"/>
              <a:gd name="connsiteY15" fmla="*/ 1250351 h 1257883"/>
              <a:gd name="connsiteX16" fmla="*/ 3555106 w 3555106"/>
              <a:gd name="connsiteY16" fmla="*/ 1257883 h 1257883"/>
              <a:gd name="connsiteX17" fmla="*/ 0 w 3555106"/>
              <a:gd name="connsiteY17" fmla="*/ 1257883 h 1257883"/>
              <a:gd name="connsiteX18" fmla="*/ 15509 w 3555106"/>
              <a:gd name="connsiteY18" fmla="*/ 1233662 h 1257883"/>
              <a:gd name="connsiteX19" fmla="*/ 48915 w 3555106"/>
              <a:gd name="connsiteY19" fmla="*/ 1196507 h 1257883"/>
              <a:gd name="connsiteX20" fmla="*/ 432734 w 3555106"/>
              <a:gd name="connsiteY20" fmla="*/ 1159305 h 1257883"/>
              <a:gd name="connsiteX21" fmla="*/ 602565 w 3555106"/>
              <a:gd name="connsiteY21" fmla="*/ 1111958 h 1257883"/>
              <a:gd name="connsiteX22" fmla="*/ 670498 w 3555106"/>
              <a:gd name="connsiteY22" fmla="*/ 854929 h 1257883"/>
              <a:gd name="connsiteX23" fmla="*/ 918451 w 3555106"/>
              <a:gd name="connsiteY23" fmla="*/ 888749 h 1257883"/>
              <a:gd name="connsiteX24" fmla="*/ 1095076 w 3555106"/>
              <a:gd name="connsiteY24" fmla="*/ 858311 h 1257883"/>
              <a:gd name="connsiteX25" fmla="*/ 1095076 w 3555106"/>
              <a:gd name="connsiteY25" fmla="*/ 582681 h 1257883"/>
              <a:gd name="connsiteX26" fmla="*/ 1322650 w 3555106"/>
              <a:gd name="connsiteY26" fmla="*/ 484604 h 1257883"/>
              <a:gd name="connsiteX27" fmla="*/ 1422851 w 3555106"/>
              <a:gd name="connsiteY27" fmla="*/ 322270 h 1257883"/>
              <a:gd name="connsiteX28" fmla="*/ 1412661 w 3555106"/>
              <a:gd name="connsiteY28" fmla="*/ 176846 h 1257883"/>
              <a:gd name="connsiteX29" fmla="*/ 1478895 w 3555106"/>
              <a:gd name="connsiteY29" fmla="*/ 121043 h 1257883"/>
              <a:gd name="connsiteX30" fmla="*/ 1534939 w 3555106"/>
              <a:gd name="connsiteY30" fmla="*/ 70314 h 1257883"/>
              <a:gd name="connsiteX31" fmla="*/ 1555319 w 3555106"/>
              <a:gd name="connsiteY31" fmla="*/ 7748 h 1257883"/>
              <a:gd name="connsiteX32" fmla="*/ 1578907 w 3555106"/>
              <a:gd name="connsiteY32" fmla="*/ 241 h 1257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555106" h="1257883">
                <a:moveTo>
                  <a:pt x="1578907" y="241"/>
                </a:moveTo>
                <a:cubicBezTo>
                  <a:pt x="1633681" y="-4776"/>
                  <a:pt x="1684391" y="70314"/>
                  <a:pt x="1684391" y="70314"/>
                </a:cubicBezTo>
                <a:cubicBezTo>
                  <a:pt x="1714960" y="-37909"/>
                  <a:pt x="1781195" y="70314"/>
                  <a:pt x="1781195" y="70314"/>
                </a:cubicBezTo>
                <a:cubicBezTo>
                  <a:pt x="1781195" y="70314"/>
                  <a:pt x="1923853" y="-4089"/>
                  <a:pt x="1995182" y="176846"/>
                </a:cubicBezTo>
                <a:cubicBezTo>
                  <a:pt x="2020657" y="241103"/>
                  <a:pt x="1978199" y="281687"/>
                  <a:pt x="1978199" y="281687"/>
                </a:cubicBezTo>
                <a:cubicBezTo>
                  <a:pt x="2075003" y="354399"/>
                  <a:pt x="1959518" y="447403"/>
                  <a:pt x="1959518" y="447403"/>
                </a:cubicBezTo>
                <a:cubicBezTo>
                  <a:pt x="2075003" y="438948"/>
                  <a:pt x="2035942" y="557316"/>
                  <a:pt x="2035942" y="557316"/>
                </a:cubicBezTo>
                <a:cubicBezTo>
                  <a:pt x="2249929" y="570844"/>
                  <a:pt x="2117461" y="790672"/>
                  <a:pt x="2117461" y="790672"/>
                </a:cubicBezTo>
                <a:cubicBezTo>
                  <a:pt x="2117461" y="790672"/>
                  <a:pt x="2256722" y="750088"/>
                  <a:pt x="2329750" y="788981"/>
                </a:cubicBezTo>
                <a:cubicBezTo>
                  <a:pt x="2418062" y="836328"/>
                  <a:pt x="2431649" y="934405"/>
                  <a:pt x="2431649" y="934405"/>
                </a:cubicBezTo>
                <a:cubicBezTo>
                  <a:pt x="2564117" y="822800"/>
                  <a:pt x="2557324" y="1013881"/>
                  <a:pt x="2557324" y="1013881"/>
                </a:cubicBezTo>
                <a:cubicBezTo>
                  <a:pt x="2557324" y="1013881"/>
                  <a:pt x="2613368" y="794054"/>
                  <a:pt x="2840942" y="817727"/>
                </a:cubicBezTo>
                <a:cubicBezTo>
                  <a:pt x="3068516" y="841401"/>
                  <a:pt x="3036248" y="1142396"/>
                  <a:pt x="3036248" y="1142396"/>
                </a:cubicBezTo>
                <a:cubicBezTo>
                  <a:pt x="3168717" y="991898"/>
                  <a:pt x="3272314" y="1181288"/>
                  <a:pt x="3272314" y="1181288"/>
                </a:cubicBezTo>
                <a:cubicBezTo>
                  <a:pt x="3272314" y="1181288"/>
                  <a:pt x="3272314" y="1181288"/>
                  <a:pt x="3431955" y="1204962"/>
                </a:cubicBezTo>
                <a:cubicBezTo>
                  <a:pt x="3492458" y="1214474"/>
                  <a:pt x="3528122" y="1232071"/>
                  <a:pt x="3549069" y="1250351"/>
                </a:cubicBezTo>
                <a:lnTo>
                  <a:pt x="3555106" y="1257883"/>
                </a:lnTo>
                <a:lnTo>
                  <a:pt x="0" y="1257883"/>
                </a:lnTo>
                <a:lnTo>
                  <a:pt x="15509" y="1233662"/>
                </a:lnTo>
                <a:cubicBezTo>
                  <a:pt x="25298" y="1220769"/>
                  <a:pt x="36390" y="1208344"/>
                  <a:pt x="48915" y="1196507"/>
                </a:cubicBezTo>
                <a:cubicBezTo>
                  <a:pt x="247618" y="1007117"/>
                  <a:pt x="432734" y="1159305"/>
                  <a:pt x="432734" y="1159305"/>
                </a:cubicBezTo>
                <a:cubicBezTo>
                  <a:pt x="470097" y="1013881"/>
                  <a:pt x="602565" y="1111958"/>
                  <a:pt x="602565" y="1111958"/>
                </a:cubicBezTo>
                <a:cubicBezTo>
                  <a:pt x="602565" y="1111958"/>
                  <a:pt x="527839" y="939478"/>
                  <a:pt x="670498" y="854929"/>
                </a:cubicBezTo>
                <a:cubicBezTo>
                  <a:pt x="802966" y="775453"/>
                  <a:pt x="918451" y="888749"/>
                  <a:pt x="918451" y="888749"/>
                </a:cubicBezTo>
                <a:cubicBezTo>
                  <a:pt x="979591" y="768689"/>
                  <a:pt x="1095076" y="858311"/>
                  <a:pt x="1095076" y="858311"/>
                </a:cubicBezTo>
                <a:cubicBezTo>
                  <a:pt x="1033937" y="799127"/>
                  <a:pt x="1022049" y="709505"/>
                  <a:pt x="1095076" y="582681"/>
                </a:cubicBezTo>
                <a:cubicBezTo>
                  <a:pt x="1166405" y="454167"/>
                  <a:pt x="1322650" y="484604"/>
                  <a:pt x="1322650" y="484604"/>
                </a:cubicBezTo>
                <a:cubicBezTo>
                  <a:pt x="1261511" y="349326"/>
                  <a:pt x="1422851" y="322270"/>
                  <a:pt x="1422851" y="322270"/>
                </a:cubicBezTo>
                <a:cubicBezTo>
                  <a:pt x="1422851" y="322270"/>
                  <a:pt x="1382091" y="286760"/>
                  <a:pt x="1412661" y="176846"/>
                </a:cubicBezTo>
                <a:cubicBezTo>
                  <a:pt x="1443230" y="65241"/>
                  <a:pt x="1478895" y="121043"/>
                  <a:pt x="1478895" y="121043"/>
                </a:cubicBezTo>
                <a:cubicBezTo>
                  <a:pt x="1460213" y="31421"/>
                  <a:pt x="1534939" y="70314"/>
                  <a:pt x="1534939" y="70314"/>
                </a:cubicBezTo>
                <a:cubicBezTo>
                  <a:pt x="1534939" y="70314"/>
                  <a:pt x="1494180" y="44949"/>
                  <a:pt x="1555319" y="7748"/>
                </a:cubicBezTo>
                <a:cubicBezTo>
                  <a:pt x="1563174" y="3309"/>
                  <a:pt x="1571082" y="957"/>
                  <a:pt x="1578907" y="241"/>
                </a:cubicBezTo>
                <a:close/>
              </a:path>
            </a:pathLst>
          </a:custGeom>
          <a:gradFill flip="none" rotWithShape="1">
            <a:gsLst>
              <a:gs pos="5000">
                <a:schemeClr val="accent1"/>
              </a:gs>
              <a:gs pos="100000">
                <a:schemeClr val="accent3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6" name="Group 1">
            <a:extLst>
              <a:ext uri="{FF2B5EF4-FFF2-40B4-BE49-F238E27FC236}">
                <a16:creationId xmlns:a16="http://schemas.microsoft.com/office/drawing/2014/main" id="{F0FEBA1C-2B94-4BBC-A364-E46488ACCE77}"/>
              </a:ext>
            </a:extLst>
          </p:cNvPr>
          <p:cNvGrpSpPr/>
          <p:nvPr/>
        </p:nvGrpSpPr>
        <p:grpSpPr>
          <a:xfrm flipH="1">
            <a:off x="1629934" y="1519234"/>
            <a:ext cx="2509614" cy="4661856"/>
            <a:chOff x="4719403" y="1515877"/>
            <a:chExt cx="2509614" cy="4661856"/>
          </a:xfrm>
        </p:grpSpPr>
        <p:sp>
          <p:nvSpPr>
            <p:cNvPr id="97" name="Freeform 5">
              <a:extLst>
                <a:ext uri="{FF2B5EF4-FFF2-40B4-BE49-F238E27FC236}">
                  <a16:creationId xmlns:a16="http://schemas.microsoft.com/office/drawing/2014/main" id="{992B24E1-F775-448E-A314-9F8B04012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1312" y="1628995"/>
              <a:ext cx="159166" cy="172180"/>
            </a:xfrm>
            <a:custGeom>
              <a:avLst/>
              <a:gdLst>
                <a:gd name="T0" fmla="*/ 6 w 93"/>
                <a:gd name="T1" fmla="*/ 5 h 101"/>
                <a:gd name="T2" fmla="*/ 4 w 93"/>
                <a:gd name="T3" fmla="*/ 77 h 101"/>
                <a:gd name="T4" fmla="*/ 20 w 93"/>
                <a:gd name="T5" fmla="*/ 95 h 101"/>
                <a:gd name="T6" fmla="*/ 64 w 93"/>
                <a:gd name="T7" fmla="*/ 94 h 101"/>
                <a:gd name="T8" fmla="*/ 90 w 93"/>
                <a:gd name="T9" fmla="*/ 16 h 101"/>
                <a:gd name="T10" fmla="*/ 6 w 93"/>
                <a:gd name="T11" fmla="*/ 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" h="101">
                  <a:moveTo>
                    <a:pt x="6" y="5"/>
                  </a:moveTo>
                  <a:cubicBezTo>
                    <a:pt x="6" y="5"/>
                    <a:pt x="0" y="63"/>
                    <a:pt x="4" y="77"/>
                  </a:cubicBezTo>
                  <a:cubicBezTo>
                    <a:pt x="9" y="91"/>
                    <a:pt x="20" y="95"/>
                    <a:pt x="20" y="95"/>
                  </a:cubicBezTo>
                  <a:cubicBezTo>
                    <a:pt x="20" y="95"/>
                    <a:pt x="50" y="101"/>
                    <a:pt x="64" y="94"/>
                  </a:cubicBezTo>
                  <a:cubicBezTo>
                    <a:pt x="79" y="86"/>
                    <a:pt x="93" y="32"/>
                    <a:pt x="90" y="16"/>
                  </a:cubicBezTo>
                  <a:cubicBezTo>
                    <a:pt x="88" y="0"/>
                    <a:pt x="6" y="5"/>
                    <a:pt x="6" y="5"/>
                  </a:cubicBezTo>
                  <a:close/>
                </a:path>
              </a:pathLst>
            </a:custGeom>
            <a:solidFill>
              <a:srgbClr val="F4CE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6CE99E01-BC8E-49F7-9905-CEC1D616A2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2302" y="1515877"/>
              <a:ext cx="213222" cy="196204"/>
            </a:xfrm>
            <a:custGeom>
              <a:avLst/>
              <a:gdLst>
                <a:gd name="T0" fmla="*/ 110 w 124"/>
                <a:gd name="T1" fmla="*/ 93 h 115"/>
                <a:gd name="T2" fmla="*/ 124 w 124"/>
                <a:gd name="T3" fmla="*/ 32 h 115"/>
                <a:gd name="T4" fmla="*/ 104 w 124"/>
                <a:gd name="T5" fmla="*/ 0 h 115"/>
                <a:gd name="T6" fmla="*/ 83 w 124"/>
                <a:gd name="T7" fmla="*/ 32 h 115"/>
                <a:gd name="T8" fmla="*/ 61 w 124"/>
                <a:gd name="T9" fmla="*/ 0 h 115"/>
                <a:gd name="T10" fmla="*/ 41 w 124"/>
                <a:gd name="T11" fmla="*/ 29 h 115"/>
                <a:gd name="T12" fmla="*/ 20 w 124"/>
                <a:gd name="T13" fmla="*/ 13 h 115"/>
                <a:gd name="T14" fmla="*/ 4 w 124"/>
                <a:gd name="T15" fmla="*/ 62 h 115"/>
                <a:gd name="T16" fmla="*/ 41 w 124"/>
                <a:gd name="T17" fmla="*/ 88 h 115"/>
                <a:gd name="T18" fmla="*/ 75 w 124"/>
                <a:gd name="T19" fmla="*/ 87 h 115"/>
                <a:gd name="T20" fmla="*/ 110 w 124"/>
                <a:gd name="T21" fmla="*/ 9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4" h="115">
                  <a:moveTo>
                    <a:pt x="110" y="93"/>
                  </a:moveTo>
                  <a:cubicBezTo>
                    <a:pt x="119" y="82"/>
                    <a:pt x="124" y="50"/>
                    <a:pt x="124" y="32"/>
                  </a:cubicBezTo>
                  <a:cubicBezTo>
                    <a:pt x="124" y="15"/>
                    <a:pt x="118" y="0"/>
                    <a:pt x="104" y="0"/>
                  </a:cubicBezTo>
                  <a:cubicBezTo>
                    <a:pt x="89" y="1"/>
                    <a:pt x="84" y="21"/>
                    <a:pt x="83" y="32"/>
                  </a:cubicBezTo>
                  <a:cubicBezTo>
                    <a:pt x="83" y="32"/>
                    <a:pt x="81" y="0"/>
                    <a:pt x="61" y="0"/>
                  </a:cubicBezTo>
                  <a:cubicBezTo>
                    <a:pt x="41" y="0"/>
                    <a:pt x="41" y="29"/>
                    <a:pt x="41" y="29"/>
                  </a:cubicBezTo>
                  <a:cubicBezTo>
                    <a:pt x="41" y="29"/>
                    <a:pt x="35" y="7"/>
                    <a:pt x="20" y="13"/>
                  </a:cubicBezTo>
                  <a:cubicBezTo>
                    <a:pt x="5" y="19"/>
                    <a:pt x="0" y="44"/>
                    <a:pt x="4" y="62"/>
                  </a:cubicBezTo>
                  <a:cubicBezTo>
                    <a:pt x="9" y="79"/>
                    <a:pt x="31" y="106"/>
                    <a:pt x="41" y="88"/>
                  </a:cubicBezTo>
                  <a:cubicBezTo>
                    <a:pt x="41" y="88"/>
                    <a:pt x="62" y="112"/>
                    <a:pt x="75" y="87"/>
                  </a:cubicBezTo>
                  <a:cubicBezTo>
                    <a:pt x="75" y="87"/>
                    <a:pt x="92" y="115"/>
                    <a:pt x="110" y="93"/>
                  </a:cubicBezTo>
                  <a:close/>
                </a:path>
              </a:pathLst>
            </a:custGeom>
            <a:solidFill>
              <a:srgbClr val="FFE1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Freeform 7">
              <a:extLst>
                <a:ext uri="{FF2B5EF4-FFF2-40B4-BE49-F238E27FC236}">
                  <a16:creationId xmlns:a16="http://schemas.microsoft.com/office/drawing/2014/main" id="{41F9B4D0-D86B-44D9-81B7-1F7E7DD12A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6359" y="1621987"/>
              <a:ext cx="176184" cy="186194"/>
            </a:xfrm>
            <a:custGeom>
              <a:avLst/>
              <a:gdLst>
                <a:gd name="T0" fmla="*/ 58 w 103"/>
                <a:gd name="T1" fmla="*/ 107 h 109"/>
                <a:gd name="T2" fmla="*/ 89 w 103"/>
                <a:gd name="T3" fmla="*/ 79 h 109"/>
                <a:gd name="T4" fmla="*/ 98 w 103"/>
                <a:gd name="T5" fmla="*/ 12 h 109"/>
                <a:gd name="T6" fmla="*/ 18 w 103"/>
                <a:gd name="T7" fmla="*/ 2 h 109"/>
                <a:gd name="T8" fmla="*/ 43 w 103"/>
                <a:gd name="T9" fmla="*/ 34 h 109"/>
                <a:gd name="T10" fmla="*/ 20 w 103"/>
                <a:gd name="T11" fmla="*/ 93 h 109"/>
                <a:gd name="T12" fmla="*/ 58 w 103"/>
                <a:gd name="T13" fmla="*/ 10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109">
                  <a:moveTo>
                    <a:pt x="58" y="107"/>
                  </a:moveTo>
                  <a:cubicBezTo>
                    <a:pt x="58" y="107"/>
                    <a:pt x="81" y="95"/>
                    <a:pt x="89" y="79"/>
                  </a:cubicBezTo>
                  <a:cubicBezTo>
                    <a:pt x="98" y="62"/>
                    <a:pt x="103" y="17"/>
                    <a:pt x="98" y="12"/>
                  </a:cubicBezTo>
                  <a:cubicBezTo>
                    <a:pt x="93" y="7"/>
                    <a:pt x="33" y="0"/>
                    <a:pt x="18" y="2"/>
                  </a:cubicBezTo>
                  <a:cubicBezTo>
                    <a:pt x="2" y="3"/>
                    <a:pt x="8" y="35"/>
                    <a:pt x="43" y="34"/>
                  </a:cubicBezTo>
                  <a:cubicBezTo>
                    <a:pt x="43" y="34"/>
                    <a:pt x="0" y="77"/>
                    <a:pt x="20" y="93"/>
                  </a:cubicBezTo>
                  <a:cubicBezTo>
                    <a:pt x="40" y="109"/>
                    <a:pt x="58" y="107"/>
                    <a:pt x="58" y="107"/>
                  </a:cubicBezTo>
                  <a:close/>
                </a:path>
              </a:pathLst>
            </a:custGeom>
            <a:solidFill>
              <a:srgbClr val="FFE1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Freeform 8">
              <a:extLst>
                <a:ext uri="{FF2B5EF4-FFF2-40B4-BE49-F238E27FC236}">
                  <a16:creationId xmlns:a16="http://schemas.microsoft.com/office/drawing/2014/main" id="{3874DCAC-6A4B-48CD-BEC5-3A236683EF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4346" y="1612979"/>
              <a:ext cx="157164" cy="154160"/>
            </a:xfrm>
            <a:custGeom>
              <a:avLst/>
              <a:gdLst>
                <a:gd name="T0" fmla="*/ 92 w 92"/>
                <a:gd name="T1" fmla="*/ 13 h 90"/>
                <a:gd name="T2" fmla="*/ 17 w 92"/>
                <a:gd name="T3" fmla="*/ 3 h 90"/>
                <a:gd name="T4" fmla="*/ 42 w 92"/>
                <a:gd name="T5" fmla="*/ 41 h 90"/>
                <a:gd name="T6" fmla="*/ 23 w 92"/>
                <a:gd name="T7" fmla="*/ 90 h 90"/>
                <a:gd name="T8" fmla="*/ 59 w 92"/>
                <a:gd name="T9" fmla="*/ 37 h 90"/>
                <a:gd name="T10" fmla="*/ 17 w 92"/>
                <a:gd name="T11" fmla="*/ 17 h 90"/>
                <a:gd name="T12" fmla="*/ 92 w 92"/>
                <a:gd name="T13" fmla="*/ 1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90">
                  <a:moveTo>
                    <a:pt x="92" y="13"/>
                  </a:moveTo>
                  <a:cubicBezTo>
                    <a:pt x="92" y="13"/>
                    <a:pt x="33" y="0"/>
                    <a:pt x="17" y="3"/>
                  </a:cubicBezTo>
                  <a:cubicBezTo>
                    <a:pt x="0" y="6"/>
                    <a:pt x="8" y="41"/>
                    <a:pt x="42" y="41"/>
                  </a:cubicBezTo>
                  <a:cubicBezTo>
                    <a:pt x="42" y="41"/>
                    <a:pt x="15" y="69"/>
                    <a:pt x="23" y="90"/>
                  </a:cubicBezTo>
                  <a:cubicBezTo>
                    <a:pt x="23" y="90"/>
                    <a:pt x="26" y="61"/>
                    <a:pt x="59" y="37"/>
                  </a:cubicBezTo>
                  <a:cubicBezTo>
                    <a:pt x="59" y="37"/>
                    <a:pt x="17" y="39"/>
                    <a:pt x="17" y="17"/>
                  </a:cubicBezTo>
                  <a:cubicBezTo>
                    <a:pt x="17" y="0"/>
                    <a:pt x="49" y="8"/>
                    <a:pt x="92" y="13"/>
                  </a:cubicBezTo>
                  <a:close/>
                </a:path>
              </a:pathLst>
            </a:custGeom>
            <a:solidFill>
              <a:srgbClr val="D89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Freeform 9">
              <a:extLst>
                <a:ext uri="{FF2B5EF4-FFF2-40B4-BE49-F238E27FC236}">
                  <a16:creationId xmlns:a16="http://schemas.microsoft.com/office/drawing/2014/main" id="{5B2DEF16-DF71-4790-8EB1-F2F8969973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4158" y="1758129"/>
              <a:ext cx="460480" cy="1247299"/>
            </a:xfrm>
            <a:custGeom>
              <a:avLst/>
              <a:gdLst>
                <a:gd name="T0" fmla="*/ 233 w 269"/>
                <a:gd name="T1" fmla="*/ 664 h 731"/>
                <a:gd name="T2" fmla="*/ 101 w 269"/>
                <a:gd name="T3" fmla="*/ 405 h 731"/>
                <a:gd name="T4" fmla="*/ 170 w 269"/>
                <a:gd name="T5" fmla="*/ 27 h 731"/>
                <a:gd name="T6" fmla="*/ 89 w 269"/>
                <a:gd name="T7" fmla="*/ 17 h 731"/>
                <a:gd name="T8" fmla="*/ 44 w 269"/>
                <a:gd name="T9" fmla="*/ 408 h 731"/>
                <a:gd name="T10" fmla="*/ 211 w 269"/>
                <a:gd name="T11" fmla="*/ 727 h 731"/>
                <a:gd name="T12" fmla="*/ 233 w 269"/>
                <a:gd name="T13" fmla="*/ 66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9" h="731">
                  <a:moveTo>
                    <a:pt x="233" y="664"/>
                  </a:moveTo>
                  <a:cubicBezTo>
                    <a:pt x="233" y="664"/>
                    <a:pt x="130" y="574"/>
                    <a:pt x="101" y="405"/>
                  </a:cubicBezTo>
                  <a:cubicBezTo>
                    <a:pt x="73" y="237"/>
                    <a:pt x="170" y="27"/>
                    <a:pt x="170" y="27"/>
                  </a:cubicBezTo>
                  <a:cubicBezTo>
                    <a:pt x="170" y="27"/>
                    <a:pt x="129" y="0"/>
                    <a:pt x="89" y="17"/>
                  </a:cubicBezTo>
                  <a:cubicBezTo>
                    <a:pt x="89" y="17"/>
                    <a:pt x="0" y="218"/>
                    <a:pt x="44" y="408"/>
                  </a:cubicBezTo>
                  <a:cubicBezTo>
                    <a:pt x="87" y="598"/>
                    <a:pt x="196" y="723"/>
                    <a:pt x="211" y="727"/>
                  </a:cubicBezTo>
                  <a:cubicBezTo>
                    <a:pt x="226" y="731"/>
                    <a:pt x="269" y="704"/>
                    <a:pt x="233" y="664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Freeform 10">
              <a:extLst>
                <a:ext uri="{FF2B5EF4-FFF2-40B4-BE49-F238E27FC236}">
                  <a16:creationId xmlns:a16="http://schemas.microsoft.com/office/drawing/2014/main" id="{1C4C3CDA-9A53-40AB-A655-5ADF7C7DB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9101" y="2225616"/>
              <a:ext cx="39040" cy="153160"/>
            </a:xfrm>
            <a:custGeom>
              <a:avLst/>
              <a:gdLst>
                <a:gd name="T0" fmla="*/ 21 w 23"/>
                <a:gd name="T1" fmla="*/ 82 h 90"/>
                <a:gd name="T2" fmla="*/ 16 w 23"/>
                <a:gd name="T3" fmla="*/ 5 h 90"/>
                <a:gd name="T4" fmla="*/ 7 w 23"/>
                <a:gd name="T5" fmla="*/ 5 h 90"/>
                <a:gd name="T6" fmla="*/ 12 w 23"/>
                <a:gd name="T7" fmla="*/ 85 h 90"/>
                <a:gd name="T8" fmla="*/ 21 w 23"/>
                <a:gd name="T9" fmla="*/ 8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90">
                  <a:moveTo>
                    <a:pt x="21" y="82"/>
                  </a:moveTo>
                  <a:cubicBezTo>
                    <a:pt x="12" y="57"/>
                    <a:pt x="16" y="32"/>
                    <a:pt x="16" y="5"/>
                  </a:cubicBezTo>
                  <a:cubicBezTo>
                    <a:pt x="16" y="0"/>
                    <a:pt x="7" y="0"/>
                    <a:pt x="7" y="5"/>
                  </a:cubicBezTo>
                  <a:cubicBezTo>
                    <a:pt x="3" y="31"/>
                    <a:pt x="0" y="61"/>
                    <a:pt x="12" y="85"/>
                  </a:cubicBezTo>
                  <a:cubicBezTo>
                    <a:pt x="15" y="90"/>
                    <a:pt x="23" y="88"/>
                    <a:pt x="21" y="8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Freeform 11">
              <a:extLst>
                <a:ext uri="{FF2B5EF4-FFF2-40B4-BE49-F238E27FC236}">
                  <a16:creationId xmlns:a16="http://schemas.microsoft.com/office/drawing/2014/main" id="{FB863A06-7F84-4E23-9DEB-91803A7A4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5055" y="2242634"/>
              <a:ext cx="32034" cy="109114"/>
            </a:xfrm>
            <a:custGeom>
              <a:avLst/>
              <a:gdLst>
                <a:gd name="T0" fmla="*/ 18 w 19"/>
                <a:gd name="T1" fmla="*/ 58 h 64"/>
                <a:gd name="T2" fmla="*/ 15 w 19"/>
                <a:gd name="T3" fmla="*/ 7 h 64"/>
                <a:gd name="T4" fmla="*/ 6 w 19"/>
                <a:gd name="T5" fmla="*/ 4 h 64"/>
                <a:gd name="T6" fmla="*/ 8 w 19"/>
                <a:gd name="T7" fmla="*/ 60 h 64"/>
                <a:gd name="T8" fmla="*/ 18 w 19"/>
                <a:gd name="T9" fmla="*/ 5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64">
                  <a:moveTo>
                    <a:pt x="18" y="58"/>
                  </a:moveTo>
                  <a:cubicBezTo>
                    <a:pt x="14" y="41"/>
                    <a:pt x="10" y="24"/>
                    <a:pt x="15" y="7"/>
                  </a:cubicBezTo>
                  <a:cubicBezTo>
                    <a:pt x="16" y="2"/>
                    <a:pt x="8" y="0"/>
                    <a:pt x="6" y="4"/>
                  </a:cubicBezTo>
                  <a:cubicBezTo>
                    <a:pt x="0" y="22"/>
                    <a:pt x="1" y="43"/>
                    <a:pt x="8" y="60"/>
                  </a:cubicBezTo>
                  <a:cubicBezTo>
                    <a:pt x="10" y="64"/>
                    <a:pt x="19" y="63"/>
                    <a:pt x="18" y="5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Freeform 12">
              <a:extLst>
                <a:ext uri="{FF2B5EF4-FFF2-40B4-BE49-F238E27FC236}">
                  <a16:creationId xmlns:a16="http://schemas.microsoft.com/office/drawing/2014/main" id="{B75A701E-156E-40EE-906F-45AA79003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7057" y="3369809"/>
              <a:ext cx="264275" cy="218228"/>
            </a:xfrm>
            <a:custGeom>
              <a:avLst/>
              <a:gdLst>
                <a:gd name="T0" fmla="*/ 92 w 154"/>
                <a:gd name="T1" fmla="*/ 1 h 128"/>
                <a:gd name="T2" fmla="*/ 30 w 154"/>
                <a:gd name="T3" fmla="*/ 7 h 128"/>
                <a:gd name="T4" fmla="*/ 27 w 154"/>
                <a:gd name="T5" fmla="*/ 33 h 128"/>
                <a:gd name="T6" fmla="*/ 7 w 154"/>
                <a:gd name="T7" fmla="*/ 75 h 128"/>
                <a:gd name="T8" fmla="*/ 32 w 154"/>
                <a:gd name="T9" fmla="*/ 84 h 128"/>
                <a:gd name="T10" fmla="*/ 38 w 154"/>
                <a:gd name="T11" fmla="*/ 119 h 128"/>
                <a:gd name="T12" fmla="*/ 78 w 154"/>
                <a:gd name="T13" fmla="*/ 110 h 128"/>
                <a:gd name="T14" fmla="*/ 100 w 154"/>
                <a:gd name="T15" fmla="*/ 127 h 128"/>
                <a:gd name="T16" fmla="*/ 148 w 154"/>
                <a:gd name="T17" fmla="*/ 44 h 128"/>
                <a:gd name="T18" fmla="*/ 92 w 154"/>
                <a:gd name="T19" fmla="*/ 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4" h="128">
                  <a:moveTo>
                    <a:pt x="92" y="1"/>
                  </a:moveTo>
                  <a:cubicBezTo>
                    <a:pt x="92" y="1"/>
                    <a:pt x="40" y="0"/>
                    <a:pt x="30" y="7"/>
                  </a:cubicBezTo>
                  <a:cubicBezTo>
                    <a:pt x="21" y="15"/>
                    <a:pt x="27" y="33"/>
                    <a:pt x="27" y="33"/>
                  </a:cubicBezTo>
                  <a:cubicBezTo>
                    <a:pt x="27" y="33"/>
                    <a:pt x="0" y="69"/>
                    <a:pt x="7" y="75"/>
                  </a:cubicBezTo>
                  <a:cubicBezTo>
                    <a:pt x="14" y="81"/>
                    <a:pt x="32" y="84"/>
                    <a:pt x="32" y="84"/>
                  </a:cubicBezTo>
                  <a:cubicBezTo>
                    <a:pt x="32" y="84"/>
                    <a:pt x="27" y="115"/>
                    <a:pt x="38" y="119"/>
                  </a:cubicBezTo>
                  <a:cubicBezTo>
                    <a:pt x="49" y="122"/>
                    <a:pt x="78" y="110"/>
                    <a:pt x="78" y="110"/>
                  </a:cubicBezTo>
                  <a:cubicBezTo>
                    <a:pt x="78" y="110"/>
                    <a:pt x="85" y="128"/>
                    <a:pt x="100" y="127"/>
                  </a:cubicBezTo>
                  <a:cubicBezTo>
                    <a:pt x="116" y="126"/>
                    <a:pt x="143" y="52"/>
                    <a:pt x="148" y="44"/>
                  </a:cubicBezTo>
                  <a:cubicBezTo>
                    <a:pt x="154" y="36"/>
                    <a:pt x="92" y="1"/>
                    <a:pt x="92" y="1"/>
                  </a:cubicBezTo>
                  <a:close/>
                </a:path>
              </a:pathLst>
            </a:custGeom>
            <a:solidFill>
              <a:srgbClr val="FFE1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Freeform 13">
              <a:extLst>
                <a:ext uri="{FF2B5EF4-FFF2-40B4-BE49-F238E27FC236}">
                  <a16:creationId xmlns:a16="http://schemas.microsoft.com/office/drawing/2014/main" id="{C1305356-226F-417F-9764-D47422F57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7767" y="2848265"/>
              <a:ext cx="714745" cy="596621"/>
            </a:xfrm>
            <a:custGeom>
              <a:avLst/>
              <a:gdLst>
                <a:gd name="T0" fmla="*/ 24 w 417"/>
                <a:gd name="T1" fmla="*/ 29 h 350"/>
                <a:gd name="T2" fmla="*/ 190 w 417"/>
                <a:gd name="T3" fmla="*/ 8 h 350"/>
                <a:gd name="T4" fmla="*/ 397 w 417"/>
                <a:gd name="T5" fmla="*/ 105 h 350"/>
                <a:gd name="T6" fmla="*/ 311 w 417"/>
                <a:gd name="T7" fmla="*/ 350 h 350"/>
                <a:gd name="T8" fmla="*/ 250 w 417"/>
                <a:gd name="T9" fmla="*/ 307 h 350"/>
                <a:gd name="T10" fmla="*/ 326 w 417"/>
                <a:gd name="T11" fmla="*/ 121 h 350"/>
                <a:gd name="T12" fmla="*/ 68 w 417"/>
                <a:gd name="T13" fmla="*/ 88 h 350"/>
                <a:gd name="T14" fmla="*/ 24 w 417"/>
                <a:gd name="T15" fmla="*/ 29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350">
                  <a:moveTo>
                    <a:pt x="24" y="29"/>
                  </a:moveTo>
                  <a:cubicBezTo>
                    <a:pt x="24" y="29"/>
                    <a:pt x="130" y="17"/>
                    <a:pt x="190" y="8"/>
                  </a:cubicBezTo>
                  <a:cubicBezTo>
                    <a:pt x="250" y="0"/>
                    <a:pt x="376" y="0"/>
                    <a:pt x="397" y="105"/>
                  </a:cubicBezTo>
                  <a:cubicBezTo>
                    <a:pt x="417" y="210"/>
                    <a:pt x="311" y="350"/>
                    <a:pt x="311" y="350"/>
                  </a:cubicBezTo>
                  <a:cubicBezTo>
                    <a:pt x="311" y="350"/>
                    <a:pt x="253" y="338"/>
                    <a:pt x="250" y="307"/>
                  </a:cubicBezTo>
                  <a:cubicBezTo>
                    <a:pt x="250" y="307"/>
                    <a:pt x="346" y="209"/>
                    <a:pt x="326" y="121"/>
                  </a:cubicBezTo>
                  <a:cubicBezTo>
                    <a:pt x="306" y="33"/>
                    <a:pt x="117" y="76"/>
                    <a:pt x="68" y="88"/>
                  </a:cubicBezTo>
                  <a:cubicBezTo>
                    <a:pt x="20" y="100"/>
                    <a:pt x="0" y="50"/>
                    <a:pt x="24" y="29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Freeform 14">
              <a:extLst>
                <a:ext uri="{FF2B5EF4-FFF2-40B4-BE49-F238E27FC236}">
                  <a16:creationId xmlns:a16="http://schemas.microsoft.com/office/drawing/2014/main" id="{E6AFDADF-2DD5-4A11-AF6F-4A8C3E905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8434" y="2853270"/>
              <a:ext cx="81084" cy="104108"/>
            </a:xfrm>
            <a:custGeom>
              <a:avLst/>
              <a:gdLst>
                <a:gd name="T0" fmla="*/ 46 w 47"/>
                <a:gd name="T1" fmla="*/ 52 h 61"/>
                <a:gd name="T2" fmla="*/ 10 w 47"/>
                <a:gd name="T3" fmla="*/ 2 h 61"/>
                <a:gd name="T4" fmla="*/ 6 w 47"/>
                <a:gd name="T5" fmla="*/ 11 h 61"/>
                <a:gd name="T6" fmla="*/ 38 w 47"/>
                <a:gd name="T7" fmla="*/ 56 h 61"/>
                <a:gd name="T8" fmla="*/ 46 w 47"/>
                <a:gd name="T9" fmla="*/ 5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61">
                  <a:moveTo>
                    <a:pt x="46" y="52"/>
                  </a:moveTo>
                  <a:cubicBezTo>
                    <a:pt x="42" y="32"/>
                    <a:pt x="29" y="9"/>
                    <a:pt x="10" y="2"/>
                  </a:cubicBezTo>
                  <a:cubicBezTo>
                    <a:pt x="4" y="0"/>
                    <a:pt x="0" y="8"/>
                    <a:pt x="6" y="11"/>
                  </a:cubicBezTo>
                  <a:cubicBezTo>
                    <a:pt x="24" y="21"/>
                    <a:pt x="27" y="40"/>
                    <a:pt x="38" y="56"/>
                  </a:cubicBezTo>
                  <a:cubicBezTo>
                    <a:pt x="41" y="61"/>
                    <a:pt x="47" y="56"/>
                    <a:pt x="46" y="5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Freeform 15">
              <a:extLst>
                <a:ext uri="{FF2B5EF4-FFF2-40B4-BE49-F238E27FC236}">
                  <a16:creationId xmlns:a16="http://schemas.microsoft.com/office/drawing/2014/main" id="{9C1911E1-2815-4851-A007-3781F2738B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486" y="2831247"/>
              <a:ext cx="67070" cy="85088"/>
            </a:xfrm>
            <a:custGeom>
              <a:avLst/>
              <a:gdLst>
                <a:gd name="T0" fmla="*/ 9 w 39"/>
                <a:gd name="T1" fmla="*/ 2 h 50"/>
                <a:gd name="T2" fmla="*/ 5 w 39"/>
                <a:gd name="T3" fmla="*/ 11 h 50"/>
                <a:gd name="T4" fmla="*/ 29 w 39"/>
                <a:gd name="T5" fmla="*/ 45 h 50"/>
                <a:gd name="T6" fmla="*/ 38 w 39"/>
                <a:gd name="T7" fmla="*/ 42 h 50"/>
                <a:gd name="T8" fmla="*/ 9 w 39"/>
                <a:gd name="T9" fmla="*/ 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50">
                  <a:moveTo>
                    <a:pt x="9" y="2"/>
                  </a:moveTo>
                  <a:cubicBezTo>
                    <a:pt x="4" y="0"/>
                    <a:pt x="0" y="8"/>
                    <a:pt x="5" y="11"/>
                  </a:cubicBezTo>
                  <a:cubicBezTo>
                    <a:pt x="19" y="18"/>
                    <a:pt x="22" y="33"/>
                    <a:pt x="29" y="45"/>
                  </a:cubicBezTo>
                  <a:cubicBezTo>
                    <a:pt x="32" y="50"/>
                    <a:pt x="39" y="47"/>
                    <a:pt x="38" y="42"/>
                  </a:cubicBezTo>
                  <a:cubicBezTo>
                    <a:pt x="36" y="27"/>
                    <a:pt x="25" y="8"/>
                    <a:pt x="9" y="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Freeform 16">
              <a:extLst>
                <a:ext uri="{FF2B5EF4-FFF2-40B4-BE49-F238E27FC236}">
                  <a16:creationId xmlns:a16="http://schemas.microsoft.com/office/drawing/2014/main" id="{AB6C892A-C7AC-42F6-BC5F-87FA5D480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0457" y="2176566"/>
              <a:ext cx="164171" cy="323337"/>
            </a:xfrm>
            <a:custGeom>
              <a:avLst/>
              <a:gdLst>
                <a:gd name="T0" fmla="*/ 52 w 96"/>
                <a:gd name="T1" fmla="*/ 18 h 190"/>
                <a:gd name="T2" fmla="*/ 21 w 96"/>
                <a:gd name="T3" fmla="*/ 190 h 190"/>
                <a:gd name="T4" fmla="*/ 92 w 96"/>
                <a:gd name="T5" fmla="*/ 23 h 190"/>
                <a:gd name="T6" fmla="*/ 52 w 96"/>
                <a:gd name="T7" fmla="*/ 18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0">
                  <a:moveTo>
                    <a:pt x="52" y="18"/>
                  </a:moveTo>
                  <a:cubicBezTo>
                    <a:pt x="52" y="18"/>
                    <a:pt x="0" y="133"/>
                    <a:pt x="21" y="190"/>
                  </a:cubicBezTo>
                  <a:cubicBezTo>
                    <a:pt x="21" y="190"/>
                    <a:pt x="96" y="46"/>
                    <a:pt x="92" y="23"/>
                  </a:cubicBezTo>
                  <a:cubicBezTo>
                    <a:pt x="88" y="0"/>
                    <a:pt x="52" y="18"/>
                    <a:pt x="52" y="18"/>
                  </a:cubicBezTo>
                  <a:close/>
                </a:path>
              </a:pathLst>
            </a:custGeom>
            <a:solidFill>
              <a:srgbClr val="725C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Freeform 17">
              <a:extLst>
                <a:ext uri="{FF2B5EF4-FFF2-40B4-BE49-F238E27FC236}">
                  <a16:creationId xmlns:a16="http://schemas.microsoft.com/office/drawing/2014/main" id="{FCB73C15-1527-48E4-8718-97FD782C85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3387" y="2116503"/>
              <a:ext cx="636663" cy="758791"/>
            </a:xfrm>
            <a:custGeom>
              <a:avLst/>
              <a:gdLst>
                <a:gd name="T0" fmla="*/ 122 w 372"/>
                <a:gd name="T1" fmla="*/ 41 h 445"/>
                <a:gd name="T2" fmla="*/ 11 w 372"/>
                <a:gd name="T3" fmla="*/ 365 h 445"/>
                <a:gd name="T4" fmla="*/ 214 w 372"/>
                <a:gd name="T5" fmla="*/ 416 h 445"/>
                <a:gd name="T6" fmla="*/ 341 w 372"/>
                <a:gd name="T7" fmla="*/ 180 h 445"/>
                <a:gd name="T8" fmla="*/ 335 w 372"/>
                <a:gd name="T9" fmla="*/ 38 h 445"/>
                <a:gd name="T10" fmla="*/ 122 w 372"/>
                <a:gd name="T11" fmla="*/ 41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445">
                  <a:moveTo>
                    <a:pt x="122" y="41"/>
                  </a:moveTo>
                  <a:cubicBezTo>
                    <a:pt x="122" y="41"/>
                    <a:pt x="0" y="328"/>
                    <a:pt x="11" y="365"/>
                  </a:cubicBezTo>
                  <a:cubicBezTo>
                    <a:pt x="21" y="402"/>
                    <a:pt x="181" y="445"/>
                    <a:pt x="214" y="416"/>
                  </a:cubicBezTo>
                  <a:cubicBezTo>
                    <a:pt x="248" y="388"/>
                    <a:pt x="332" y="204"/>
                    <a:pt x="341" y="180"/>
                  </a:cubicBezTo>
                  <a:cubicBezTo>
                    <a:pt x="351" y="157"/>
                    <a:pt x="372" y="75"/>
                    <a:pt x="335" y="38"/>
                  </a:cubicBezTo>
                  <a:cubicBezTo>
                    <a:pt x="298" y="0"/>
                    <a:pt x="138" y="3"/>
                    <a:pt x="122" y="41"/>
                  </a:cubicBezTo>
                  <a:close/>
                </a:path>
              </a:pathLst>
            </a:custGeom>
            <a:solidFill>
              <a:srgbClr val="FFE1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Freeform 18">
              <a:extLst>
                <a:ext uri="{FF2B5EF4-FFF2-40B4-BE49-F238E27FC236}">
                  <a16:creationId xmlns:a16="http://schemas.microsoft.com/office/drawing/2014/main" id="{0D4726AE-16D5-4F9C-8FF8-BCEB35FDD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6431" y="1849224"/>
              <a:ext cx="734765" cy="776809"/>
            </a:xfrm>
            <a:custGeom>
              <a:avLst/>
              <a:gdLst>
                <a:gd name="T0" fmla="*/ 278 w 429"/>
                <a:gd name="T1" fmla="*/ 441 h 456"/>
                <a:gd name="T2" fmla="*/ 314 w 429"/>
                <a:gd name="T3" fmla="*/ 279 h 456"/>
                <a:gd name="T4" fmla="*/ 247 w 429"/>
                <a:gd name="T5" fmla="*/ 280 h 456"/>
                <a:gd name="T6" fmla="*/ 278 w 429"/>
                <a:gd name="T7" fmla="*/ 237 h 456"/>
                <a:gd name="T8" fmla="*/ 165 w 429"/>
                <a:gd name="T9" fmla="*/ 241 h 456"/>
                <a:gd name="T10" fmla="*/ 182 w 429"/>
                <a:gd name="T11" fmla="*/ 209 h 456"/>
                <a:gd name="T12" fmla="*/ 33 w 429"/>
                <a:gd name="T13" fmla="*/ 224 h 456"/>
                <a:gd name="T14" fmla="*/ 76 w 429"/>
                <a:gd name="T15" fmla="*/ 183 h 456"/>
                <a:gd name="T16" fmla="*/ 56 w 429"/>
                <a:gd name="T17" fmla="*/ 64 h 456"/>
                <a:gd name="T18" fmla="*/ 160 w 429"/>
                <a:gd name="T19" fmla="*/ 18 h 456"/>
                <a:gd name="T20" fmla="*/ 161 w 429"/>
                <a:gd name="T21" fmla="*/ 80 h 456"/>
                <a:gd name="T22" fmla="*/ 276 w 429"/>
                <a:gd name="T23" fmla="*/ 56 h 456"/>
                <a:gd name="T24" fmla="*/ 259 w 429"/>
                <a:gd name="T25" fmla="*/ 134 h 456"/>
                <a:gd name="T26" fmla="*/ 384 w 429"/>
                <a:gd name="T27" fmla="*/ 226 h 456"/>
                <a:gd name="T28" fmla="*/ 414 w 429"/>
                <a:gd name="T29" fmla="*/ 207 h 456"/>
                <a:gd name="T30" fmla="*/ 398 w 429"/>
                <a:gd name="T31" fmla="*/ 251 h 456"/>
                <a:gd name="T32" fmla="*/ 413 w 429"/>
                <a:gd name="T33" fmla="*/ 301 h 456"/>
                <a:gd name="T34" fmla="*/ 376 w 429"/>
                <a:gd name="T35" fmla="*/ 287 h 456"/>
                <a:gd name="T36" fmla="*/ 324 w 429"/>
                <a:gd name="T37" fmla="*/ 429 h 456"/>
                <a:gd name="T38" fmla="*/ 278 w 429"/>
                <a:gd name="T39" fmla="*/ 441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9" h="456">
                  <a:moveTo>
                    <a:pt x="278" y="441"/>
                  </a:moveTo>
                  <a:cubicBezTo>
                    <a:pt x="278" y="441"/>
                    <a:pt x="232" y="353"/>
                    <a:pt x="314" y="279"/>
                  </a:cubicBezTo>
                  <a:cubicBezTo>
                    <a:pt x="314" y="279"/>
                    <a:pt x="258" y="295"/>
                    <a:pt x="247" y="280"/>
                  </a:cubicBezTo>
                  <a:cubicBezTo>
                    <a:pt x="237" y="265"/>
                    <a:pt x="278" y="237"/>
                    <a:pt x="278" y="237"/>
                  </a:cubicBezTo>
                  <a:cubicBezTo>
                    <a:pt x="278" y="237"/>
                    <a:pt x="182" y="258"/>
                    <a:pt x="165" y="241"/>
                  </a:cubicBezTo>
                  <a:cubicBezTo>
                    <a:pt x="149" y="225"/>
                    <a:pt x="182" y="209"/>
                    <a:pt x="182" y="209"/>
                  </a:cubicBezTo>
                  <a:cubicBezTo>
                    <a:pt x="182" y="209"/>
                    <a:pt x="67" y="252"/>
                    <a:pt x="33" y="224"/>
                  </a:cubicBezTo>
                  <a:cubicBezTo>
                    <a:pt x="0" y="197"/>
                    <a:pt x="7" y="177"/>
                    <a:pt x="76" y="183"/>
                  </a:cubicBezTo>
                  <a:cubicBezTo>
                    <a:pt x="76" y="183"/>
                    <a:pt x="19" y="128"/>
                    <a:pt x="56" y="64"/>
                  </a:cubicBezTo>
                  <a:cubicBezTo>
                    <a:pt x="92" y="0"/>
                    <a:pt x="142" y="6"/>
                    <a:pt x="160" y="18"/>
                  </a:cubicBezTo>
                  <a:cubicBezTo>
                    <a:pt x="177" y="30"/>
                    <a:pt x="170" y="71"/>
                    <a:pt x="161" y="80"/>
                  </a:cubicBezTo>
                  <a:cubicBezTo>
                    <a:pt x="161" y="80"/>
                    <a:pt x="234" y="35"/>
                    <a:pt x="276" y="56"/>
                  </a:cubicBezTo>
                  <a:cubicBezTo>
                    <a:pt x="319" y="77"/>
                    <a:pt x="274" y="125"/>
                    <a:pt x="259" y="134"/>
                  </a:cubicBezTo>
                  <a:cubicBezTo>
                    <a:pt x="259" y="134"/>
                    <a:pt x="400" y="139"/>
                    <a:pt x="384" y="226"/>
                  </a:cubicBezTo>
                  <a:cubicBezTo>
                    <a:pt x="384" y="226"/>
                    <a:pt x="403" y="199"/>
                    <a:pt x="414" y="207"/>
                  </a:cubicBezTo>
                  <a:cubicBezTo>
                    <a:pt x="426" y="214"/>
                    <a:pt x="411" y="241"/>
                    <a:pt x="398" y="251"/>
                  </a:cubicBezTo>
                  <a:cubicBezTo>
                    <a:pt x="398" y="251"/>
                    <a:pt x="429" y="275"/>
                    <a:pt x="413" y="301"/>
                  </a:cubicBezTo>
                  <a:cubicBezTo>
                    <a:pt x="397" y="327"/>
                    <a:pt x="376" y="287"/>
                    <a:pt x="376" y="287"/>
                  </a:cubicBezTo>
                  <a:cubicBezTo>
                    <a:pt x="376" y="287"/>
                    <a:pt x="377" y="403"/>
                    <a:pt x="324" y="429"/>
                  </a:cubicBezTo>
                  <a:cubicBezTo>
                    <a:pt x="271" y="456"/>
                    <a:pt x="278" y="441"/>
                    <a:pt x="278" y="441"/>
                  </a:cubicBezTo>
                  <a:close/>
                </a:path>
              </a:pathLst>
            </a:custGeom>
            <a:solidFill>
              <a:srgbClr val="725C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Freeform 19">
              <a:extLst>
                <a:ext uri="{FF2B5EF4-FFF2-40B4-BE49-F238E27FC236}">
                  <a16:creationId xmlns:a16="http://schemas.microsoft.com/office/drawing/2014/main" id="{1EFAEF21-D02B-4898-BBD6-5B7D33292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3522" y="2375772"/>
              <a:ext cx="151158" cy="124130"/>
            </a:xfrm>
            <a:custGeom>
              <a:avLst/>
              <a:gdLst>
                <a:gd name="T0" fmla="*/ 88 w 88"/>
                <a:gd name="T1" fmla="*/ 0 h 73"/>
                <a:gd name="T2" fmla="*/ 69 w 88"/>
                <a:gd name="T3" fmla="*/ 44 h 73"/>
                <a:gd name="T4" fmla="*/ 29 w 88"/>
                <a:gd name="T5" fmla="*/ 39 h 73"/>
                <a:gd name="T6" fmla="*/ 52 w 88"/>
                <a:gd name="T7" fmla="*/ 69 h 73"/>
                <a:gd name="T8" fmla="*/ 19 w 88"/>
                <a:gd name="T9" fmla="*/ 35 h 73"/>
                <a:gd name="T10" fmla="*/ 62 w 88"/>
                <a:gd name="T11" fmla="*/ 34 h 73"/>
                <a:gd name="T12" fmla="*/ 88 w 88"/>
                <a:gd name="T1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3">
                  <a:moveTo>
                    <a:pt x="88" y="0"/>
                  </a:moveTo>
                  <a:cubicBezTo>
                    <a:pt x="88" y="0"/>
                    <a:pt x="77" y="43"/>
                    <a:pt x="69" y="44"/>
                  </a:cubicBezTo>
                  <a:cubicBezTo>
                    <a:pt x="61" y="46"/>
                    <a:pt x="43" y="19"/>
                    <a:pt x="29" y="39"/>
                  </a:cubicBezTo>
                  <a:cubicBezTo>
                    <a:pt x="14" y="59"/>
                    <a:pt x="43" y="67"/>
                    <a:pt x="52" y="69"/>
                  </a:cubicBezTo>
                  <a:cubicBezTo>
                    <a:pt x="52" y="69"/>
                    <a:pt x="0" y="73"/>
                    <a:pt x="19" y="35"/>
                  </a:cubicBezTo>
                  <a:cubicBezTo>
                    <a:pt x="31" y="9"/>
                    <a:pt x="56" y="34"/>
                    <a:pt x="62" y="34"/>
                  </a:cubicBezTo>
                  <a:cubicBezTo>
                    <a:pt x="68" y="35"/>
                    <a:pt x="88" y="0"/>
                    <a:pt x="88" y="0"/>
                  </a:cubicBezTo>
                  <a:close/>
                </a:path>
              </a:pathLst>
            </a:custGeom>
            <a:solidFill>
              <a:srgbClr val="CB8F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Freeform 20">
              <a:extLst>
                <a:ext uri="{FF2B5EF4-FFF2-40B4-BE49-F238E27FC236}">
                  <a16:creationId xmlns:a16="http://schemas.microsoft.com/office/drawing/2014/main" id="{39C0699F-1372-4F08-B268-22CA81F1A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4753" y="2373770"/>
              <a:ext cx="39040" cy="58060"/>
            </a:xfrm>
            <a:custGeom>
              <a:avLst/>
              <a:gdLst>
                <a:gd name="T0" fmla="*/ 21 w 23"/>
                <a:gd name="T1" fmla="*/ 20 h 34"/>
                <a:gd name="T2" fmla="*/ 7 w 23"/>
                <a:gd name="T3" fmla="*/ 33 h 34"/>
                <a:gd name="T4" fmla="*/ 3 w 23"/>
                <a:gd name="T5" fmla="*/ 14 h 34"/>
                <a:gd name="T6" fmla="*/ 17 w 23"/>
                <a:gd name="T7" fmla="*/ 2 h 34"/>
                <a:gd name="T8" fmla="*/ 21 w 23"/>
                <a:gd name="T9" fmla="*/ 2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4">
                  <a:moveTo>
                    <a:pt x="21" y="20"/>
                  </a:moveTo>
                  <a:cubicBezTo>
                    <a:pt x="18" y="29"/>
                    <a:pt x="12" y="34"/>
                    <a:pt x="7" y="33"/>
                  </a:cubicBezTo>
                  <a:cubicBezTo>
                    <a:pt x="2" y="31"/>
                    <a:pt x="0" y="23"/>
                    <a:pt x="3" y="14"/>
                  </a:cubicBezTo>
                  <a:cubicBezTo>
                    <a:pt x="6" y="6"/>
                    <a:pt x="12" y="0"/>
                    <a:pt x="17" y="2"/>
                  </a:cubicBezTo>
                  <a:cubicBezTo>
                    <a:pt x="22" y="4"/>
                    <a:pt x="23" y="12"/>
                    <a:pt x="21" y="20"/>
                  </a:cubicBezTo>
                  <a:close/>
                </a:path>
              </a:pathLst>
            </a:custGeom>
            <a:solidFill>
              <a:srgbClr val="190F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Freeform 21">
              <a:extLst>
                <a:ext uri="{FF2B5EF4-FFF2-40B4-BE49-F238E27FC236}">
                  <a16:creationId xmlns:a16="http://schemas.microsoft.com/office/drawing/2014/main" id="{41A2556B-3B70-45E5-AC18-7661D810EC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7599" y="2339736"/>
              <a:ext cx="39040" cy="58060"/>
            </a:xfrm>
            <a:custGeom>
              <a:avLst/>
              <a:gdLst>
                <a:gd name="T0" fmla="*/ 21 w 23"/>
                <a:gd name="T1" fmla="*/ 20 h 34"/>
                <a:gd name="T2" fmla="*/ 7 w 23"/>
                <a:gd name="T3" fmla="*/ 32 h 34"/>
                <a:gd name="T4" fmla="*/ 3 w 23"/>
                <a:gd name="T5" fmla="*/ 14 h 34"/>
                <a:gd name="T6" fmla="*/ 17 w 23"/>
                <a:gd name="T7" fmla="*/ 1 h 34"/>
                <a:gd name="T8" fmla="*/ 21 w 23"/>
                <a:gd name="T9" fmla="*/ 2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4">
                  <a:moveTo>
                    <a:pt x="21" y="20"/>
                  </a:moveTo>
                  <a:cubicBezTo>
                    <a:pt x="18" y="28"/>
                    <a:pt x="12" y="34"/>
                    <a:pt x="7" y="32"/>
                  </a:cubicBezTo>
                  <a:cubicBezTo>
                    <a:pt x="2" y="30"/>
                    <a:pt x="0" y="22"/>
                    <a:pt x="3" y="14"/>
                  </a:cubicBezTo>
                  <a:cubicBezTo>
                    <a:pt x="6" y="5"/>
                    <a:pt x="12" y="0"/>
                    <a:pt x="17" y="1"/>
                  </a:cubicBezTo>
                  <a:cubicBezTo>
                    <a:pt x="22" y="3"/>
                    <a:pt x="23" y="11"/>
                    <a:pt x="21" y="20"/>
                  </a:cubicBezTo>
                  <a:close/>
                </a:path>
              </a:pathLst>
            </a:custGeom>
            <a:solidFill>
              <a:srgbClr val="190F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Freeform 22">
              <a:extLst>
                <a:ext uri="{FF2B5EF4-FFF2-40B4-BE49-F238E27FC236}">
                  <a16:creationId xmlns:a16="http://schemas.microsoft.com/office/drawing/2014/main" id="{B4EA7F55-08D5-43C0-B2CD-F326B4DC7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0749" y="2283677"/>
              <a:ext cx="96100" cy="46048"/>
            </a:xfrm>
            <a:custGeom>
              <a:avLst/>
              <a:gdLst>
                <a:gd name="T0" fmla="*/ 0 w 56"/>
                <a:gd name="T1" fmla="*/ 27 h 27"/>
                <a:gd name="T2" fmla="*/ 56 w 56"/>
                <a:gd name="T3" fmla="*/ 26 h 27"/>
                <a:gd name="T4" fmla="*/ 0 w 56"/>
                <a:gd name="T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27">
                  <a:moveTo>
                    <a:pt x="0" y="27"/>
                  </a:moveTo>
                  <a:cubicBezTo>
                    <a:pt x="0" y="27"/>
                    <a:pt x="20" y="0"/>
                    <a:pt x="56" y="26"/>
                  </a:cubicBezTo>
                  <a:cubicBezTo>
                    <a:pt x="56" y="26"/>
                    <a:pt x="20" y="23"/>
                    <a:pt x="0" y="27"/>
                  </a:cubicBezTo>
                  <a:close/>
                </a:path>
              </a:pathLst>
            </a:custGeom>
            <a:solidFill>
              <a:srgbClr val="4939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Freeform 23">
              <a:extLst>
                <a:ext uri="{FF2B5EF4-FFF2-40B4-BE49-F238E27FC236}">
                  <a16:creationId xmlns:a16="http://schemas.microsoft.com/office/drawing/2014/main" id="{5D5D57FE-E80B-4562-9D20-DD1277D5D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9611" y="2259652"/>
              <a:ext cx="71074" cy="63066"/>
            </a:xfrm>
            <a:custGeom>
              <a:avLst/>
              <a:gdLst>
                <a:gd name="T0" fmla="*/ 42 w 42"/>
                <a:gd name="T1" fmla="*/ 37 h 37"/>
                <a:gd name="T2" fmla="*/ 0 w 42"/>
                <a:gd name="T3" fmla="*/ 19 h 37"/>
                <a:gd name="T4" fmla="*/ 42 w 42"/>
                <a:gd name="T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7">
                  <a:moveTo>
                    <a:pt x="42" y="37"/>
                  </a:moveTo>
                  <a:cubicBezTo>
                    <a:pt x="42" y="37"/>
                    <a:pt x="29" y="0"/>
                    <a:pt x="0" y="19"/>
                  </a:cubicBezTo>
                  <a:cubicBezTo>
                    <a:pt x="0" y="19"/>
                    <a:pt x="24" y="20"/>
                    <a:pt x="42" y="37"/>
                  </a:cubicBezTo>
                  <a:close/>
                </a:path>
              </a:pathLst>
            </a:custGeom>
            <a:solidFill>
              <a:srgbClr val="4939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Freeform 24">
              <a:extLst>
                <a:ext uri="{FF2B5EF4-FFF2-40B4-BE49-F238E27FC236}">
                  <a16:creationId xmlns:a16="http://schemas.microsoft.com/office/drawing/2014/main" id="{F3FAFDBC-8660-4EDA-8C69-58982B369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9581" y="2625032"/>
              <a:ext cx="209218" cy="148154"/>
            </a:xfrm>
            <a:custGeom>
              <a:avLst/>
              <a:gdLst>
                <a:gd name="T0" fmla="*/ 0 w 122"/>
                <a:gd name="T1" fmla="*/ 71 h 87"/>
                <a:gd name="T2" fmla="*/ 28 w 122"/>
                <a:gd name="T3" fmla="*/ 82 h 87"/>
                <a:gd name="T4" fmla="*/ 122 w 122"/>
                <a:gd name="T5" fmla="*/ 3 h 87"/>
                <a:gd name="T6" fmla="*/ 0 w 122"/>
                <a:gd name="T7" fmla="*/ 7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87">
                  <a:moveTo>
                    <a:pt x="0" y="71"/>
                  </a:moveTo>
                  <a:cubicBezTo>
                    <a:pt x="8" y="77"/>
                    <a:pt x="17" y="80"/>
                    <a:pt x="28" y="82"/>
                  </a:cubicBezTo>
                  <a:cubicBezTo>
                    <a:pt x="65" y="87"/>
                    <a:pt x="99" y="42"/>
                    <a:pt x="122" y="3"/>
                  </a:cubicBezTo>
                  <a:cubicBezTo>
                    <a:pt x="93" y="0"/>
                    <a:pt x="17" y="0"/>
                    <a:pt x="0" y="71"/>
                  </a:cubicBezTo>
                  <a:close/>
                </a:path>
              </a:pathLst>
            </a:custGeom>
            <a:solidFill>
              <a:srgbClr val="DA90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Freeform 25">
              <a:extLst>
                <a:ext uri="{FF2B5EF4-FFF2-40B4-BE49-F238E27FC236}">
                  <a16:creationId xmlns:a16="http://schemas.microsoft.com/office/drawing/2014/main" id="{D0B6E91F-5F02-4D0C-AA8C-7753BF18CE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497" y="2520924"/>
              <a:ext cx="339354" cy="225234"/>
            </a:xfrm>
            <a:custGeom>
              <a:avLst/>
              <a:gdLst>
                <a:gd name="T0" fmla="*/ 2 w 198"/>
                <a:gd name="T1" fmla="*/ 7 h 132"/>
                <a:gd name="T2" fmla="*/ 47 w 198"/>
                <a:gd name="T3" fmla="*/ 132 h 132"/>
                <a:gd name="T4" fmla="*/ 169 w 198"/>
                <a:gd name="T5" fmla="*/ 64 h 132"/>
                <a:gd name="T6" fmla="*/ 198 w 198"/>
                <a:gd name="T7" fmla="*/ 6 h 132"/>
                <a:gd name="T8" fmla="*/ 2 w 198"/>
                <a:gd name="T9" fmla="*/ 7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132">
                  <a:moveTo>
                    <a:pt x="2" y="7"/>
                  </a:moveTo>
                  <a:cubicBezTo>
                    <a:pt x="2" y="7"/>
                    <a:pt x="0" y="100"/>
                    <a:pt x="47" y="132"/>
                  </a:cubicBezTo>
                  <a:cubicBezTo>
                    <a:pt x="64" y="61"/>
                    <a:pt x="140" y="61"/>
                    <a:pt x="169" y="64"/>
                  </a:cubicBezTo>
                  <a:cubicBezTo>
                    <a:pt x="187" y="33"/>
                    <a:pt x="198" y="6"/>
                    <a:pt x="198" y="6"/>
                  </a:cubicBezTo>
                  <a:cubicBezTo>
                    <a:pt x="179" y="0"/>
                    <a:pt x="2" y="7"/>
                    <a:pt x="2" y="7"/>
                  </a:cubicBezTo>
                  <a:close/>
                </a:path>
              </a:pathLst>
            </a:custGeom>
            <a:solidFill>
              <a:srgbClr val="7534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Freeform 26">
              <a:extLst>
                <a:ext uri="{FF2B5EF4-FFF2-40B4-BE49-F238E27FC236}">
                  <a16:creationId xmlns:a16="http://schemas.microsoft.com/office/drawing/2014/main" id="{FF6DF0CC-FA89-48D5-95A0-6E475480EB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8841" y="2542947"/>
              <a:ext cx="190198" cy="165172"/>
            </a:xfrm>
            <a:custGeom>
              <a:avLst/>
              <a:gdLst>
                <a:gd name="T0" fmla="*/ 27 w 111"/>
                <a:gd name="T1" fmla="*/ 33 h 97"/>
                <a:gd name="T2" fmla="*/ 83 w 111"/>
                <a:gd name="T3" fmla="*/ 12 h 97"/>
                <a:gd name="T4" fmla="*/ 80 w 111"/>
                <a:gd name="T5" fmla="*/ 84 h 97"/>
                <a:gd name="T6" fmla="*/ 27 w 111"/>
                <a:gd name="T7" fmla="*/ 33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97">
                  <a:moveTo>
                    <a:pt x="27" y="33"/>
                  </a:moveTo>
                  <a:cubicBezTo>
                    <a:pt x="27" y="33"/>
                    <a:pt x="56" y="0"/>
                    <a:pt x="83" y="12"/>
                  </a:cubicBezTo>
                  <a:cubicBezTo>
                    <a:pt x="109" y="25"/>
                    <a:pt x="111" y="70"/>
                    <a:pt x="80" y="84"/>
                  </a:cubicBezTo>
                  <a:cubicBezTo>
                    <a:pt x="49" y="97"/>
                    <a:pt x="0" y="92"/>
                    <a:pt x="27" y="33"/>
                  </a:cubicBezTo>
                  <a:close/>
                </a:path>
              </a:pathLst>
            </a:custGeom>
            <a:solidFill>
              <a:srgbClr val="FFE1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Freeform 27">
              <a:extLst>
                <a:ext uri="{FF2B5EF4-FFF2-40B4-BE49-F238E27FC236}">
                  <a16:creationId xmlns:a16="http://schemas.microsoft.com/office/drawing/2014/main" id="{EC183EE7-7B6A-4267-813F-E726E27AC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8746" y="3628077"/>
              <a:ext cx="1927008" cy="1105151"/>
            </a:xfrm>
            <a:custGeom>
              <a:avLst/>
              <a:gdLst>
                <a:gd name="T0" fmla="*/ 361 w 1125"/>
                <a:gd name="T1" fmla="*/ 7 h 648"/>
                <a:gd name="T2" fmla="*/ 121 w 1125"/>
                <a:gd name="T3" fmla="*/ 259 h 648"/>
                <a:gd name="T4" fmla="*/ 3 w 1125"/>
                <a:gd name="T5" fmla="*/ 599 h 648"/>
                <a:gd name="T6" fmla="*/ 99 w 1125"/>
                <a:gd name="T7" fmla="*/ 611 h 648"/>
                <a:gd name="T8" fmla="*/ 202 w 1125"/>
                <a:gd name="T9" fmla="*/ 269 h 648"/>
                <a:gd name="T10" fmla="*/ 521 w 1125"/>
                <a:gd name="T11" fmla="*/ 95 h 648"/>
                <a:gd name="T12" fmla="*/ 856 w 1125"/>
                <a:gd name="T13" fmla="*/ 213 h 648"/>
                <a:gd name="T14" fmla="*/ 1011 w 1125"/>
                <a:gd name="T15" fmla="*/ 626 h 648"/>
                <a:gd name="T16" fmla="*/ 1125 w 1125"/>
                <a:gd name="T17" fmla="*/ 591 h 648"/>
                <a:gd name="T18" fmla="*/ 942 w 1125"/>
                <a:gd name="T19" fmla="*/ 185 h 648"/>
                <a:gd name="T20" fmla="*/ 615 w 1125"/>
                <a:gd name="T21" fmla="*/ 0 h 648"/>
                <a:gd name="T22" fmla="*/ 361 w 1125"/>
                <a:gd name="T23" fmla="*/ 7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25" h="648">
                  <a:moveTo>
                    <a:pt x="361" y="7"/>
                  </a:moveTo>
                  <a:cubicBezTo>
                    <a:pt x="361" y="7"/>
                    <a:pt x="183" y="145"/>
                    <a:pt x="121" y="259"/>
                  </a:cubicBezTo>
                  <a:cubicBezTo>
                    <a:pt x="60" y="372"/>
                    <a:pt x="0" y="584"/>
                    <a:pt x="3" y="599"/>
                  </a:cubicBezTo>
                  <a:cubicBezTo>
                    <a:pt x="5" y="613"/>
                    <a:pt x="71" y="626"/>
                    <a:pt x="99" y="611"/>
                  </a:cubicBezTo>
                  <a:cubicBezTo>
                    <a:pt x="99" y="611"/>
                    <a:pt x="127" y="355"/>
                    <a:pt x="202" y="269"/>
                  </a:cubicBezTo>
                  <a:cubicBezTo>
                    <a:pt x="276" y="183"/>
                    <a:pt x="405" y="111"/>
                    <a:pt x="521" y="95"/>
                  </a:cubicBezTo>
                  <a:cubicBezTo>
                    <a:pt x="637" y="80"/>
                    <a:pt x="806" y="169"/>
                    <a:pt x="856" y="213"/>
                  </a:cubicBezTo>
                  <a:cubicBezTo>
                    <a:pt x="907" y="257"/>
                    <a:pt x="1026" y="420"/>
                    <a:pt x="1011" y="626"/>
                  </a:cubicBezTo>
                  <a:cubicBezTo>
                    <a:pt x="1011" y="626"/>
                    <a:pt x="1076" y="648"/>
                    <a:pt x="1125" y="591"/>
                  </a:cubicBezTo>
                  <a:cubicBezTo>
                    <a:pt x="1125" y="591"/>
                    <a:pt x="1064" y="347"/>
                    <a:pt x="942" y="185"/>
                  </a:cubicBezTo>
                  <a:cubicBezTo>
                    <a:pt x="864" y="81"/>
                    <a:pt x="615" y="0"/>
                    <a:pt x="615" y="0"/>
                  </a:cubicBezTo>
                  <a:lnTo>
                    <a:pt x="361" y="7"/>
                  </a:ln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Freeform 28">
              <a:extLst>
                <a:ext uri="{FF2B5EF4-FFF2-40B4-BE49-F238E27FC236}">
                  <a16:creationId xmlns:a16="http://schemas.microsoft.com/office/drawing/2014/main" id="{15F9CDEA-49A5-4A82-9F7D-F56B24C0D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9538" y="4490976"/>
              <a:ext cx="459479" cy="335349"/>
            </a:xfrm>
            <a:custGeom>
              <a:avLst/>
              <a:gdLst>
                <a:gd name="T0" fmla="*/ 89 w 268"/>
                <a:gd name="T1" fmla="*/ 93 h 197"/>
                <a:gd name="T2" fmla="*/ 166 w 268"/>
                <a:gd name="T3" fmla="*/ 73 h 197"/>
                <a:gd name="T4" fmla="*/ 210 w 268"/>
                <a:gd name="T5" fmla="*/ 4 h 197"/>
                <a:gd name="T6" fmla="*/ 268 w 268"/>
                <a:gd name="T7" fmla="*/ 64 h 197"/>
                <a:gd name="T8" fmla="*/ 122 w 268"/>
                <a:gd name="T9" fmla="*/ 160 h 197"/>
                <a:gd name="T10" fmla="*/ 81 w 268"/>
                <a:gd name="T11" fmla="*/ 155 h 197"/>
                <a:gd name="T12" fmla="*/ 78 w 268"/>
                <a:gd name="T13" fmla="*/ 178 h 197"/>
                <a:gd name="T14" fmla="*/ 6 w 268"/>
                <a:gd name="T15" fmla="*/ 190 h 197"/>
                <a:gd name="T16" fmla="*/ 18 w 268"/>
                <a:gd name="T17" fmla="*/ 100 h 197"/>
                <a:gd name="T18" fmla="*/ 89 w 268"/>
                <a:gd name="T19" fmla="*/ 93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8" h="197">
                  <a:moveTo>
                    <a:pt x="89" y="93"/>
                  </a:moveTo>
                  <a:cubicBezTo>
                    <a:pt x="89" y="93"/>
                    <a:pt x="150" y="87"/>
                    <a:pt x="166" y="73"/>
                  </a:cubicBezTo>
                  <a:cubicBezTo>
                    <a:pt x="182" y="58"/>
                    <a:pt x="203" y="7"/>
                    <a:pt x="210" y="4"/>
                  </a:cubicBezTo>
                  <a:cubicBezTo>
                    <a:pt x="218" y="0"/>
                    <a:pt x="263" y="31"/>
                    <a:pt x="268" y="64"/>
                  </a:cubicBezTo>
                  <a:cubicBezTo>
                    <a:pt x="268" y="64"/>
                    <a:pt x="163" y="149"/>
                    <a:pt x="122" y="160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78" y="178"/>
                    <a:pt x="78" y="178"/>
                    <a:pt x="78" y="178"/>
                  </a:cubicBezTo>
                  <a:cubicBezTo>
                    <a:pt x="78" y="178"/>
                    <a:pt x="26" y="197"/>
                    <a:pt x="6" y="190"/>
                  </a:cubicBezTo>
                  <a:cubicBezTo>
                    <a:pt x="6" y="190"/>
                    <a:pt x="0" y="114"/>
                    <a:pt x="18" y="100"/>
                  </a:cubicBezTo>
                  <a:cubicBezTo>
                    <a:pt x="36" y="86"/>
                    <a:pt x="89" y="93"/>
                    <a:pt x="89" y="93"/>
                  </a:cubicBezTo>
                  <a:close/>
                </a:path>
              </a:pathLst>
            </a:custGeom>
            <a:solidFill>
              <a:srgbClr val="4734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Freeform 29">
              <a:extLst>
                <a:ext uri="{FF2B5EF4-FFF2-40B4-BE49-F238E27FC236}">
                  <a16:creationId xmlns:a16="http://schemas.microsoft.com/office/drawing/2014/main" id="{92A2CBD0-C4D6-4FCA-BA3A-3FC2CC352A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9403" y="4538026"/>
              <a:ext cx="507529" cy="242252"/>
            </a:xfrm>
            <a:custGeom>
              <a:avLst/>
              <a:gdLst>
                <a:gd name="T0" fmla="*/ 206 w 296"/>
                <a:gd name="T1" fmla="*/ 74 h 142"/>
                <a:gd name="T2" fmla="*/ 111 w 296"/>
                <a:gd name="T3" fmla="*/ 42 h 142"/>
                <a:gd name="T4" fmla="*/ 74 w 296"/>
                <a:gd name="T5" fmla="*/ 0 h 142"/>
                <a:gd name="T6" fmla="*/ 0 w 296"/>
                <a:gd name="T7" fmla="*/ 52 h 142"/>
                <a:gd name="T8" fmla="*/ 198 w 296"/>
                <a:gd name="T9" fmla="*/ 135 h 142"/>
                <a:gd name="T10" fmla="*/ 223 w 296"/>
                <a:gd name="T11" fmla="*/ 117 h 142"/>
                <a:gd name="T12" fmla="*/ 243 w 296"/>
                <a:gd name="T13" fmla="*/ 141 h 142"/>
                <a:gd name="T14" fmla="*/ 296 w 296"/>
                <a:gd name="T15" fmla="*/ 131 h 142"/>
                <a:gd name="T16" fmla="*/ 282 w 296"/>
                <a:gd name="T17" fmla="*/ 57 h 142"/>
                <a:gd name="T18" fmla="*/ 206 w 296"/>
                <a:gd name="T19" fmla="*/ 7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6" h="142">
                  <a:moveTo>
                    <a:pt x="206" y="74"/>
                  </a:moveTo>
                  <a:cubicBezTo>
                    <a:pt x="206" y="74"/>
                    <a:pt x="126" y="53"/>
                    <a:pt x="111" y="42"/>
                  </a:cubicBezTo>
                  <a:cubicBezTo>
                    <a:pt x="96" y="31"/>
                    <a:pt x="74" y="0"/>
                    <a:pt x="74" y="0"/>
                  </a:cubicBezTo>
                  <a:cubicBezTo>
                    <a:pt x="74" y="0"/>
                    <a:pt x="15" y="29"/>
                    <a:pt x="0" y="52"/>
                  </a:cubicBezTo>
                  <a:cubicBezTo>
                    <a:pt x="0" y="52"/>
                    <a:pt x="145" y="135"/>
                    <a:pt x="198" y="135"/>
                  </a:cubicBezTo>
                  <a:cubicBezTo>
                    <a:pt x="223" y="117"/>
                    <a:pt x="223" y="117"/>
                    <a:pt x="223" y="117"/>
                  </a:cubicBezTo>
                  <a:cubicBezTo>
                    <a:pt x="223" y="117"/>
                    <a:pt x="234" y="141"/>
                    <a:pt x="243" y="141"/>
                  </a:cubicBezTo>
                  <a:cubicBezTo>
                    <a:pt x="252" y="142"/>
                    <a:pt x="296" y="131"/>
                    <a:pt x="296" y="131"/>
                  </a:cubicBezTo>
                  <a:cubicBezTo>
                    <a:pt x="296" y="131"/>
                    <a:pt x="292" y="72"/>
                    <a:pt x="282" y="57"/>
                  </a:cubicBezTo>
                  <a:lnTo>
                    <a:pt x="206" y="74"/>
                  </a:lnTo>
                  <a:close/>
                </a:path>
              </a:pathLst>
            </a:custGeom>
            <a:solidFill>
              <a:srgbClr val="4734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Freeform 30">
              <a:extLst>
                <a:ext uri="{FF2B5EF4-FFF2-40B4-BE49-F238E27FC236}">
                  <a16:creationId xmlns:a16="http://schemas.microsoft.com/office/drawing/2014/main" id="{649E7931-5C48-4EF6-B02A-EA45E5516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2448" y="3897358"/>
              <a:ext cx="118123" cy="134140"/>
            </a:xfrm>
            <a:custGeom>
              <a:avLst/>
              <a:gdLst>
                <a:gd name="T0" fmla="*/ 67 w 69"/>
                <a:gd name="T1" fmla="*/ 70 h 79"/>
                <a:gd name="T2" fmla="*/ 10 w 69"/>
                <a:gd name="T3" fmla="*/ 3 h 79"/>
                <a:gd name="T4" fmla="*/ 5 w 69"/>
                <a:gd name="T5" fmla="*/ 10 h 79"/>
                <a:gd name="T6" fmla="*/ 58 w 69"/>
                <a:gd name="T7" fmla="*/ 75 h 79"/>
                <a:gd name="T8" fmla="*/ 67 w 69"/>
                <a:gd name="T9" fmla="*/ 7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79">
                  <a:moveTo>
                    <a:pt x="67" y="70"/>
                  </a:moveTo>
                  <a:cubicBezTo>
                    <a:pt x="55" y="44"/>
                    <a:pt x="35" y="16"/>
                    <a:pt x="10" y="3"/>
                  </a:cubicBezTo>
                  <a:cubicBezTo>
                    <a:pt x="5" y="0"/>
                    <a:pt x="0" y="7"/>
                    <a:pt x="5" y="10"/>
                  </a:cubicBezTo>
                  <a:cubicBezTo>
                    <a:pt x="29" y="27"/>
                    <a:pt x="42" y="51"/>
                    <a:pt x="58" y="75"/>
                  </a:cubicBezTo>
                  <a:cubicBezTo>
                    <a:pt x="61" y="79"/>
                    <a:pt x="69" y="75"/>
                    <a:pt x="67" y="7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Freeform 31">
              <a:extLst>
                <a:ext uri="{FF2B5EF4-FFF2-40B4-BE49-F238E27FC236}">
                  <a16:creationId xmlns:a16="http://schemas.microsoft.com/office/drawing/2014/main" id="{F8E7A6D7-F9D6-4458-8FC7-388EBB5E61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5504" y="3880340"/>
              <a:ext cx="84088" cy="97102"/>
            </a:xfrm>
            <a:custGeom>
              <a:avLst/>
              <a:gdLst>
                <a:gd name="T0" fmla="*/ 46 w 49"/>
                <a:gd name="T1" fmla="*/ 46 h 57"/>
                <a:gd name="T2" fmla="*/ 11 w 49"/>
                <a:gd name="T3" fmla="*/ 4 h 57"/>
                <a:gd name="T4" fmla="*/ 5 w 49"/>
                <a:gd name="T5" fmla="*/ 11 h 57"/>
                <a:gd name="T6" fmla="*/ 37 w 49"/>
                <a:gd name="T7" fmla="*/ 52 h 57"/>
                <a:gd name="T8" fmla="*/ 46 w 49"/>
                <a:gd name="T9" fmla="*/ 4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7">
                  <a:moveTo>
                    <a:pt x="46" y="46"/>
                  </a:moveTo>
                  <a:cubicBezTo>
                    <a:pt x="37" y="31"/>
                    <a:pt x="25" y="15"/>
                    <a:pt x="11" y="4"/>
                  </a:cubicBezTo>
                  <a:cubicBezTo>
                    <a:pt x="6" y="0"/>
                    <a:pt x="0" y="7"/>
                    <a:pt x="5" y="11"/>
                  </a:cubicBezTo>
                  <a:cubicBezTo>
                    <a:pt x="18" y="23"/>
                    <a:pt x="27" y="38"/>
                    <a:pt x="37" y="52"/>
                  </a:cubicBezTo>
                  <a:cubicBezTo>
                    <a:pt x="41" y="57"/>
                    <a:pt x="49" y="52"/>
                    <a:pt x="46" y="46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Freeform 32">
              <a:extLst>
                <a:ext uri="{FF2B5EF4-FFF2-40B4-BE49-F238E27FC236}">
                  <a16:creationId xmlns:a16="http://schemas.microsoft.com/office/drawing/2014/main" id="{2509C1CB-4E44-4C99-B8C1-257D1CE36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5858" y="4011477"/>
              <a:ext cx="71074" cy="128134"/>
            </a:xfrm>
            <a:custGeom>
              <a:avLst/>
              <a:gdLst>
                <a:gd name="T0" fmla="*/ 31 w 41"/>
                <a:gd name="T1" fmla="*/ 4 h 75"/>
                <a:gd name="T2" fmla="*/ 2 w 41"/>
                <a:gd name="T3" fmla="*/ 65 h 75"/>
                <a:gd name="T4" fmla="*/ 10 w 41"/>
                <a:gd name="T5" fmla="*/ 69 h 75"/>
                <a:gd name="T6" fmla="*/ 39 w 41"/>
                <a:gd name="T7" fmla="*/ 9 h 75"/>
                <a:gd name="T8" fmla="*/ 31 w 41"/>
                <a:gd name="T9" fmla="*/ 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75">
                  <a:moveTo>
                    <a:pt x="31" y="4"/>
                  </a:moveTo>
                  <a:cubicBezTo>
                    <a:pt x="17" y="22"/>
                    <a:pt x="9" y="44"/>
                    <a:pt x="2" y="65"/>
                  </a:cubicBezTo>
                  <a:cubicBezTo>
                    <a:pt x="0" y="70"/>
                    <a:pt x="8" y="75"/>
                    <a:pt x="10" y="69"/>
                  </a:cubicBezTo>
                  <a:cubicBezTo>
                    <a:pt x="18" y="48"/>
                    <a:pt x="28" y="29"/>
                    <a:pt x="39" y="9"/>
                  </a:cubicBezTo>
                  <a:cubicBezTo>
                    <a:pt x="41" y="5"/>
                    <a:pt x="34" y="0"/>
                    <a:pt x="31" y="4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Freeform 33">
              <a:extLst>
                <a:ext uri="{FF2B5EF4-FFF2-40B4-BE49-F238E27FC236}">
                  <a16:creationId xmlns:a16="http://schemas.microsoft.com/office/drawing/2014/main" id="{BF936DCE-B5FF-4185-B7CE-603138995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8820" y="4021487"/>
              <a:ext cx="48050" cy="104108"/>
            </a:xfrm>
            <a:custGeom>
              <a:avLst/>
              <a:gdLst>
                <a:gd name="T0" fmla="*/ 18 w 28"/>
                <a:gd name="T1" fmla="*/ 5 h 61"/>
                <a:gd name="T2" fmla="*/ 1 w 28"/>
                <a:gd name="T3" fmla="*/ 54 h 61"/>
                <a:gd name="T4" fmla="*/ 9 w 28"/>
                <a:gd name="T5" fmla="*/ 56 h 61"/>
                <a:gd name="T6" fmla="*/ 27 w 28"/>
                <a:gd name="T7" fmla="*/ 9 h 61"/>
                <a:gd name="T8" fmla="*/ 18 w 28"/>
                <a:gd name="T9" fmla="*/ 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61">
                  <a:moveTo>
                    <a:pt x="18" y="5"/>
                  </a:moveTo>
                  <a:cubicBezTo>
                    <a:pt x="10" y="20"/>
                    <a:pt x="4" y="37"/>
                    <a:pt x="1" y="54"/>
                  </a:cubicBezTo>
                  <a:cubicBezTo>
                    <a:pt x="0" y="59"/>
                    <a:pt x="8" y="61"/>
                    <a:pt x="9" y="56"/>
                  </a:cubicBezTo>
                  <a:cubicBezTo>
                    <a:pt x="13" y="40"/>
                    <a:pt x="24" y="25"/>
                    <a:pt x="27" y="9"/>
                  </a:cubicBezTo>
                  <a:cubicBezTo>
                    <a:pt x="28" y="4"/>
                    <a:pt x="21" y="0"/>
                    <a:pt x="18" y="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Freeform 34">
              <a:extLst>
                <a:ext uri="{FF2B5EF4-FFF2-40B4-BE49-F238E27FC236}">
                  <a16:creationId xmlns:a16="http://schemas.microsoft.com/office/drawing/2014/main" id="{040302C8-D0AA-4708-8D87-48EBB5A9BB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6359" y="2884303"/>
              <a:ext cx="561585" cy="845881"/>
            </a:xfrm>
            <a:custGeom>
              <a:avLst/>
              <a:gdLst>
                <a:gd name="T0" fmla="*/ 114 w 328"/>
                <a:gd name="T1" fmla="*/ 4 h 496"/>
                <a:gd name="T2" fmla="*/ 295 w 328"/>
                <a:gd name="T3" fmla="*/ 18 h 496"/>
                <a:gd name="T4" fmla="*/ 288 w 328"/>
                <a:gd name="T5" fmla="*/ 315 h 496"/>
                <a:gd name="T6" fmla="*/ 325 w 328"/>
                <a:gd name="T7" fmla="*/ 446 h 496"/>
                <a:gd name="T8" fmla="*/ 144 w 328"/>
                <a:gd name="T9" fmla="*/ 484 h 496"/>
                <a:gd name="T10" fmla="*/ 132 w 328"/>
                <a:gd name="T11" fmla="*/ 460 h 496"/>
                <a:gd name="T12" fmla="*/ 109 w 328"/>
                <a:gd name="T13" fmla="*/ 486 h 496"/>
                <a:gd name="T14" fmla="*/ 0 w 328"/>
                <a:gd name="T15" fmla="*/ 455 h 496"/>
                <a:gd name="T16" fmla="*/ 114 w 328"/>
                <a:gd name="T17" fmla="*/ 4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8" h="496">
                  <a:moveTo>
                    <a:pt x="114" y="4"/>
                  </a:moveTo>
                  <a:cubicBezTo>
                    <a:pt x="114" y="4"/>
                    <a:pt x="261" y="0"/>
                    <a:pt x="295" y="18"/>
                  </a:cubicBezTo>
                  <a:cubicBezTo>
                    <a:pt x="328" y="37"/>
                    <a:pt x="267" y="211"/>
                    <a:pt x="288" y="315"/>
                  </a:cubicBezTo>
                  <a:cubicBezTo>
                    <a:pt x="309" y="420"/>
                    <a:pt x="325" y="446"/>
                    <a:pt x="325" y="446"/>
                  </a:cubicBezTo>
                  <a:cubicBezTo>
                    <a:pt x="325" y="446"/>
                    <a:pt x="189" y="496"/>
                    <a:pt x="144" y="484"/>
                  </a:cubicBezTo>
                  <a:cubicBezTo>
                    <a:pt x="132" y="460"/>
                    <a:pt x="132" y="460"/>
                    <a:pt x="132" y="460"/>
                  </a:cubicBezTo>
                  <a:cubicBezTo>
                    <a:pt x="132" y="460"/>
                    <a:pt x="124" y="470"/>
                    <a:pt x="109" y="486"/>
                  </a:cubicBezTo>
                  <a:cubicBezTo>
                    <a:pt x="109" y="486"/>
                    <a:pt x="39" y="481"/>
                    <a:pt x="0" y="455"/>
                  </a:cubicBezTo>
                  <a:cubicBezTo>
                    <a:pt x="0" y="455"/>
                    <a:pt x="53" y="154"/>
                    <a:pt x="114" y="4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Freeform 35">
              <a:extLst>
                <a:ext uri="{FF2B5EF4-FFF2-40B4-BE49-F238E27FC236}">
                  <a16:creationId xmlns:a16="http://schemas.microsoft.com/office/drawing/2014/main" id="{8A8BF518-E255-4604-A16F-841843F59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4617" y="2783197"/>
              <a:ext cx="121126" cy="208217"/>
            </a:xfrm>
            <a:custGeom>
              <a:avLst/>
              <a:gdLst>
                <a:gd name="T0" fmla="*/ 0 w 71"/>
                <a:gd name="T1" fmla="*/ 23 h 122"/>
                <a:gd name="T2" fmla="*/ 13 w 71"/>
                <a:gd name="T3" fmla="*/ 94 h 122"/>
                <a:gd name="T4" fmla="*/ 50 w 71"/>
                <a:gd name="T5" fmla="*/ 109 h 122"/>
                <a:gd name="T6" fmla="*/ 71 w 71"/>
                <a:gd name="T7" fmla="*/ 10 h 122"/>
                <a:gd name="T8" fmla="*/ 0 w 71"/>
                <a:gd name="T9" fmla="*/ 2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22">
                  <a:moveTo>
                    <a:pt x="0" y="23"/>
                  </a:moveTo>
                  <a:cubicBezTo>
                    <a:pt x="0" y="23"/>
                    <a:pt x="8" y="81"/>
                    <a:pt x="13" y="94"/>
                  </a:cubicBezTo>
                  <a:cubicBezTo>
                    <a:pt x="18" y="107"/>
                    <a:pt x="28" y="122"/>
                    <a:pt x="50" y="109"/>
                  </a:cubicBezTo>
                  <a:cubicBezTo>
                    <a:pt x="71" y="97"/>
                    <a:pt x="70" y="20"/>
                    <a:pt x="71" y="10"/>
                  </a:cubicBezTo>
                  <a:cubicBezTo>
                    <a:pt x="71" y="0"/>
                    <a:pt x="13" y="11"/>
                    <a:pt x="0" y="23"/>
                  </a:cubicBezTo>
                  <a:close/>
                </a:path>
              </a:pathLst>
            </a:custGeom>
            <a:solidFill>
              <a:srgbClr val="FFE1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Freeform 36">
              <a:extLst>
                <a:ext uri="{FF2B5EF4-FFF2-40B4-BE49-F238E27FC236}">
                  <a16:creationId xmlns:a16="http://schemas.microsoft.com/office/drawing/2014/main" id="{B07AB200-196B-4A09-A3B0-AAE4B0FCF5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1573" y="2897316"/>
              <a:ext cx="215224" cy="425443"/>
            </a:xfrm>
            <a:custGeom>
              <a:avLst/>
              <a:gdLst>
                <a:gd name="T0" fmla="*/ 56 w 126"/>
                <a:gd name="T1" fmla="*/ 0 h 249"/>
                <a:gd name="T2" fmla="*/ 52 w 126"/>
                <a:gd name="T3" fmla="*/ 33 h 249"/>
                <a:gd name="T4" fmla="*/ 41 w 126"/>
                <a:gd name="T5" fmla="*/ 3 h 249"/>
                <a:gd name="T6" fmla="*/ 10 w 126"/>
                <a:gd name="T7" fmla="*/ 27 h 249"/>
                <a:gd name="T8" fmla="*/ 25 w 126"/>
                <a:gd name="T9" fmla="*/ 249 h 249"/>
                <a:gd name="T10" fmla="*/ 126 w 126"/>
                <a:gd name="T11" fmla="*/ 9 h 249"/>
                <a:gd name="T12" fmla="*/ 56 w 126"/>
                <a:gd name="T1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249">
                  <a:moveTo>
                    <a:pt x="56" y="0"/>
                  </a:moveTo>
                  <a:cubicBezTo>
                    <a:pt x="56" y="0"/>
                    <a:pt x="57" y="21"/>
                    <a:pt x="52" y="33"/>
                  </a:cubicBezTo>
                  <a:cubicBezTo>
                    <a:pt x="52" y="33"/>
                    <a:pt x="46" y="6"/>
                    <a:pt x="41" y="3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0" y="164"/>
                    <a:pt x="25" y="249"/>
                  </a:cubicBezTo>
                  <a:cubicBezTo>
                    <a:pt x="25" y="249"/>
                    <a:pt x="104" y="86"/>
                    <a:pt x="126" y="9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Freeform 37">
              <a:extLst>
                <a:ext uri="{FF2B5EF4-FFF2-40B4-BE49-F238E27FC236}">
                  <a16:creationId xmlns:a16="http://schemas.microsoft.com/office/drawing/2014/main" id="{194C9B15-562C-483B-808A-D084CE721B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5618" y="2964386"/>
              <a:ext cx="89092" cy="99104"/>
            </a:xfrm>
            <a:custGeom>
              <a:avLst/>
              <a:gdLst>
                <a:gd name="T0" fmla="*/ 14 w 52"/>
                <a:gd name="T1" fmla="*/ 6 h 58"/>
                <a:gd name="T2" fmla="*/ 43 w 52"/>
                <a:gd name="T3" fmla="*/ 10 h 58"/>
                <a:gd name="T4" fmla="*/ 50 w 52"/>
                <a:gd name="T5" fmla="*/ 56 h 58"/>
                <a:gd name="T6" fmla="*/ 0 w 52"/>
                <a:gd name="T7" fmla="*/ 53 h 58"/>
                <a:gd name="T8" fmla="*/ 14 w 52"/>
                <a:gd name="T9" fmla="*/ 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8">
                  <a:moveTo>
                    <a:pt x="14" y="6"/>
                  </a:moveTo>
                  <a:cubicBezTo>
                    <a:pt x="14" y="6"/>
                    <a:pt x="36" y="0"/>
                    <a:pt x="43" y="10"/>
                  </a:cubicBezTo>
                  <a:cubicBezTo>
                    <a:pt x="43" y="10"/>
                    <a:pt x="52" y="49"/>
                    <a:pt x="50" y="56"/>
                  </a:cubicBezTo>
                  <a:cubicBezTo>
                    <a:pt x="50" y="56"/>
                    <a:pt x="8" y="58"/>
                    <a:pt x="0" y="53"/>
                  </a:cubicBezTo>
                  <a:cubicBezTo>
                    <a:pt x="0" y="53"/>
                    <a:pt x="8" y="14"/>
                    <a:pt x="14" y="6"/>
                  </a:cubicBez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Freeform 38">
              <a:extLst>
                <a:ext uri="{FF2B5EF4-FFF2-40B4-BE49-F238E27FC236}">
                  <a16:creationId xmlns:a16="http://schemas.microsoft.com/office/drawing/2014/main" id="{1E15B719-1356-4478-BCB6-9E3171967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0592" y="3059485"/>
              <a:ext cx="99104" cy="263274"/>
            </a:xfrm>
            <a:custGeom>
              <a:avLst/>
              <a:gdLst>
                <a:gd name="T0" fmla="*/ 0 w 58"/>
                <a:gd name="T1" fmla="*/ 75 h 154"/>
                <a:gd name="T2" fmla="*/ 27 w 58"/>
                <a:gd name="T3" fmla="*/ 0 h 154"/>
                <a:gd name="T4" fmla="*/ 52 w 58"/>
                <a:gd name="T5" fmla="*/ 0 h 154"/>
                <a:gd name="T6" fmla="*/ 58 w 58"/>
                <a:gd name="T7" fmla="*/ 60 h 154"/>
                <a:gd name="T8" fmla="*/ 14 w 58"/>
                <a:gd name="T9" fmla="*/ 154 h 154"/>
                <a:gd name="T10" fmla="*/ 0 w 58"/>
                <a:gd name="T11" fmla="*/ 7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154">
                  <a:moveTo>
                    <a:pt x="0" y="75"/>
                  </a:moveTo>
                  <a:cubicBezTo>
                    <a:pt x="0" y="75"/>
                    <a:pt x="24" y="4"/>
                    <a:pt x="27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0"/>
                    <a:pt x="55" y="42"/>
                    <a:pt x="58" y="60"/>
                  </a:cubicBezTo>
                  <a:cubicBezTo>
                    <a:pt x="14" y="154"/>
                    <a:pt x="14" y="154"/>
                    <a:pt x="14" y="154"/>
                  </a:cubicBezTo>
                  <a:cubicBezTo>
                    <a:pt x="14" y="154"/>
                    <a:pt x="2" y="94"/>
                    <a:pt x="0" y="75"/>
                  </a:cubicBez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Freeform 39">
              <a:extLst>
                <a:ext uri="{FF2B5EF4-FFF2-40B4-BE49-F238E27FC236}">
                  <a16:creationId xmlns:a16="http://schemas.microsoft.com/office/drawing/2014/main" id="{138E2C94-66F6-4C79-93C5-AC3791D36B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4617" y="2904323"/>
              <a:ext cx="243254" cy="418436"/>
            </a:xfrm>
            <a:custGeom>
              <a:avLst/>
              <a:gdLst>
                <a:gd name="T0" fmla="*/ 101 w 142"/>
                <a:gd name="T1" fmla="*/ 0 h 245"/>
                <a:gd name="T2" fmla="*/ 142 w 142"/>
                <a:gd name="T3" fmla="*/ 63 h 245"/>
                <a:gd name="T4" fmla="*/ 85 w 142"/>
                <a:gd name="T5" fmla="*/ 87 h 245"/>
                <a:gd name="T6" fmla="*/ 131 w 142"/>
                <a:gd name="T7" fmla="*/ 146 h 245"/>
                <a:gd name="T8" fmla="*/ 0 w 142"/>
                <a:gd name="T9" fmla="*/ 245 h 245"/>
                <a:gd name="T10" fmla="*/ 101 w 142"/>
                <a:gd name="T11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2" h="245">
                  <a:moveTo>
                    <a:pt x="101" y="0"/>
                  </a:moveTo>
                  <a:cubicBezTo>
                    <a:pt x="101" y="0"/>
                    <a:pt x="130" y="40"/>
                    <a:pt x="142" y="63"/>
                  </a:cubicBezTo>
                  <a:cubicBezTo>
                    <a:pt x="142" y="63"/>
                    <a:pt x="99" y="86"/>
                    <a:pt x="85" y="87"/>
                  </a:cubicBezTo>
                  <a:cubicBezTo>
                    <a:pt x="85" y="87"/>
                    <a:pt x="122" y="127"/>
                    <a:pt x="131" y="146"/>
                  </a:cubicBezTo>
                  <a:cubicBezTo>
                    <a:pt x="131" y="146"/>
                    <a:pt x="36" y="226"/>
                    <a:pt x="0" y="245"/>
                  </a:cubicBezTo>
                  <a:cubicBezTo>
                    <a:pt x="0" y="245"/>
                    <a:pt x="93" y="38"/>
                    <a:pt x="101" y="0"/>
                  </a:cubicBezTo>
                  <a:close/>
                </a:path>
              </a:pathLst>
            </a:custGeom>
            <a:solidFill>
              <a:srgbClr val="67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Freeform 40">
              <a:extLst>
                <a:ext uri="{FF2B5EF4-FFF2-40B4-BE49-F238E27FC236}">
                  <a16:creationId xmlns:a16="http://schemas.microsoft.com/office/drawing/2014/main" id="{71126F74-A377-41C2-B45C-D3D98D9C7A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487" y="2943364"/>
              <a:ext cx="125130" cy="379395"/>
            </a:xfrm>
            <a:custGeom>
              <a:avLst/>
              <a:gdLst>
                <a:gd name="T0" fmla="*/ 58 w 73"/>
                <a:gd name="T1" fmla="*/ 0 h 222"/>
                <a:gd name="T2" fmla="*/ 20 w 73"/>
                <a:gd name="T3" fmla="*/ 37 h 222"/>
                <a:gd name="T4" fmla="*/ 47 w 73"/>
                <a:gd name="T5" fmla="*/ 63 h 222"/>
                <a:gd name="T6" fmla="*/ 0 w 73"/>
                <a:gd name="T7" fmla="*/ 103 h 222"/>
                <a:gd name="T8" fmla="*/ 73 w 73"/>
                <a:gd name="T9" fmla="*/ 222 h 222"/>
                <a:gd name="T10" fmla="*/ 58 w 73"/>
                <a:gd name="T11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222">
                  <a:moveTo>
                    <a:pt x="58" y="0"/>
                  </a:moveTo>
                  <a:cubicBezTo>
                    <a:pt x="58" y="0"/>
                    <a:pt x="31" y="31"/>
                    <a:pt x="20" y="37"/>
                  </a:cubicBezTo>
                  <a:cubicBezTo>
                    <a:pt x="20" y="37"/>
                    <a:pt x="34" y="53"/>
                    <a:pt x="47" y="63"/>
                  </a:cubicBezTo>
                  <a:cubicBezTo>
                    <a:pt x="47" y="63"/>
                    <a:pt x="10" y="94"/>
                    <a:pt x="0" y="103"/>
                  </a:cubicBezTo>
                  <a:cubicBezTo>
                    <a:pt x="0" y="103"/>
                    <a:pt x="48" y="192"/>
                    <a:pt x="73" y="222"/>
                  </a:cubicBezTo>
                  <a:cubicBezTo>
                    <a:pt x="73" y="222"/>
                    <a:pt x="50" y="109"/>
                    <a:pt x="58" y="0"/>
                  </a:cubicBezTo>
                  <a:close/>
                </a:path>
              </a:pathLst>
            </a:custGeom>
            <a:solidFill>
              <a:srgbClr val="67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Freeform 41">
              <a:extLst>
                <a:ext uri="{FF2B5EF4-FFF2-40B4-BE49-F238E27FC236}">
                  <a16:creationId xmlns:a16="http://schemas.microsoft.com/office/drawing/2014/main" id="{465FFAD3-F138-4C47-BB33-9AA6936783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597" y="3357795"/>
              <a:ext cx="20020" cy="273284"/>
            </a:xfrm>
            <a:custGeom>
              <a:avLst/>
              <a:gdLst>
                <a:gd name="T0" fmla="*/ 12 w 12"/>
                <a:gd name="T1" fmla="*/ 0 h 160"/>
                <a:gd name="T2" fmla="*/ 1 w 12"/>
                <a:gd name="T3" fmla="*/ 160 h 160"/>
                <a:gd name="T4" fmla="*/ 12 w 12"/>
                <a:gd name="T5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60">
                  <a:moveTo>
                    <a:pt x="12" y="0"/>
                  </a:moveTo>
                  <a:cubicBezTo>
                    <a:pt x="12" y="0"/>
                    <a:pt x="8" y="101"/>
                    <a:pt x="1" y="160"/>
                  </a:cubicBezTo>
                  <a:cubicBezTo>
                    <a:pt x="1" y="160"/>
                    <a:pt x="0" y="49"/>
                    <a:pt x="12" y="0"/>
                  </a:cubicBezTo>
                  <a:close/>
                </a:path>
              </a:pathLst>
            </a:custGeom>
            <a:solidFill>
              <a:srgbClr val="2E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Freeform 42">
              <a:extLst>
                <a:ext uri="{FF2B5EF4-FFF2-40B4-BE49-F238E27FC236}">
                  <a16:creationId xmlns:a16="http://schemas.microsoft.com/office/drawing/2014/main" id="{6BCB76DD-93CB-430A-A419-8FF5A0C684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7557" y="3403843"/>
              <a:ext cx="29030" cy="48050"/>
            </a:xfrm>
            <a:custGeom>
              <a:avLst/>
              <a:gdLst>
                <a:gd name="T0" fmla="*/ 16 w 17"/>
                <a:gd name="T1" fmla="*/ 15 h 28"/>
                <a:gd name="T2" fmla="*/ 7 w 17"/>
                <a:gd name="T3" fmla="*/ 28 h 28"/>
                <a:gd name="T4" fmla="*/ 1 w 17"/>
                <a:gd name="T5" fmla="*/ 13 h 28"/>
                <a:gd name="T6" fmla="*/ 10 w 17"/>
                <a:gd name="T7" fmla="*/ 1 h 28"/>
                <a:gd name="T8" fmla="*/ 16 w 17"/>
                <a:gd name="T9" fmla="*/ 1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8">
                  <a:moveTo>
                    <a:pt x="16" y="15"/>
                  </a:moveTo>
                  <a:cubicBezTo>
                    <a:pt x="15" y="23"/>
                    <a:pt x="11" y="28"/>
                    <a:pt x="7" y="28"/>
                  </a:cubicBezTo>
                  <a:cubicBezTo>
                    <a:pt x="3" y="27"/>
                    <a:pt x="0" y="21"/>
                    <a:pt x="1" y="13"/>
                  </a:cubicBezTo>
                  <a:cubicBezTo>
                    <a:pt x="2" y="6"/>
                    <a:pt x="6" y="0"/>
                    <a:pt x="10" y="1"/>
                  </a:cubicBezTo>
                  <a:cubicBezTo>
                    <a:pt x="14" y="2"/>
                    <a:pt x="17" y="8"/>
                    <a:pt x="16" y="15"/>
                  </a:cubicBezTo>
                  <a:close/>
                </a:path>
              </a:pathLst>
            </a:custGeom>
            <a:solidFill>
              <a:srgbClr val="2E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Freeform 43">
              <a:extLst>
                <a:ext uri="{FF2B5EF4-FFF2-40B4-BE49-F238E27FC236}">
                  <a16:creationId xmlns:a16="http://schemas.microsoft.com/office/drawing/2014/main" id="{15F8561D-2FBD-45E6-9B08-D1B872AAC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2553" y="3528974"/>
              <a:ext cx="26028" cy="42044"/>
            </a:xfrm>
            <a:custGeom>
              <a:avLst/>
              <a:gdLst>
                <a:gd name="T0" fmla="*/ 14 w 15"/>
                <a:gd name="T1" fmla="*/ 13 h 25"/>
                <a:gd name="T2" fmla="*/ 6 w 15"/>
                <a:gd name="T3" fmla="*/ 24 h 25"/>
                <a:gd name="T4" fmla="*/ 0 w 15"/>
                <a:gd name="T5" fmla="*/ 12 h 25"/>
                <a:gd name="T6" fmla="*/ 8 w 15"/>
                <a:gd name="T7" fmla="*/ 1 h 25"/>
                <a:gd name="T8" fmla="*/ 14 w 15"/>
                <a:gd name="T9" fmla="*/ 1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5">
                  <a:moveTo>
                    <a:pt x="14" y="13"/>
                  </a:moveTo>
                  <a:cubicBezTo>
                    <a:pt x="14" y="20"/>
                    <a:pt x="10" y="25"/>
                    <a:pt x="6" y="24"/>
                  </a:cubicBezTo>
                  <a:cubicBezTo>
                    <a:pt x="2" y="24"/>
                    <a:pt x="0" y="19"/>
                    <a:pt x="0" y="12"/>
                  </a:cubicBezTo>
                  <a:cubicBezTo>
                    <a:pt x="0" y="5"/>
                    <a:pt x="4" y="0"/>
                    <a:pt x="8" y="1"/>
                  </a:cubicBezTo>
                  <a:cubicBezTo>
                    <a:pt x="12" y="1"/>
                    <a:pt x="15" y="6"/>
                    <a:pt x="14" y="13"/>
                  </a:cubicBezTo>
                  <a:close/>
                </a:path>
              </a:pathLst>
            </a:custGeom>
            <a:solidFill>
              <a:srgbClr val="2E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Freeform 44">
              <a:extLst>
                <a:ext uri="{FF2B5EF4-FFF2-40B4-BE49-F238E27FC236}">
                  <a16:creationId xmlns:a16="http://schemas.microsoft.com/office/drawing/2014/main" id="{93539F8A-12D7-46C5-9251-926BAD9B9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7673" y="2853270"/>
              <a:ext cx="131136" cy="124130"/>
            </a:xfrm>
            <a:custGeom>
              <a:avLst/>
              <a:gdLst>
                <a:gd name="T0" fmla="*/ 0 w 77"/>
                <a:gd name="T1" fmla="*/ 26 h 73"/>
                <a:gd name="T2" fmla="*/ 49 w 77"/>
                <a:gd name="T3" fmla="*/ 0 h 73"/>
                <a:gd name="T4" fmla="*/ 77 w 77"/>
                <a:gd name="T5" fmla="*/ 27 h 73"/>
                <a:gd name="T6" fmla="*/ 32 w 77"/>
                <a:gd name="T7" fmla="*/ 73 h 73"/>
                <a:gd name="T8" fmla="*/ 0 w 77"/>
                <a:gd name="T9" fmla="*/ 2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73">
                  <a:moveTo>
                    <a:pt x="0" y="26"/>
                  </a:moveTo>
                  <a:cubicBezTo>
                    <a:pt x="0" y="26"/>
                    <a:pt x="40" y="3"/>
                    <a:pt x="49" y="0"/>
                  </a:cubicBezTo>
                  <a:cubicBezTo>
                    <a:pt x="49" y="0"/>
                    <a:pt x="75" y="19"/>
                    <a:pt x="77" y="27"/>
                  </a:cubicBezTo>
                  <a:cubicBezTo>
                    <a:pt x="77" y="27"/>
                    <a:pt x="37" y="69"/>
                    <a:pt x="32" y="73"/>
                  </a:cubicBezTo>
                  <a:cubicBezTo>
                    <a:pt x="32" y="73"/>
                    <a:pt x="7" y="32"/>
                    <a:pt x="0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Freeform 45">
              <a:extLst>
                <a:ext uri="{FF2B5EF4-FFF2-40B4-BE49-F238E27FC236}">
                  <a16:creationId xmlns:a16="http://schemas.microsoft.com/office/drawing/2014/main" id="{B062EE61-7C94-4268-A837-C24EEC9E64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1561" y="2860278"/>
              <a:ext cx="80084" cy="119124"/>
            </a:xfrm>
            <a:custGeom>
              <a:avLst/>
              <a:gdLst>
                <a:gd name="T0" fmla="*/ 19 w 47"/>
                <a:gd name="T1" fmla="*/ 0 h 70"/>
                <a:gd name="T2" fmla="*/ 47 w 47"/>
                <a:gd name="T3" fmla="*/ 25 h 70"/>
                <a:gd name="T4" fmla="*/ 30 w 47"/>
                <a:gd name="T5" fmla="*/ 70 h 70"/>
                <a:gd name="T6" fmla="*/ 0 w 47"/>
                <a:gd name="T7" fmla="*/ 42 h 70"/>
                <a:gd name="T8" fmla="*/ 19 w 47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70">
                  <a:moveTo>
                    <a:pt x="19" y="0"/>
                  </a:moveTo>
                  <a:cubicBezTo>
                    <a:pt x="19" y="0"/>
                    <a:pt x="40" y="22"/>
                    <a:pt x="47" y="25"/>
                  </a:cubicBezTo>
                  <a:cubicBezTo>
                    <a:pt x="47" y="25"/>
                    <a:pt x="31" y="66"/>
                    <a:pt x="30" y="70"/>
                  </a:cubicBezTo>
                  <a:cubicBezTo>
                    <a:pt x="30" y="70"/>
                    <a:pt x="5" y="50"/>
                    <a:pt x="0" y="42"/>
                  </a:cubicBezTo>
                  <a:cubicBezTo>
                    <a:pt x="0" y="42"/>
                    <a:pt x="9" y="4"/>
                    <a:pt x="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8" name="Freeform 46">
              <a:extLst>
                <a:ext uri="{FF2B5EF4-FFF2-40B4-BE49-F238E27FC236}">
                  <a16:creationId xmlns:a16="http://schemas.microsoft.com/office/drawing/2014/main" id="{5B104A5B-1D89-4634-B01A-CAA4049554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6359" y="3660111"/>
              <a:ext cx="516538" cy="80084"/>
            </a:xfrm>
            <a:custGeom>
              <a:avLst/>
              <a:gdLst>
                <a:gd name="T0" fmla="*/ 0 w 302"/>
                <a:gd name="T1" fmla="*/ 0 h 47"/>
                <a:gd name="T2" fmla="*/ 109 w 302"/>
                <a:gd name="T3" fmla="*/ 31 h 47"/>
                <a:gd name="T4" fmla="*/ 131 w 302"/>
                <a:gd name="T5" fmla="*/ 0 h 47"/>
                <a:gd name="T6" fmla="*/ 150 w 302"/>
                <a:gd name="T7" fmla="*/ 30 h 47"/>
                <a:gd name="T8" fmla="*/ 302 w 302"/>
                <a:gd name="T9" fmla="*/ 0 h 47"/>
                <a:gd name="T10" fmla="*/ 140 w 302"/>
                <a:gd name="T11" fmla="*/ 41 h 47"/>
                <a:gd name="T12" fmla="*/ 128 w 302"/>
                <a:gd name="T13" fmla="*/ 16 h 47"/>
                <a:gd name="T14" fmla="*/ 109 w 302"/>
                <a:gd name="T15" fmla="*/ 45 h 47"/>
                <a:gd name="T16" fmla="*/ 0 w 302"/>
                <a:gd name="T1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2" h="47">
                  <a:moveTo>
                    <a:pt x="0" y="0"/>
                  </a:moveTo>
                  <a:cubicBezTo>
                    <a:pt x="0" y="0"/>
                    <a:pt x="75" y="28"/>
                    <a:pt x="109" y="31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0"/>
                    <a:pt x="141" y="29"/>
                    <a:pt x="150" y="30"/>
                  </a:cubicBezTo>
                  <a:cubicBezTo>
                    <a:pt x="150" y="30"/>
                    <a:pt x="234" y="22"/>
                    <a:pt x="302" y="0"/>
                  </a:cubicBezTo>
                  <a:cubicBezTo>
                    <a:pt x="302" y="0"/>
                    <a:pt x="164" y="41"/>
                    <a:pt x="140" y="41"/>
                  </a:cubicBezTo>
                  <a:cubicBezTo>
                    <a:pt x="128" y="16"/>
                    <a:pt x="128" y="16"/>
                    <a:pt x="128" y="16"/>
                  </a:cubicBezTo>
                  <a:cubicBezTo>
                    <a:pt x="128" y="16"/>
                    <a:pt x="112" y="43"/>
                    <a:pt x="109" y="45"/>
                  </a:cubicBezTo>
                  <a:cubicBezTo>
                    <a:pt x="106" y="4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E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" name="Freeform 51">
              <a:extLst>
                <a:ext uri="{FF2B5EF4-FFF2-40B4-BE49-F238E27FC236}">
                  <a16:creationId xmlns:a16="http://schemas.microsoft.com/office/drawing/2014/main" id="{AB40E744-06D6-459D-A3BF-102C8E925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0477" y="5563093"/>
              <a:ext cx="626653" cy="614640"/>
            </a:xfrm>
            <a:custGeom>
              <a:avLst/>
              <a:gdLst>
                <a:gd name="T0" fmla="*/ 91 w 366"/>
                <a:gd name="T1" fmla="*/ 7 h 360"/>
                <a:gd name="T2" fmla="*/ 0 w 366"/>
                <a:gd name="T3" fmla="*/ 84 h 360"/>
                <a:gd name="T4" fmla="*/ 74 w 366"/>
                <a:gd name="T5" fmla="*/ 86 h 360"/>
                <a:gd name="T6" fmla="*/ 51 w 366"/>
                <a:gd name="T7" fmla="*/ 214 h 360"/>
                <a:gd name="T8" fmla="*/ 124 w 366"/>
                <a:gd name="T9" fmla="*/ 173 h 360"/>
                <a:gd name="T10" fmla="*/ 181 w 366"/>
                <a:gd name="T11" fmla="*/ 360 h 360"/>
                <a:gd name="T12" fmla="*/ 263 w 366"/>
                <a:gd name="T13" fmla="*/ 170 h 360"/>
                <a:gd name="T14" fmla="*/ 348 w 366"/>
                <a:gd name="T15" fmla="*/ 227 h 360"/>
                <a:gd name="T16" fmla="*/ 299 w 366"/>
                <a:gd name="T17" fmla="*/ 74 h 360"/>
                <a:gd name="T18" fmla="*/ 366 w 366"/>
                <a:gd name="T19" fmla="*/ 89 h 360"/>
                <a:gd name="T20" fmla="*/ 279 w 366"/>
                <a:gd name="T21" fmla="*/ 4 h 360"/>
                <a:gd name="T22" fmla="*/ 91 w 366"/>
                <a:gd name="T23" fmla="*/ 7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6" h="360">
                  <a:moveTo>
                    <a:pt x="91" y="7"/>
                  </a:moveTo>
                  <a:cubicBezTo>
                    <a:pt x="91" y="7"/>
                    <a:pt x="35" y="55"/>
                    <a:pt x="0" y="84"/>
                  </a:cubicBezTo>
                  <a:cubicBezTo>
                    <a:pt x="0" y="84"/>
                    <a:pt x="56" y="87"/>
                    <a:pt x="74" y="86"/>
                  </a:cubicBezTo>
                  <a:cubicBezTo>
                    <a:pt x="74" y="86"/>
                    <a:pt x="54" y="194"/>
                    <a:pt x="51" y="214"/>
                  </a:cubicBezTo>
                  <a:cubicBezTo>
                    <a:pt x="51" y="214"/>
                    <a:pt x="113" y="184"/>
                    <a:pt x="124" y="173"/>
                  </a:cubicBezTo>
                  <a:cubicBezTo>
                    <a:pt x="124" y="173"/>
                    <a:pt x="171" y="330"/>
                    <a:pt x="181" y="360"/>
                  </a:cubicBezTo>
                  <a:cubicBezTo>
                    <a:pt x="181" y="360"/>
                    <a:pt x="260" y="184"/>
                    <a:pt x="263" y="170"/>
                  </a:cubicBezTo>
                  <a:cubicBezTo>
                    <a:pt x="263" y="170"/>
                    <a:pt x="336" y="223"/>
                    <a:pt x="348" y="227"/>
                  </a:cubicBezTo>
                  <a:cubicBezTo>
                    <a:pt x="348" y="227"/>
                    <a:pt x="307" y="82"/>
                    <a:pt x="299" y="74"/>
                  </a:cubicBezTo>
                  <a:cubicBezTo>
                    <a:pt x="299" y="74"/>
                    <a:pt x="356" y="89"/>
                    <a:pt x="366" y="89"/>
                  </a:cubicBezTo>
                  <a:cubicBezTo>
                    <a:pt x="366" y="89"/>
                    <a:pt x="287" y="7"/>
                    <a:pt x="279" y="4"/>
                  </a:cubicBezTo>
                  <a:cubicBezTo>
                    <a:pt x="270" y="0"/>
                    <a:pt x="91" y="7"/>
                    <a:pt x="91" y="7"/>
                  </a:cubicBezTo>
                  <a:close/>
                </a:path>
              </a:pathLst>
            </a:custGeom>
            <a:solidFill>
              <a:srgbClr val="FFD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" name="Freeform 52">
              <a:extLst>
                <a:ext uri="{FF2B5EF4-FFF2-40B4-BE49-F238E27FC236}">
                  <a16:creationId xmlns:a16="http://schemas.microsoft.com/office/drawing/2014/main" id="{91D3EFCE-6717-43CE-977D-62DAB5E6CA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6661" y="5608140"/>
              <a:ext cx="293306" cy="245256"/>
            </a:xfrm>
            <a:custGeom>
              <a:avLst/>
              <a:gdLst>
                <a:gd name="T0" fmla="*/ 45 w 293"/>
                <a:gd name="T1" fmla="*/ 10 h 245"/>
                <a:gd name="T2" fmla="*/ 0 w 293"/>
                <a:gd name="T3" fmla="*/ 93 h 245"/>
                <a:gd name="T4" fmla="*/ 95 w 293"/>
                <a:gd name="T5" fmla="*/ 78 h 245"/>
                <a:gd name="T6" fmla="*/ 158 w 293"/>
                <a:gd name="T7" fmla="*/ 245 h 245"/>
                <a:gd name="T8" fmla="*/ 213 w 293"/>
                <a:gd name="T9" fmla="*/ 85 h 245"/>
                <a:gd name="T10" fmla="*/ 293 w 293"/>
                <a:gd name="T11" fmla="*/ 92 h 245"/>
                <a:gd name="T12" fmla="*/ 225 w 293"/>
                <a:gd name="T13" fmla="*/ 0 h 245"/>
                <a:gd name="T14" fmla="*/ 45 w 293"/>
                <a:gd name="T15" fmla="*/ 1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3" h="245">
                  <a:moveTo>
                    <a:pt x="45" y="10"/>
                  </a:moveTo>
                  <a:lnTo>
                    <a:pt x="0" y="93"/>
                  </a:lnTo>
                  <a:lnTo>
                    <a:pt x="95" y="78"/>
                  </a:lnTo>
                  <a:lnTo>
                    <a:pt x="158" y="245"/>
                  </a:lnTo>
                  <a:lnTo>
                    <a:pt x="213" y="85"/>
                  </a:lnTo>
                  <a:lnTo>
                    <a:pt x="293" y="92"/>
                  </a:lnTo>
                  <a:lnTo>
                    <a:pt x="225" y="0"/>
                  </a:lnTo>
                  <a:lnTo>
                    <a:pt x="45" y="10"/>
                  </a:lnTo>
                  <a:close/>
                </a:path>
              </a:pathLst>
            </a:custGeom>
            <a:solidFill>
              <a:srgbClr val="FFF2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Freeform 53">
              <a:extLst>
                <a:ext uri="{FF2B5EF4-FFF2-40B4-BE49-F238E27FC236}">
                  <a16:creationId xmlns:a16="http://schemas.microsoft.com/office/drawing/2014/main" id="{1F08B6E0-D2AD-48EA-8C3F-4B0158912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3147" y="5749287"/>
              <a:ext cx="60062" cy="60062"/>
            </a:xfrm>
            <a:custGeom>
              <a:avLst/>
              <a:gdLst>
                <a:gd name="T0" fmla="*/ 0 w 35"/>
                <a:gd name="T1" fmla="*/ 0 h 35"/>
                <a:gd name="T2" fmla="*/ 29 w 35"/>
                <a:gd name="T3" fmla="*/ 13 h 35"/>
                <a:gd name="T4" fmla="*/ 35 w 35"/>
                <a:gd name="T5" fmla="*/ 35 h 35"/>
                <a:gd name="T6" fmla="*/ 0 w 35"/>
                <a:gd name="T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5">
                  <a:moveTo>
                    <a:pt x="0" y="0"/>
                  </a:moveTo>
                  <a:cubicBezTo>
                    <a:pt x="0" y="0"/>
                    <a:pt x="25" y="5"/>
                    <a:pt x="29" y="13"/>
                  </a:cubicBezTo>
                  <a:cubicBezTo>
                    <a:pt x="34" y="21"/>
                    <a:pt x="35" y="35"/>
                    <a:pt x="35" y="35"/>
                  </a:cubicBezTo>
                  <a:cubicBezTo>
                    <a:pt x="35" y="35"/>
                    <a:pt x="1" y="16"/>
                    <a:pt x="0" y="0"/>
                  </a:cubicBezTo>
                  <a:close/>
                </a:path>
              </a:pathLst>
            </a:custGeom>
            <a:solidFill>
              <a:srgbClr val="FFE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Freeform 54">
              <a:extLst>
                <a:ext uri="{FF2B5EF4-FFF2-40B4-BE49-F238E27FC236}">
                  <a16:creationId xmlns:a16="http://schemas.microsoft.com/office/drawing/2014/main" id="{E4596F94-EFE7-4F6A-919E-53A048E96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7193" y="5844386"/>
              <a:ext cx="64066" cy="74078"/>
            </a:xfrm>
            <a:custGeom>
              <a:avLst/>
              <a:gdLst>
                <a:gd name="T0" fmla="*/ 0 w 37"/>
                <a:gd name="T1" fmla="*/ 0 h 43"/>
                <a:gd name="T2" fmla="*/ 30 w 37"/>
                <a:gd name="T3" fmla="*/ 21 h 43"/>
                <a:gd name="T4" fmla="*/ 37 w 37"/>
                <a:gd name="T5" fmla="*/ 43 h 43"/>
                <a:gd name="T6" fmla="*/ 8 w 37"/>
                <a:gd name="T7" fmla="*/ 30 h 43"/>
                <a:gd name="T8" fmla="*/ 0 w 37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43">
                  <a:moveTo>
                    <a:pt x="0" y="0"/>
                  </a:moveTo>
                  <a:cubicBezTo>
                    <a:pt x="0" y="0"/>
                    <a:pt x="26" y="15"/>
                    <a:pt x="30" y="21"/>
                  </a:cubicBezTo>
                  <a:cubicBezTo>
                    <a:pt x="35" y="27"/>
                    <a:pt x="37" y="43"/>
                    <a:pt x="37" y="43"/>
                  </a:cubicBezTo>
                  <a:cubicBezTo>
                    <a:pt x="37" y="43"/>
                    <a:pt x="10" y="39"/>
                    <a:pt x="8" y="30"/>
                  </a:cubicBezTo>
                  <a:cubicBezTo>
                    <a:pt x="5" y="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E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" name="Freeform 55">
              <a:extLst>
                <a:ext uri="{FF2B5EF4-FFF2-40B4-BE49-F238E27FC236}">
                  <a16:creationId xmlns:a16="http://schemas.microsoft.com/office/drawing/2014/main" id="{FCA3EBA6-CBB5-4423-B35D-A4D5166B16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3397" y="5768307"/>
              <a:ext cx="70073" cy="64066"/>
            </a:xfrm>
            <a:custGeom>
              <a:avLst/>
              <a:gdLst>
                <a:gd name="T0" fmla="*/ 41 w 41"/>
                <a:gd name="T1" fmla="*/ 0 h 38"/>
                <a:gd name="T2" fmla="*/ 16 w 41"/>
                <a:gd name="T3" fmla="*/ 4 h 38"/>
                <a:gd name="T4" fmla="*/ 0 w 41"/>
                <a:gd name="T5" fmla="*/ 38 h 38"/>
                <a:gd name="T6" fmla="*/ 37 w 41"/>
                <a:gd name="T7" fmla="*/ 24 h 38"/>
                <a:gd name="T8" fmla="*/ 41 w 41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8">
                  <a:moveTo>
                    <a:pt x="41" y="0"/>
                  </a:moveTo>
                  <a:cubicBezTo>
                    <a:pt x="41" y="0"/>
                    <a:pt x="26" y="0"/>
                    <a:pt x="16" y="4"/>
                  </a:cubicBezTo>
                  <a:cubicBezTo>
                    <a:pt x="6" y="9"/>
                    <a:pt x="0" y="38"/>
                    <a:pt x="0" y="38"/>
                  </a:cubicBezTo>
                  <a:cubicBezTo>
                    <a:pt x="0" y="38"/>
                    <a:pt x="35" y="26"/>
                    <a:pt x="37" y="24"/>
                  </a:cubicBezTo>
                  <a:cubicBezTo>
                    <a:pt x="40" y="22"/>
                    <a:pt x="41" y="0"/>
                    <a:pt x="41" y="0"/>
                  </a:cubicBezTo>
                  <a:close/>
                </a:path>
              </a:pathLst>
            </a:custGeom>
            <a:solidFill>
              <a:srgbClr val="FFE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4" name="Freeform 56">
              <a:extLst>
                <a:ext uri="{FF2B5EF4-FFF2-40B4-BE49-F238E27FC236}">
                  <a16:creationId xmlns:a16="http://schemas.microsoft.com/office/drawing/2014/main" id="{5B71B98A-0038-4896-9CD9-32BDC88B3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016" y="3749204"/>
              <a:ext cx="1382440" cy="1566632"/>
            </a:xfrm>
            <a:custGeom>
              <a:avLst/>
              <a:gdLst>
                <a:gd name="T0" fmla="*/ 362 w 807"/>
                <a:gd name="T1" fmla="*/ 3 h 919"/>
                <a:gd name="T2" fmla="*/ 5 w 807"/>
                <a:gd name="T3" fmla="*/ 383 h 919"/>
                <a:gd name="T4" fmla="*/ 266 w 807"/>
                <a:gd name="T5" fmla="*/ 902 h 919"/>
                <a:gd name="T6" fmla="*/ 556 w 807"/>
                <a:gd name="T7" fmla="*/ 896 h 919"/>
                <a:gd name="T8" fmla="*/ 630 w 807"/>
                <a:gd name="T9" fmla="*/ 759 h 919"/>
                <a:gd name="T10" fmla="*/ 792 w 807"/>
                <a:gd name="T11" fmla="*/ 337 h 919"/>
                <a:gd name="T12" fmla="*/ 362 w 807"/>
                <a:gd name="T13" fmla="*/ 3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7" h="919">
                  <a:moveTo>
                    <a:pt x="362" y="3"/>
                  </a:moveTo>
                  <a:cubicBezTo>
                    <a:pt x="251" y="5"/>
                    <a:pt x="0" y="100"/>
                    <a:pt x="5" y="383"/>
                  </a:cubicBezTo>
                  <a:cubicBezTo>
                    <a:pt x="10" y="667"/>
                    <a:pt x="225" y="782"/>
                    <a:pt x="266" y="902"/>
                  </a:cubicBezTo>
                  <a:cubicBezTo>
                    <a:pt x="266" y="902"/>
                    <a:pt x="488" y="919"/>
                    <a:pt x="556" y="896"/>
                  </a:cubicBezTo>
                  <a:cubicBezTo>
                    <a:pt x="556" y="896"/>
                    <a:pt x="579" y="827"/>
                    <a:pt x="630" y="759"/>
                  </a:cubicBezTo>
                  <a:cubicBezTo>
                    <a:pt x="681" y="691"/>
                    <a:pt x="807" y="556"/>
                    <a:pt x="792" y="337"/>
                  </a:cubicBezTo>
                  <a:cubicBezTo>
                    <a:pt x="780" y="164"/>
                    <a:pt x="599" y="0"/>
                    <a:pt x="362" y="3"/>
                  </a:cubicBezTo>
                  <a:close/>
                </a:path>
              </a:pathLst>
            </a:custGeom>
            <a:solidFill>
              <a:srgbClr val="EFCA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5" name="Freeform 57">
              <a:extLst>
                <a:ext uri="{FF2B5EF4-FFF2-40B4-BE49-F238E27FC236}">
                  <a16:creationId xmlns:a16="http://schemas.microsoft.com/office/drawing/2014/main" id="{E5A8B1E8-E2CA-4E38-ACDC-5BC6305E10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3074" y="3789245"/>
              <a:ext cx="1264317" cy="1460522"/>
            </a:xfrm>
            <a:custGeom>
              <a:avLst/>
              <a:gdLst>
                <a:gd name="T0" fmla="*/ 321 w 738"/>
                <a:gd name="T1" fmla="*/ 3 h 856"/>
                <a:gd name="T2" fmla="*/ 5 w 738"/>
                <a:gd name="T3" fmla="*/ 366 h 856"/>
                <a:gd name="T4" fmla="*/ 244 w 738"/>
                <a:gd name="T5" fmla="*/ 841 h 856"/>
                <a:gd name="T6" fmla="*/ 508 w 738"/>
                <a:gd name="T7" fmla="*/ 835 h 856"/>
                <a:gd name="T8" fmla="*/ 577 w 738"/>
                <a:gd name="T9" fmla="*/ 710 h 856"/>
                <a:gd name="T10" fmla="*/ 725 w 738"/>
                <a:gd name="T11" fmla="*/ 324 h 856"/>
                <a:gd name="T12" fmla="*/ 321 w 738"/>
                <a:gd name="T13" fmla="*/ 3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8" h="856">
                  <a:moveTo>
                    <a:pt x="321" y="3"/>
                  </a:moveTo>
                  <a:cubicBezTo>
                    <a:pt x="220" y="4"/>
                    <a:pt x="0" y="107"/>
                    <a:pt x="5" y="366"/>
                  </a:cubicBezTo>
                  <a:cubicBezTo>
                    <a:pt x="9" y="625"/>
                    <a:pt x="206" y="730"/>
                    <a:pt x="244" y="841"/>
                  </a:cubicBezTo>
                  <a:cubicBezTo>
                    <a:pt x="244" y="841"/>
                    <a:pt x="447" y="856"/>
                    <a:pt x="508" y="835"/>
                  </a:cubicBezTo>
                  <a:cubicBezTo>
                    <a:pt x="508" y="835"/>
                    <a:pt x="530" y="772"/>
                    <a:pt x="577" y="710"/>
                  </a:cubicBezTo>
                  <a:cubicBezTo>
                    <a:pt x="624" y="647"/>
                    <a:pt x="738" y="524"/>
                    <a:pt x="725" y="324"/>
                  </a:cubicBezTo>
                  <a:cubicBezTo>
                    <a:pt x="714" y="165"/>
                    <a:pt x="538" y="0"/>
                    <a:pt x="321" y="3"/>
                  </a:cubicBezTo>
                  <a:close/>
                </a:path>
              </a:pathLst>
            </a:custGeom>
            <a:solidFill>
              <a:srgbClr val="FFED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Freeform 58">
              <a:extLst>
                <a:ext uri="{FF2B5EF4-FFF2-40B4-BE49-F238E27FC236}">
                  <a16:creationId xmlns:a16="http://schemas.microsoft.com/office/drawing/2014/main" id="{8315C87F-DF6B-4E70-B56B-DE268922D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138" y="3859318"/>
              <a:ext cx="1144192" cy="568592"/>
            </a:xfrm>
            <a:custGeom>
              <a:avLst/>
              <a:gdLst>
                <a:gd name="T0" fmla="*/ 306 w 668"/>
                <a:gd name="T1" fmla="*/ 6 h 333"/>
                <a:gd name="T2" fmla="*/ 5 w 668"/>
                <a:gd name="T3" fmla="*/ 251 h 333"/>
                <a:gd name="T4" fmla="*/ 272 w 668"/>
                <a:gd name="T5" fmla="*/ 263 h 333"/>
                <a:gd name="T6" fmla="*/ 570 w 668"/>
                <a:gd name="T7" fmla="*/ 300 h 333"/>
                <a:gd name="T8" fmla="*/ 306 w 668"/>
                <a:gd name="T9" fmla="*/ 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8" h="333">
                  <a:moveTo>
                    <a:pt x="306" y="6"/>
                  </a:moveTo>
                  <a:cubicBezTo>
                    <a:pt x="154" y="0"/>
                    <a:pt x="0" y="170"/>
                    <a:pt x="5" y="251"/>
                  </a:cubicBezTo>
                  <a:cubicBezTo>
                    <a:pt x="9" y="333"/>
                    <a:pt x="217" y="304"/>
                    <a:pt x="272" y="263"/>
                  </a:cubicBezTo>
                  <a:cubicBezTo>
                    <a:pt x="326" y="222"/>
                    <a:pt x="472" y="306"/>
                    <a:pt x="570" y="300"/>
                  </a:cubicBezTo>
                  <a:cubicBezTo>
                    <a:pt x="668" y="293"/>
                    <a:pt x="610" y="19"/>
                    <a:pt x="306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7" name="Freeform 59">
              <a:extLst>
                <a:ext uri="{FF2B5EF4-FFF2-40B4-BE49-F238E27FC236}">
                  <a16:creationId xmlns:a16="http://schemas.microsoft.com/office/drawing/2014/main" id="{56C66CD7-5B38-48D8-8EF1-78B19EF3F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4346" y="4620111"/>
              <a:ext cx="713743" cy="673702"/>
            </a:xfrm>
            <a:custGeom>
              <a:avLst/>
              <a:gdLst>
                <a:gd name="T0" fmla="*/ 369 w 417"/>
                <a:gd name="T1" fmla="*/ 25 h 395"/>
                <a:gd name="T2" fmla="*/ 271 w 417"/>
                <a:gd name="T3" fmla="*/ 80 h 395"/>
                <a:gd name="T4" fmla="*/ 224 w 417"/>
                <a:gd name="T5" fmla="*/ 38 h 395"/>
                <a:gd name="T6" fmla="*/ 161 w 417"/>
                <a:gd name="T7" fmla="*/ 86 h 395"/>
                <a:gd name="T8" fmla="*/ 59 w 417"/>
                <a:gd name="T9" fmla="*/ 28 h 395"/>
                <a:gd name="T10" fmla="*/ 10 w 417"/>
                <a:gd name="T11" fmla="*/ 106 h 395"/>
                <a:gd name="T12" fmla="*/ 75 w 417"/>
                <a:gd name="T13" fmla="*/ 207 h 395"/>
                <a:gd name="T14" fmla="*/ 127 w 417"/>
                <a:gd name="T15" fmla="*/ 283 h 395"/>
                <a:gd name="T16" fmla="*/ 150 w 417"/>
                <a:gd name="T17" fmla="*/ 381 h 395"/>
                <a:gd name="T18" fmla="*/ 160 w 417"/>
                <a:gd name="T19" fmla="*/ 381 h 395"/>
                <a:gd name="T20" fmla="*/ 121 w 417"/>
                <a:gd name="T21" fmla="*/ 247 h 395"/>
                <a:gd name="T22" fmla="*/ 46 w 417"/>
                <a:gd name="T23" fmla="*/ 152 h 395"/>
                <a:gd name="T24" fmla="*/ 29 w 417"/>
                <a:gd name="T25" fmla="*/ 57 h 395"/>
                <a:gd name="T26" fmla="*/ 106 w 417"/>
                <a:gd name="T27" fmla="*/ 39 h 395"/>
                <a:gd name="T28" fmla="*/ 156 w 417"/>
                <a:gd name="T29" fmla="*/ 101 h 395"/>
                <a:gd name="T30" fmla="*/ 166 w 417"/>
                <a:gd name="T31" fmla="*/ 102 h 395"/>
                <a:gd name="T32" fmla="*/ 213 w 417"/>
                <a:gd name="T33" fmla="*/ 52 h 395"/>
                <a:gd name="T34" fmla="*/ 262 w 417"/>
                <a:gd name="T35" fmla="*/ 93 h 395"/>
                <a:gd name="T36" fmla="*/ 271 w 417"/>
                <a:gd name="T37" fmla="*/ 96 h 395"/>
                <a:gd name="T38" fmla="*/ 389 w 417"/>
                <a:gd name="T39" fmla="*/ 53 h 395"/>
                <a:gd name="T40" fmla="*/ 354 w 417"/>
                <a:gd name="T41" fmla="*/ 174 h 395"/>
                <a:gd name="T42" fmla="*/ 281 w 417"/>
                <a:gd name="T43" fmla="*/ 259 h 395"/>
                <a:gd name="T44" fmla="*/ 266 w 417"/>
                <a:gd name="T45" fmla="*/ 320 h 395"/>
                <a:gd name="T46" fmla="*/ 272 w 417"/>
                <a:gd name="T47" fmla="*/ 389 h 395"/>
                <a:gd name="T48" fmla="*/ 281 w 417"/>
                <a:gd name="T49" fmla="*/ 383 h 395"/>
                <a:gd name="T50" fmla="*/ 283 w 417"/>
                <a:gd name="T51" fmla="*/ 287 h 395"/>
                <a:gd name="T52" fmla="*/ 319 w 417"/>
                <a:gd name="T53" fmla="*/ 226 h 395"/>
                <a:gd name="T54" fmla="*/ 402 w 417"/>
                <a:gd name="T55" fmla="*/ 121 h 395"/>
                <a:gd name="T56" fmla="*/ 369 w 417"/>
                <a:gd name="T57" fmla="*/ 25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17" h="395">
                  <a:moveTo>
                    <a:pt x="369" y="25"/>
                  </a:moveTo>
                  <a:cubicBezTo>
                    <a:pt x="331" y="11"/>
                    <a:pt x="295" y="52"/>
                    <a:pt x="271" y="80"/>
                  </a:cubicBezTo>
                  <a:cubicBezTo>
                    <a:pt x="265" y="57"/>
                    <a:pt x="252" y="37"/>
                    <a:pt x="224" y="38"/>
                  </a:cubicBezTo>
                  <a:cubicBezTo>
                    <a:pt x="197" y="39"/>
                    <a:pt x="173" y="62"/>
                    <a:pt x="161" y="86"/>
                  </a:cubicBezTo>
                  <a:cubicBezTo>
                    <a:pt x="140" y="45"/>
                    <a:pt x="109" y="14"/>
                    <a:pt x="59" y="28"/>
                  </a:cubicBezTo>
                  <a:cubicBezTo>
                    <a:pt x="21" y="39"/>
                    <a:pt x="0" y="67"/>
                    <a:pt x="10" y="106"/>
                  </a:cubicBezTo>
                  <a:cubicBezTo>
                    <a:pt x="20" y="144"/>
                    <a:pt x="50" y="178"/>
                    <a:pt x="75" y="207"/>
                  </a:cubicBezTo>
                  <a:cubicBezTo>
                    <a:pt x="96" y="230"/>
                    <a:pt x="115" y="254"/>
                    <a:pt x="127" y="283"/>
                  </a:cubicBezTo>
                  <a:cubicBezTo>
                    <a:pt x="141" y="314"/>
                    <a:pt x="146" y="348"/>
                    <a:pt x="150" y="381"/>
                  </a:cubicBezTo>
                  <a:cubicBezTo>
                    <a:pt x="151" y="387"/>
                    <a:pt x="160" y="387"/>
                    <a:pt x="160" y="381"/>
                  </a:cubicBezTo>
                  <a:cubicBezTo>
                    <a:pt x="157" y="333"/>
                    <a:pt x="146" y="288"/>
                    <a:pt x="121" y="247"/>
                  </a:cubicBezTo>
                  <a:cubicBezTo>
                    <a:pt x="101" y="212"/>
                    <a:pt x="69" y="185"/>
                    <a:pt x="46" y="152"/>
                  </a:cubicBezTo>
                  <a:cubicBezTo>
                    <a:pt x="28" y="126"/>
                    <a:pt x="4" y="85"/>
                    <a:pt x="29" y="57"/>
                  </a:cubicBezTo>
                  <a:cubicBezTo>
                    <a:pt x="47" y="37"/>
                    <a:pt x="83" y="29"/>
                    <a:pt x="106" y="39"/>
                  </a:cubicBezTo>
                  <a:cubicBezTo>
                    <a:pt x="131" y="49"/>
                    <a:pt x="146" y="78"/>
                    <a:pt x="156" y="101"/>
                  </a:cubicBezTo>
                  <a:cubicBezTo>
                    <a:pt x="158" y="104"/>
                    <a:pt x="164" y="107"/>
                    <a:pt x="166" y="102"/>
                  </a:cubicBezTo>
                  <a:cubicBezTo>
                    <a:pt x="175" y="80"/>
                    <a:pt x="190" y="60"/>
                    <a:pt x="213" y="52"/>
                  </a:cubicBezTo>
                  <a:cubicBezTo>
                    <a:pt x="243" y="40"/>
                    <a:pt x="259" y="67"/>
                    <a:pt x="262" y="93"/>
                  </a:cubicBezTo>
                  <a:cubicBezTo>
                    <a:pt x="262" y="97"/>
                    <a:pt x="268" y="100"/>
                    <a:pt x="271" y="96"/>
                  </a:cubicBezTo>
                  <a:cubicBezTo>
                    <a:pt x="297" y="67"/>
                    <a:pt x="352" y="0"/>
                    <a:pt x="389" y="53"/>
                  </a:cubicBezTo>
                  <a:cubicBezTo>
                    <a:pt x="417" y="93"/>
                    <a:pt x="379" y="146"/>
                    <a:pt x="354" y="174"/>
                  </a:cubicBezTo>
                  <a:cubicBezTo>
                    <a:pt x="329" y="202"/>
                    <a:pt x="298" y="225"/>
                    <a:pt x="281" y="259"/>
                  </a:cubicBezTo>
                  <a:cubicBezTo>
                    <a:pt x="271" y="278"/>
                    <a:pt x="267" y="299"/>
                    <a:pt x="266" y="320"/>
                  </a:cubicBezTo>
                  <a:cubicBezTo>
                    <a:pt x="263" y="344"/>
                    <a:pt x="260" y="367"/>
                    <a:pt x="272" y="389"/>
                  </a:cubicBezTo>
                  <a:cubicBezTo>
                    <a:pt x="276" y="395"/>
                    <a:pt x="284" y="389"/>
                    <a:pt x="281" y="383"/>
                  </a:cubicBezTo>
                  <a:cubicBezTo>
                    <a:pt x="268" y="356"/>
                    <a:pt x="275" y="315"/>
                    <a:pt x="283" y="287"/>
                  </a:cubicBezTo>
                  <a:cubicBezTo>
                    <a:pt x="289" y="263"/>
                    <a:pt x="303" y="243"/>
                    <a:pt x="319" y="226"/>
                  </a:cubicBezTo>
                  <a:cubicBezTo>
                    <a:pt x="349" y="193"/>
                    <a:pt x="387" y="164"/>
                    <a:pt x="402" y="121"/>
                  </a:cubicBezTo>
                  <a:cubicBezTo>
                    <a:pt x="414" y="85"/>
                    <a:pt x="410" y="40"/>
                    <a:pt x="369" y="25"/>
                  </a:cubicBezTo>
                  <a:close/>
                </a:path>
              </a:pathLst>
            </a:custGeom>
            <a:solidFill>
              <a:srgbClr val="4C49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Freeform 60">
              <a:extLst>
                <a:ext uri="{FF2B5EF4-FFF2-40B4-BE49-F238E27FC236}">
                  <a16:creationId xmlns:a16="http://schemas.microsoft.com/office/drawing/2014/main" id="{C8DF51D6-98D0-40B6-86A8-C81E7EB68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7557" y="5526055"/>
              <a:ext cx="437456" cy="134140"/>
            </a:xfrm>
            <a:custGeom>
              <a:avLst/>
              <a:gdLst>
                <a:gd name="T0" fmla="*/ 0 w 255"/>
                <a:gd name="T1" fmla="*/ 6 h 79"/>
                <a:gd name="T2" fmla="*/ 134 w 255"/>
                <a:gd name="T3" fmla="*/ 79 h 79"/>
                <a:gd name="T4" fmla="*/ 255 w 255"/>
                <a:gd name="T5" fmla="*/ 0 h 79"/>
                <a:gd name="T6" fmla="*/ 0 w 255"/>
                <a:gd name="T7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" h="79">
                  <a:moveTo>
                    <a:pt x="0" y="6"/>
                  </a:moveTo>
                  <a:cubicBezTo>
                    <a:pt x="0" y="6"/>
                    <a:pt x="25" y="79"/>
                    <a:pt x="134" y="79"/>
                  </a:cubicBezTo>
                  <a:cubicBezTo>
                    <a:pt x="243" y="79"/>
                    <a:pt x="255" y="0"/>
                    <a:pt x="255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Freeform 61">
              <a:extLst>
                <a:ext uri="{FF2B5EF4-FFF2-40B4-BE49-F238E27FC236}">
                  <a16:creationId xmlns:a16="http://schemas.microsoft.com/office/drawing/2014/main" id="{390D3B79-6488-4B0C-BAC0-FF7C6FAD9E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497" y="5450977"/>
              <a:ext cx="541564" cy="119124"/>
            </a:xfrm>
            <a:custGeom>
              <a:avLst/>
              <a:gdLst>
                <a:gd name="T0" fmla="*/ 40 w 316"/>
                <a:gd name="T1" fmla="*/ 14 h 70"/>
                <a:gd name="T2" fmla="*/ 11 w 316"/>
                <a:gd name="T3" fmla="*/ 47 h 70"/>
                <a:gd name="T4" fmla="*/ 165 w 316"/>
                <a:gd name="T5" fmla="*/ 67 h 70"/>
                <a:gd name="T6" fmla="*/ 310 w 316"/>
                <a:gd name="T7" fmla="*/ 39 h 70"/>
                <a:gd name="T8" fmla="*/ 193 w 316"/>
                <a:gd name="T9" fmla="*/ 1 h 70"/>
                <a:gd name="T10" fmla="*/ 40 w 316"/>
                <a:gd name="T11" fmla="*/ 1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" h="70">
                  <a:moveTo>
                    <a:pt x="40" y="14"/>
                  </a:moveTo>
                  <a:cubicBezTo>
                    <a:pt x="40" y="14"/>
                    <a:pt x="0" y="31"/>
                    <a:pt x="11" y="47"/>
                  </a:cubicBezTo>
                  <a:cubicBezTo>
                    <a:pt x="22" y="64"/>
                    <a:pt x="94" y="70"/>
                    <a:pt x="165" y="67"/>
                  </a:cubicBezTo>
                  <a:cubicBezTo>
                    <a:pt x="237" y="64"/>
                    <a:pt x="304" y="61"/>
                    <a:pt x="310" y="39"/>
                  </a:cubicBezTo>
                  <a:cubicBezTo>
                    <a:pt x="316" y="17"/>
                    <a:pt x="231" y="2"/>
                    <a:pt x="193" y="1"/>
                  </a:cubicBezTo>
                  <a:cubicBezTo>
                    <a:pt x="156" y="0"/>
                    <a:pt x="40" y="14"/>
                    <a:pt x="40" y="14"/>
                  </a:cubicBez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Freeform 62">
              <a:extLst>
                <a:ext uri="{FF2B5EF4-FFF2-40B4-BE49-F238E27FC236}">
                  <a16:creationId xmlns:a16="http://schemas.microsoft.com/office/drawing/2014/main" id="{9BF501C9-2CB4-46EC-842D-6B33BA5D2A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0477" y="5387911"/>
              <a:ext cx="572597" cy="116121"/>
            </a:xfrm>
            <a:custGeom>
              <a:avLst/>
              <a:gdLst>
                <a:gd name="T0" fmla="*/ 75 w 334"/>
                <a:gd name="T1" fmla="*/ 10 h 68"/>
                <a:gd name="T2" fmla="*/ 4 w 334"/>
                <a:gd name="T3" fmla="*/ 41 h 68"/>
                <a:gd name="T4" fmla="*/ 133 w 334"/>
                <a:gd name="T5" fmla="*/ 57 h 68"/>
                <a:gd name="T6" fmla="*/ 326 w 334"/>
                <a:gd name="T7" fmla="*/ 35 h 68"/>
                <a:gd name="T8" fmla="*/ 235 w 334"/>
                <a:gd name="T9" fmla="*/ 1 h 68"/>
                <a:gd name="T10" fmla="*/ 75 w 334"/>
                <a:gd name="T11" fmla="*/ 1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4" h="68">
                  <a:moveTo>
                    <a:pt x="75" y="10"/>
                  </a:moveTo>
                  <a:cubicBezTo>
                    <a:pt x="75" y="10"/>
                    <a:pt x="0" y="13"/>
                    <a:pt x="4" y="41"/>
                  </a:cubicBezTo>
                  <a:cubicBezTo>
                    <a:pt x="8" y="68"/>
                    <a:pt x="41" y="60"/>
                    <a:pt x="133" y="57"/>
                  </a:cubicBezTo>
                  <a:cubicBezTo>
                    <a:pt x="224" y="55"/>
                    <a:pt x="317" y="68"/>
                    <a:pt x="326" y="35"/>
                  </a:cubicBezTo>
                  <a:cubicBezTo>
                    <a:pt x="334" y="1"/>
                    <a:pt x="268" y="2"/>
                    <a:pt x="235" y="1"/>
                  </a:cubicBezTo>
                  <a:cubicBezTo>
                    <a:pt x="202" y="0"/>
                    <a:pt x="75" y="10"/>
                    <a:pt x="75" y="10"/>
                  </a:cubicBez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Freeform 63">
              <a:extLst>
                <a:ext uri="{FF2B5EF4-FFF2-40B4-BE49-F238E27FC236}">
                  <a16:creationId xmlns:a16="http://schemas.microsoft.com/office/drawing/2014/main" id="{BF90C36F-ABA5-4962-9D40-348546F1C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3470" y="5329851"/>
              <a:ext cx="575599" cy="104108"/>
            </a:xfrm>
            <a:custGeom>
              <a:avLst/>
              <a:gdLst>
                <a:gd name="T0" fmla="*/ 40 w 336"/>
                <a:gd name="T1" fmla="*/ 8 h 61"/>
                <a:gd name="T2" fmla="*/ 4 w 336"/>
                <a:gd name="T3" fmla="*/ 42 h 61"/>
                <a:gd name="T4" fmla="*/ 78 w 336"/>
                <a:gd name="T5" fmla="*/ 51 h 61"/>
                <a:gd name="T6" fmla="*/ 291 w 336"/>
                <a:gd name="T7" fmla="*/ 49 h 61"/>
                <a:gd name="T8" fmla="*/ 335 w 336"/>
                <a:gd name="T9" fmla="*/ 27 h 61"/>
                <a:gd name="T10" fmla="*/ 233 w 336"/>
                <a:gd name="T11" fmla="*/ 4 h 61"/>
                <a:gd name="T12" fmla="*/ 40 w 336"/>
                <a:gd name="T13" fmla="*/ 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61">
                  <a:moveTo>
                    <a:pt x="40" y="8"/>
                  </a:moveTo>
                  <a:cubicBezTo>
                    <a:pt x="18" y="13"/>
                    <a:pt x="0" y="23"/>
                    <a:pt x="4" y="42"/>
                  </a:cubicBezTo>
                  <a:cubicBezTo>
                    <a:pt x="9" y="61"/>
                    <a:pt x="30" y="53"/>
                    <a:pt x="78" y="51"/>
                  </a:cubicBezTo>
                  <a:cubicBezTo>
                    <a:pt x="126" y="50"/>
                    <a:pt x="261" y="51"/>
                    <a:pt x="291" y="49"/>
                  </a:cubicBezTo>
                  <a:cubicBezTo>
                    <a:pt x="322" y="47"/>
                    <a:pt x="335" y="40"/>
                    <a:pt x="335" y="27"/>
                  </a:cubicBezTo>
                  <a:cubicBezTo>
                    <a:pt x="336" y="14"/>
                    <a:pt x="305" y="0"/>
                    <a:pt x="233" y="4"/>
                  </a:cubicBezTo>
                  <a:cubicBezTo>
                    <a:pt x="161" y="8"/>
                    <a:pt x="40" y="8"/>
                    <a:pt x="40" y="8"/>
                  </a:cubicBez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Freeform 64">
              <a:extLst>
                <a:ext uri="{FF2B5EF4-FFF2-40B4-BE49-F238E27FC236}">
                  <a16:creationId xmlns:a16="http://schemas.microsoft.com/office/drawing/2014/main" id="{7A93F916-B0D3-4C49-9324-B555977610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67" y="5240757"/>
              <a:ext cx="568593" cy="137143"/>
            </a:xfrm>
            <a:custGeom>
              <a:avLst/>
              <a:gdLst>
                <a:gd name="T0" fmla="*/ 158 w 332"/>
                <a:gd name="T1" fmla="*/ 20 h 80"/>
                <a:gd name="T2" fmla="*/ 0 w 332"/>
                <a:gd name="T3" fmla="*/ 47 h 80"/>
                <a:gd name="T4" fmla="*/ 167 w 332"/>
                <a:gd name="T5" fmla="*/ 68 h 80"/>
                <a:gd name="T6" fmla="*/ 328 w 332"/>
                <a:gd name="T7" fmla="*/ 33 h 80"/>
                <a:gd name="T8" fmla="*/ 158 w 332"/>
                <a:gd name="T9" fmla="*/ 2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80">
                  <a:moveTo>
                    <a:pt x="158" y="20"/>
                  </a:moveTo>
                  <a:cubicBezTo>
                    <a:pt x="83" y="18"/>
                    <a:pt x="0" y="13"/>
                    <a:pt x="0" y="47"/>
                  </a:cubicBezTo>
                  <a:cubicBezTo>
                    <a:pt x="0" y="80"/>
                    <a:pt x="104" y="68"/>
                    <a:pt x="167" y="68"/>
                  </a:cubicBezTo>
                  <a:cubicBezTo>
                    <a:pt x="229" y="69"/>
                    <a:pt x="322" y="76"/>
                    <a:pt x="328" y="33"/>
                  </a:cubicBezTo>
                  <a:cubicBezTo>
                    <a:pt x="332" y="0"/>
                    <a:pt x="246" y="23"/>
                    <a:pt x="158" y="20"/>
                  </a:cubicBez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Freeform 65">
              <a:extLst>
                <a:ext uri="{FF2B5EF4-FFF2-40B4-BE49-F238E27FC236}">
                  <a16:creationId xmlns:a16="http://schemas.microsoft.com/office/drawing/2014/main" id="{8E67C147-1D39-44AD-8F48-A4CF5C09A5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1520" y="5251769"/>
              <a:ext cx="464484" cy="97102"/>
            </a:xfrm>
            <a:custGeom>
              <a:avLst/>
              <a:gdLst>
                <a:gd name="T0" fmla="*/ 129 w 271"/>
                <a:gd name="T1" fmla="*/ 19 h 57"/>
                <a:gd name="T2" fmla="*/ 1 w 271"/>
                <a:gd name="T3" fmla="*/ 39 h 57"/>
                <a:gd name="T4" fmla="*/ 138 w 271"/>
                <a:gd name="T5" fmla="*/ 45 h 57"/>
                <a:gd name="T6" fmla="*/ 270 w 271"/>
                <a:gd name="T7" fmla="*/ 26 h 57"/>
                <a:gd name="T8" fmla="*/ 129 w 271"/>
                <a:gd name="T9" fmla="*/ 1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1" h="57">
                  <a:moveTo>
                    <a:pt x="129" y="19"/>
                  </a:moveTo>
                  <a:cubicBezTo>
                    <a:pt x="72" y="17"/>
                    <a:pt x="2" y="14"/>
                    <a:pt x="1" y="39"/>
                  </a:cubicBezTo>
                  <a:cubicBezTo>
                    <a:pt x="0" y="57"/>
                    <a:pt x="91" y="45"/>
                    <a:pt x="138" y="45"/>
                  </a:cubicBezTo>
                  <a:cubicBezTo>
                    <a:pt x="186" y="46"/>
                    <a:pt x="269" y="51"/>
                    <a:pt x="270" y="26"/>
                  </a:cubicBezTo>
                  <a:cubicBezTo>
                    <a:pt x="271" y="0"/>
                    <a:pt x="197" y="21"/>
                    <a:pt x="129" y="19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Freeform 66">
              <a:extLst>
                <a:ext uri="{FF2B5EF4-FFF2-40B4-BE49-F238E27FC236}">
                  <a16:creationId xmlns:a16="http://schemas.microsoft.com/office/drawing/2014/main" id="{DF58D51F-1DB6-4AF0-97B6-B0E872C00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2553" y="5327849"/>
              <a:ext cx="424442" cy="73076"/>
            </a:xfrm>
            <a:custGeom>
              <a:avLst/>
              <a:gdLst>
                <a:gd name="T0" fmla="*/ 118 w 248"/>
                <a:gd name="T1" fmla="*/ 14 h 43"/>
                <a:gd name="T2" fmla="*/ 0 w 248"/>
                <a:gd name="T3" fmla="*/ 29 h 43"/>
                <a:gd name="T4" fmla="*/ 127 w 248"/>
                <a:gd name="T5" fmla="*/ 35 h 43"/>
                <a:gd name="T6" fmla="*/ 247 w 248"/>
                <a:gd name="T7" fmla="*/ 21 h 43"/>
                <a:gd name="T8" fmla="*/ 118 w 248"/>
                <a:gd name="T9" fmla="*/ 1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43">
                  <a:moveTo>
                    <a:pt x="118" y="14"/>
                  </a:moveTo>
                  <a:cubicBezTo>
                    <a:pt x="65" y="12"/>
                    <a:pt x="1" y="8"/>
                    <a:pt x="0" y="29"/>
                  </a:cubicBezTo>
                  <a:cubicBezTo>
                    <a:pt x="0" y="43"/>
                    <a:pt x="83" y="34"/>
                    <a:pt x="127" y="35"/>
                  </a:cubicBezTo>
                  <a:cubicBezTo>
                    <a:pt x="171" y="36"/>
                    <a:pt x="247" y="41"/>
                    <a:pt x="247" y="21"/>
                  </a:cubicBezTo>
                  <a:cubicBezTo>
                    <a:pt x="248" y="0"/>
                    <a:pt x="180" y="16"/>
                    <a:pt x="118" y="14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Freeform 67">
              <a:extLst>
                <a:ext uri="{FF2B5EF4-FFF2-40B4-BE49-F238E27FC236}">
                  <a16:creationId xmlns:a16="http://schemas.microsoft.com/office/drawing/2014/main" id="{C7C665ED-ABA7-46E2-97B9-FB3E357F08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9549" y="5406931"/>
              <a:ext cx="414432" cy="51054"/>
            </a:xfrm>
            <a:custGeom>
              <a:avLst/>
              <a:gdLst>
                <a:gd name="T0" fmla="*/ 112 w 242"/>
                <a:gd name="T1" fmla="*/ 5 h 30"/>
                <a:gd name="T2" fmla="*/ 1 w 242"/>
                <a:gd name="T3" fmla="*/ 16 h 30"/>
                <a:gd name="T4" fmla="*/ 117 w 242"/>
                <a:gd name="T5" fmla="*/ 21 h 30"/>
                <a:gd name="T6" fmla="*/ 241 w 242"/>
                <a:gd name="T7" fmla="*/ 12 h 30"/>
                <a:gd name="T8" fmla="*/ 112 w 242"/>
                <a:gd name="T9" fmla="*/ 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30">
                  <a:moveTo>
                    <a:pt x="112" y="5"/>
                  </a:moveTo>
                  <a:cubicBezTo>
                    <a:pt x="59" y="3"/>
                    <a:pt x="2" y="3"/>
                    <a:pt x="1" y="16"/>
                  </a:cubicBezTo>
                  <a:cubicBezTo>
                    <a:pt x="0" y="30"/>
                    <a:pt x="73" y="20"/>
                    <a:pt x="117" y="21"/>
                  </a:cubicBezTo>
                  <a:cubicBezTo>
                    <a:pt x="161" y="22"/>
                    <a:pt x="240" y="26"/>
                    <a:pt x="241" y="12"/>
                  </a:cubicBezTo>
                  <a:cubicBezTo>
                    <a:pt x="242" y="0"/>
                    <a:pt x="174" y="8"/>
                    <a:pt x="112" y="5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Freeform 68">
              <a:extLst>
                <a:ext uri="{FF2B5EF4-FFF2-40B4-BE49-F238E27FC236}">
                  <a16:creationId xmlns:a16="http://schemas.microsoft.com/office/drawing/2014/main" id="{8C4894A0-B97B-43C7-A043-E515C7382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9570" y="5458985"/>
              <a:ext cx="378394" cy="57060"/>
            </a:xfrm>
            <a:custGeom>
              <a:avLst/>
              <a:gdLst>
                <a:gd name="T0" fmla="*/ 102 w 221"/>
                <a:gd name="T1" fmla="*/ 7 h 33"/>
                <a:gd name="T2" fmla="*/ 1 w 221"/>
                <a:gd name="T3" fmla="*/ 19 h 33"/>
                <a:gd name="T4" fmla="*/ 108 w 221"/>
                <a:gd name="T5" fmla="*/ 22 h 33"/>
                <a:gd name="T6" fmla="*/ 221 w 221"/>
                <a:gd name="T7" fmla="*/ 13 h 33"/>
                <a:gd name="T8" fmla="*/ 102 w 221"/>
                <a:gd name="T9" fmla="*/ 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33">
                  <a:moveTo>
                    <a:pt x="102" y="7"/>
                  </a:moveTo>
                  <a:cubicBezTo>
                    <a:pt x="54" y="6"/>
                    <a:pt x="2" y="6"/>
                    <a:pt x="1" y="19"/>
                  </a:cubicBezTo>
                  <a:cubicBezTo>
                    <a:pt x="0" y="33"/>
                    <a:pt x="67" y="22"/>
                    <a:pt x="108" y="22"/>
                  </a:cubicBezTo>
                  <a:cubicBezTo>
                    <a:pt x="148" y="23"/>
                    <a:pt x="220" y="26"/>
                    <a:pt x="221" y="13"/>
                  </a:cubicBezTo>
                  <a:cubicBezTo>
                    <a:pt x="221" y="0"/>
                    <a:pt x="159" y="9"/>
                    <a:pt x="102" y="7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Freeform 69">
              <a:extLst>
                <a:ext uri="{FF2B5EF4-FFF2-40B4-BE49-F238E27FC236}">
                  <a16:creationId xmlns:a16="http://schemas.microsoft.com/office/drawing/2014/main" id="{1A583032-7425-444A-B600-CDECA219D9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010" y="4821321"/>
              <a:ext cx="229239" cy="327341"/>
            </a:xfrm>
            <a:custGeom>
              <a:avLst/>
              <a:gdLst>
                <a:gd name="T0" fmla="*/ 0 w 134"/>
                <a:gd name="T1" fmla="*/ 0 h 192"/>
                <a:gd name="T2" fmla="*/ 134 w 134"/>
                <a:gd name="T3" fmla="*/ 192 h 192"/>
                <a:gd name="T4" fmla="*/ 0 w 134"/>
                <a:gd name="T5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92">
                  <a:moveTo>
                    <a:pt x="0" y="0"/>
                  </a:moveTo>
                  <a:cubicBezTo>
                    <a:pt x="0" y="0"/>
                    <a:pt x="74" y="138"/>
                    <a:pt x="134" y="192"/>
                  </a:cubicBezTo>
                  <a:cubicBezTo>
                    <a:pt x="134" y="192"/>
                    <a:pt x="17" y="122"/>
                    <a:pt x="0" y="0"/>
                  </a:cubicBezTo>
                  <a:close/>
                </a:path>
              </a:pathLst>
            </a:custGeom>
            <a:solidFill>
              <a:srgbClr val="FFD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Freeform 70">
              <a:extLst>
                <a:ext uri="{FF2B5EF4-FFF2-40B4-BE49-F238E27FC236}">
                  <a16:creationId xmlns:a16="http://schemas.microsoft.com/office/drawing/2014/main" id="{3E31249F-DA67-4EAF-8E2F-61122BE73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6796" y="4860361"/>
              <a:ext cx="426444" cy="486507"/>
            </a:xfrm>
            <a:custGeom>
              <a:avLst/>
              <a:gdLst>
                <a:gd name="T0" fmla="*/ 0 w 249"/>
                <a:gd name="T1" fmla="*/ 0 h 285"/>
                <a:gd name="T2" fmla="*/ 249 w 249"/>
                <a:gd name="T3" fmla="*/ 285 h 285"/>
                <a:gd name="T4" fmla="*/ 0 w 249"/>
                <a:gd name="T5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9" h="285">
                  <a:moveTo>
                    <a:pt x="0" y="0"/>
                  </a:moveTo>
                  <a:cubicBezTo>
                    <a:pt x="0" y="0"/>
                    <a:pt x="101" y="205"/>
                    <a:pt x="249" y="285"/>
                  </a:cubicBezTo>
                  <a:cubicBezTo>
                    <a:pt x="249" y="285"/>
                    <a:pt x="41" y="216"/>
                    <a:pt x="0" y="0"/>
                  </a:cubicBezTo>
                  <a:close/>
                </a:path>
              </a:pathLst>
            </a:custGeom>
            <a:solidFill>
              <a:srgbClr val="FFD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Freeform 71">
              <a:extLst>
                <a:ext uri="{FF2B5EF4-FFF2-40B4-BE49-F238E27FC236}">
                  <a16:creationId xmlns:a16="http://schemas.microsoft.com/office/drawing/2014/main" id="{0A56DEDD-666F-43DF-9210-D55951F61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9195" y="4811310"/>
              <a:ext cx="200208" cy="339354"/>
            </a:xfrm>
            <a:custGeom>
              <a:avLst/>
              <a:gdLst>
                <a:gd name="T0" fmla="*/ 0 w 117"/>
                <a:gd name="T1" fmla="*/ 199 h 199"/>
                <a:gd name="T2" fmla="*/ 117 w 117"/>
                <a:gd name="T3" fmla="*/ 0 h 199"/>
                <a:gd name="T4" fmla="*/ 0 w 117"/>
                <a:gd name="T5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199">
                  <a:moveTo>
                    <a:pt x="0" y="199"/>
                  </a:moveTo>
                  <a:cubicBezTo>
                    <a:pt x="0" y="199"/>
                    <a:pt x="89" y="95"/>
                    <a:pt x="117" y="0"/>
                  </a:cubicBezTo>
                  <a:cubicBezTo>
                    <a:pt x="117" y="0"/>
                    <a:pt x="105" y="125"/>
                    <a:pt x="0" y="199"/>
                  </a:cubicBezTo>
                  <a:close/>
                </a:path>
              </a:pathLst>
            </a:custGeom>
            <a:solidFill>
              <a:srgbClr val="FFD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Freeform 72">
              <a:extLst>
                <a:ext uri="{FF2B5EF4-FFF2-40B4-BE49-F238E27FC236}">
                  <a16:creationId xmlns:a16="http://schemas.microsoft.com/office/drawing/2014/main" id="{72AB5014-8899-4852-877A-2AEAA9539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1186" y="4884386"/>
              <a:ext cx="366382" cy="474494"/>
            </a:xfrm>
            <a:custGeom>
              <a:avLst/>
              <a:gdLst>
                <a:gd name="T0" fmla="*/ 0 w 214"/>
                <a:gd name="T1" fmla="*/ 278 h 278"/>
                <a:gd name="T2" fmla="*/ 214 w 214"/>
                <a:gd name="T3" fmla="*/ 0 h 278"/>
                <a:gd name="T4" fmla="*/ 0 w 214"/>
                <a:gd name="T5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4" h="278">
                  <a:moveTo>
                    <a:pt x="0" y="278"/>
                  </a:moveTo>
                  <a:cubicBezTo>
                    <a:pt x="0" y="278"/>
                    <a:pt x="159" y="204"/>
                    <a:pt x="214" y="0"/>
                  </a:cubicBezTo>
                  <a:cubicBezTo>
                    <a:pt x="214" y="0"/>
                    <a:pt x="124" y="207"/>
                    <a:pt x="0" y="278"/>
                  </a:cubicBezTo>
                  <a:close/>
                </a:path>
              </a:pathLst>
            </a:custGeom>
            <a:solidFill>
              <a:srgbClr val="FFD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Freeform 73">
              <a:extLst>
                <a:ext uri="{FF2B5EF4-FFF2-40B4-BE49-F238E27FC236}">
                  <a16:creationId xmlns:a16="http://schemas.microsoft.com/office/drawing/2014/main" id="{1D1A4D5C-73AD-4956-AF61-FE0376B9F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5107" y="5463990"/>
              <a:ext cx="48050" cy="104108"/>
            </a:xfrm>
            <a:custGeom>
              <a:avLst/>
              <a:gdLst>
                <a:gd name="T0" fmla="*/ 18 w 28"/>
                <a:gd name="T1" fmla="*/ 6 h 61"/>
                <a:gd name="T2" fmla="*/ 3 w 28"/>
                <a:gd name="T3" fmla="*/ 50 h 61"/>
                <a:gd name="T4" fmla="*/ 11 w 28"/>
                <a:gd name="T5" fmla="*/ 56 h 61"/>
                <a:gd name="T6" fmla="*/ 27 w 28"/>
                <a:gd name="T7" fmla="*/ 7 h 61"/>
                <a:gd name="T8" fmla="*/ 18 w 28"/>
                <a:gd name="T9" fmla="*/ 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61">
                  <a:moveTo>
                    <a:pt x="18" y="6"/>
                  </a:moveTo>
                  <a:cubicBezTo>
                    <a:pt x="14" y="21"/>
                    <a:pt x="12" y="37"/>
                    <a:pt x="3" y="50"/>
                  </a:cubicBezTo>
                  <a:cubicBezTo>
                    <a:pt x="0" y="55"/>
                    <a:pt x="7" y="61"/>
                    <a:pt x="11" y="56"/>
                  </a:cubicBezTo>
                  <a:cubicBezTo>
                    <a:pt x="22" y="43"/>
                    <a:pt x="26" y="24"/>
                    <a:pt x="27" y="7"/>
                  </a:cubicBezTo>
                  <a:cubicBezTo>
                    <a:pt x="28" y="1"/>
                    <a:pt x="19" y="0"/>
                    <a:pt x="18" y="6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Freeform 74">
              <a:extLst>
                <a:ext uri="{FF2B5EF4-FFF2-40B4-BE49-F238E27FC236}">
                  <a16:creationId xmlns:a16="http://schemas.microsoft.com/office/drawing/2014/main" id="{0747CF71-CE75-4C32-B722-46720AA08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5159" y="5500027"/>
              <a:ext cx="36038" cy="77080"/>
            </a:xfrm>
            <a:custGeom>
              <a:avLst/>
              <a:gdLst>
                <a:gd name="T0" fmla="*/ 19 w 21"/>
                <a:gd name="T1" fmla="*/ 6 h 45"/>
                <a:gd name="T2" fmla="*/ 9 w 21"/>
                <a:gd name="T3" fmla="*/ 5 h 45"/>
                <a:gd name="T4" fmla="*/ 7 w 21"/>
                <a:gd name="T5" fmla="*/ 19 h 45"/>
                <a:gd name="T6" fmla="*/ 2 w 21"/>
                <a:gd name="T7" fmla="*/ 35 h 45"/>
                <a:gd name="T8" fmla="*/ 11 w 21"/>
                <a:gd name="T9" fmla="*/ 40 h 45"/>
                <a:gd name="T10" fmla="*/ 19 w 21"/>
                <a:gd name="T11" fmla="*/ 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45">
                  <a:moveTo>
                    <a:pt x="19" y="6"/>
                  </a:moveTo>
                  <a:cubicBezTo>
                    <a:pt x="18" y="0"/>
                    <a:pt x="11" y="0"/>
                    <a:pt x="9" y="5"/>
                  </a:cubicBezTo>
                  <a:cubicBezTo>
                    <a:pt x="8" y="10"/>
                    <a:pt x="8" y="14"/>
                    <a:pt x="7" y="19"/>
                  </a:cubicBezTo>
                  <a:cubicBezTo>
                    <a:pt x="6" y="25"/>
                    <a:pt x="4" y="30"/>
                    <a:pt x="2" y="35"/>
                  </a:cubicBezTo>
                  <a:cubicBezTo>
                    <a:pt x="0" y="41"/>
                    <a:pt x="8" y="45"/>
                    <a:pt x="11" y="40"/>
                  </a:cubicBezTo>
                  <a:cubicBezTo>
                    <a:pt x="16" y="30"/>
                    <a:pt x="21" y="17"/>
                    <a:pt x="19" y="6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Freeform 75">
              <a:extLst>
                <a:ext uri="{FF2B5EF4-FFF2-40B4-BE49-F238E27FC236}">
                  <a16:creationId xmlns:a16="http://schemas.microsoft.com/office/drawing/2014/main" id="{1EB341BD-2736-4E17-92D4-26C1AB877B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7401" y="5458985"/>
              <a:ext cx="53056" cy="123128"/>
            </a:xfrm>
            <a:custGeom>
              <a:avLst/>
              <a:gdLst>
                <a:gd name="T0" fmla="*/ 29 w 31"/>
                <a:gd name="T1" fmla="*/ 62 h 72"/>
                <a:gd name="T2" fmla="*/ 10 w 31"/>
                <a:gd name="T3" fmla="*/ 6 h 72"/>
                <a:gd name="T4" fmla="*/ 1 w 31"/>
                <a:gd name="T5" fmla="*/ 7 h 72"/>
                <a:gd name="T6" fmla="*/ 20 w 31"/>
                <a:gd name="T7" fmla="*/ 67 h 72"/>
                <a:gd name="T8" fmla="*/ 29 w 31"/>
                <a:gd name="T9" fmla="*/ 6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72">
                  <a:moveTo>
                    <a:pt x="29" y="62"/>
                  </a:moveTo>
                  <a:cubicBezTo>
                    <a:pt x="19" y="44"/>
                    <a:pt x="12" y="27"/>
                    <a:pt x="10" y="6"/>
                  </a:cubicBezTo>
                  <a:cubicBezTo>
                    <a:pt x="10" y="0"/>
                    <a:pt x="1" y="1"/>
                    <a:pt x="1" y="7"/>
                  </a:cubicBezTo>
                  <a:cubicBezTo>
                    <a:pt x="0" y="28"/>
                    <a:pt x="9" y="49"/>
                    <a:pt x="20" y="67"/>
                  </a:cubicBezTo>
                  <a:cubicBezTo>
                    <a:pt x="23" y="72"/>
                    <a:pt x="31" y="67"/>
                    <a:pt x="29" y="6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4" name="Freeform 76">
              <a:extLst>
                <a:ext uri="{FF2B5EF4-FFF2-40B4-BE49-F238E27FC236}">
                  <a16:creationId xmlns:a16="http://schemas.microsoft.com/office/drawing/2014/main" id="{164F9A57-C162-4457-B899-DC045915E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356" y="5509037"/>
              <a:ext cx="48050" cy="99104"/>
            </a:xfrm>
            <a:custGeom>
              <a:avLst/>
              <a:gdLst>
                <a:gd name="T0" fmla="*/ 24 w 28"/>
                <a:gd name="T1" fmla="*/ 48 h 58"/>
                <a:gd name="T2" fmla="*/ 9 w 28"/>
                <a:gd name="T3" fmla="*/ 6 h 58"/>
                <a:gd name="T4" fmla="*/ 0 w 28"/>
                <a:gd name="T5" fmla="*/ 7 h 58"/>
                <a:gd name="T6" fmla="*/ 16 w 28"/>
                <a:gd name="T7" fmla="*/ 53 h 58"/>
                <a:gd name="T8" fmla="*/ 24 w 28"/>
                <a:gd name="T9" fmla="*/ 4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58">
                  <a:moveTo>
                    <a:pt x="24" y="48"/>
                  </a:moveTo>
                  <a:cubicBezTo>
                    <a:pt x="15" y="35"/>
                    <a:pt x="10" y="21"/>
                    <a:pt x="9" y="6"/>
                  </a:cubicBezTo>
                  <a:cubicBezTo>
                    <a:pt x="9" y="0"/>
                    <a:pt x="0" y="1"/>
                    <a:pt x="0" y="7"/>
                  </a:cubicBezTo>
                  <a:cubicBezTo>
                    <a:pt x="0" y="24"/>
                    <a:pt x="5" y="40"/>
                    <a:pt x="16" y="53"/>
                  </a:cubicBezTo>
                  <a:cubicBezTo>
                    <a:pt x="20" y="58"/>
                    <a:pt x="28" y="53"/>
                    <a:pt x="24" y="4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8" name="Freeform 48">
            <a:extLst>
              <a:ext uri="{FF2B5EF4-FFF2-40B4-BE49-F238E27FC236}">
                <a16:creationId xmlns:a16="http://schemas.microsoft.com/office/drawing/2014/main" id="{261D69A2-64E2-485C-8B41-E9AC4EF6C0B2}"/>
              </a:ext>
            </a:extLst>
          </p:cNvPr>
          <p:cNvSpPr>
            <a:spLocks/>
          </p:cNvSpPr>
          <p:nvPr/>
        </p:nvSpPr>
        <p:spPr bwMode="auto">
          <a:xfrm>
            <a:off x="3252623" y="5854085"/>
            <a:ext cx="243254" cy="214223"/>
          </a:xfrm>
          <a:custGeom>
            <a:avLst/>
            <a:gdLst>
              <a:gd name="T0" fmla="*/ 98 w 142"/>
              <a:gd name="T1" fmla="*/ 32 h 126"/>
              <a:gd name="T2" fmla="*/ 60 w 142"/>
              <a:gd name="T3" fmla="*/ 1 h 126"/>
              <a:gd name="T4" fmla="*/ 31 w 142"/>
              <a:gd name="T5" fmla="*/ 49 h 126"/>
              <a:gd name="T6" fmla="*/ 8 w 142"/>
              <a:gd name="T7" fmla="*/ 83 h 126"/>
              <a:gd name="T8" fmla="*/ 46 w 142"/>
              <a:gd name="T9" fmla="*/ 100 h 126"/>
              <a:gd name="T10" fmla="*/ 73 w 142"/>
              <a:gd name="T11" fmla="*/ 120 h 126"/>
              <a:gd name="T12" fmla="*/ 92 w 142"/>
              <a:gd name="T13" fmla="*/ 85 h 126"/>
              <a:gd name="T14" fmla="*/ 133 w 142"/>
              <a:gd name="T15" fmla="*/ 70 h 126"/>
              <a:gd name="T16" fmla="*/ 98 w 142"/>
              <a:gd name="T17" fmla="*/ 32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" h="126">
                <a:moveTo>
                  <a:pt x="98" y="32"/>
                </a:moveTo>
                <a:cubicBezTo>
                  <a:pt x="98" y="32"/>
                  <a:pt x="91" y="0"/>
                  <a:pt x="60" y="1"/>
                </a:cubicBezTo>
                <a:cubicBezTo>
                  <a:pt x="30" y="2"/>
                  <a:pt x="31" y="49"/>
                  <a:pt x="31" y="49"/>
                </a:cubicBezTo>
                <a:cubicBezTo>
                  <a:pt x="31" y="49"/>
                  <a:pt x="0" y="54"/>
                  <a:pt x="8" y="83"/>
                </a:cubicBezTo>
                <a:cubicBezTo>
                  <a:pt x="16" y="112"/>
                  <a:pt x="46" y="100"/>
                  <a:pt x="46" y="100"/>
                </a:cubicBezTo>
                <a:cubicBezTo>
                  <a:pt x="46" y="100"/>
                  <a:pt x="53" y="126"/>
                  <a:pt x="73" y="120"/>
                </a:cubicBezTo>
                <a:cubicBezTo>
                  <a:pt x="93" y="113"/>
                  <a:pt x="92" y="85"/>
                  <a:pt x="92" y="85"/>
                </a:cubicBezTo>
                <a:cubicBezTo>
                  <a:pt x="92" y="85"/>
                  <a:pt x="123" y="108"/>
                  <a:pt x="133" y="70"/>
                </a:cubicBezTo>
                <a:cubicBezTo>
                  <a:pt x="142" y="31"/>
                  <a:pt x="98" y="32"/>
                  <a:pt x="98" y="32"/>
                </a:cubicBez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9" name="Freeform 49">
            <a:extLst>
              <a:ext uri="{FF2B5EF4-FFF2-40B4-BE49-F238E27FC236}">
                <a16:creationId xmlns:a16="http://schemas.microsoft.com/office/drawing/2014/main" id="{9ECA961B-696A-48BC-A41E-1A22195D376E}"/>
              </a:ext>
            </a:extLst>
          </p:cNvPr>
          <p:cNvSpPr>
            <a:spLocks/>
          </p:cNvSpPr>
          <p:nvPr/>
        </p:nvSpPr>
        <p:spPr bwMode="auto">
          <a:xfrm flipH="1">
            <a:off x="1961158" y="5752644"/>
            <a:ext cx="388940" cy="390407"/>
          </a:xfrm>
          <a:custGeom>
            <a:avLst/>
            <a:gdLst>
              <a:gd name="T0" fmla="*/ 53 w 258"/>
              <a:gd name="T1" fmla="*/ 101 h 229"/>
              <a:gd name="T2" fmla="*/ 26 w 258"/>
              <a:gd name="T3" fmla="*/ 41 h 229"/>
              <a:gd name="T4" fmla="*/ 88 w 258"/>
              <a:gd name="T5" fmla="*/ 69 h 229"/>
              <a:gd name="T6" fmla="*/ 124 w 258"/>
              <a:gd name="T7" fmla="*/ 37 h 229"/>
              <a:gd name="T8" fmla="*/ 150 w 258"/>
              <a:gd name="T9" fmla="*/ 76 h 229"/>
              <a:gd name="T10" fmla="*/ 243 w 258"/>
              <a:gd name="T11" fmla="*/ 111 h 229"/>
              <a:gd name="T12" fmla="*/ 212 w 258"/>
              <a:gd name="T13" fmla="*/ 170 h 229"/>
              <a:gd name="T14" fmla="*/ 151 w 258"/>
              <a:gd name="T15" fmla="*/ 228 h 229"/>
              <a:gd name="T16" fmla="*/ 98 w 258"/>
              <a:gd name="T17" fmla="*/ 190 h 229"/>
              <a:gd name="T18" fmla="*/ 33 w 258"/>
              <a:gd name="T19" fmla="*/ 182 h 229"/>
              <a:gd name="T20" fmla="*/ 53 w 258"/>
              <a:gd name="T21" fmla="*/ 101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8" h="229">
                <a:moveTo>
                  <a:pt x="53" y="101"/>
                </a:moveTo>
                <a:cubicBezTo>
                  <a:pt x="53" y="101"/>
                  <a:pt x="0" y="82"/>
                  <a:pt x="26" y="41"/>
                </a:cubicBezTo>
                <a:cubicBezTo>
                  <a:pt x="52" y="0"/>
                  <a:pt x="84" y="59"/>
                  <a:pt x="88" y="69"/>
                </a:cubicBezTo>
                <a:cubicBezTo>
                  <a:pt x="91" y="80"/>
                  <a:pt x="90" y="34"/>
                  <a:pt x="124" y="37"/>
                </a:cubicBezTo>
                <a:cubicBezTo>
                  <a:pt x="159" y="39"/>
                  <a:pt x="150" y="76"/>
                  <a:pt x="150" y="76"/>
                </a:cubicBezTo>
                <a:cubicBezTo>
                  <a:pt x="150" y="76"/>
                  <a:pt x="229" y="58"/>
                  <a:pt x="243" y="111"/>
                </a:cubicBezTo>
                <a:cubicBezTo>
                  <a:pt x="258" y="164"/>
                  <a:pt x="212" y="170"/>
                  <a:pt x="212" y="170"/>
                </a:cubicBezTo>
                <a:cubicBezTo>
                  <a:pt x="212" y="170"/>
                  <a:pt x="196" y="226"/>
                  <a:pt x="151" y="228"/>
                </a:cubicBezTo>
                <a:cubicBezTo>
                  <a:pt x="107" y="229"/>
                  <a:pt x="98" y="190"/>
                  <a:pt x="98" y="190"/>
                </a:cubicBezTo>
                <a:cubicBezTo>
                  <a:pt x="98" y="190"/>
                  <a:pt x="65" y="223"/>
                  <a:pt x="33" y="182"/>
                </a:cubicBezTo>
                <a:cubicBezTo>
                  <a:pt x="1" y="141"/>
                  <a:pt x="53" y="101"/>
                  <a:pt x="53" y="101"/>
                </a:cubicBez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0" name="Freeform 50">
            <a:extLst>
              <a:ext uri="{FF2B5EF4-FFF2-40B4-BE49-F238E27FC236}">
                <a16:creationId xmlns:a16="http://schemas.microsoft.com/office/drawing/2014/main" id="{962E911A-6773-44FF-AA73-52742D5D9CF4}"/>
              </a:ext>
            </a:extLst>
          </p:cNvPr>
          <p:cNvSpPr>
            <a:spLocks/>
          </p:cNvSpPr>
          <p:nvPr/>
        </p:nvSpPr>
        <p:spPr bwMode="auto">
          <a:xfrm flipH="1">
            <a:off x="1829435" y="6091997"/>
            <a:ext cx="179480" cy="178186"/>
          </a:xfrm>
          <a:custGeom>
            <a:avLst/>
            <a:gdLst>
              <a:gd name="T0" fmla="*/ 29 w 112"/>
              <a:gd name="T1" fmla="*/ 46 h 104"/>
              <a:gd name="T2" fmla="*/ 71 w 112"/>
              <a:gd name="T3" fmla="*/ 38 h 104"/>
              <a:gd name="T4" fmla="*/ 89 w 112"/>
              <a:gd name="T5" fmla="*/ 63 h 104"/>
              <a:gd name="T6" fmla="*/ 57 w 112"/>
              <a:gd name="T7" fmla="*/ 103 h 104"/>
              <a:gd name="T8" fmla="*/ 26 w 112"/>
              <a:gd name="T9" fmla="*/ 71 h 104"/>
              <a:gd name="T10" fmla="*/ 29 w 112"/>
              <a:gd name="T11" fmla="*/ 46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04">
                <a:moveTo>
                  <a:pt x="29" y="46"/>
                </a:moveTo>
                <a:cubicBezTo>
                  <a:pt x="29" y="46"/>
                  <a:pt x="46" y="0"/>
                  <a:pt x="71" y="38"/>
                </a:cubicBezTo>
                <a:cubicBezTo>
                  <a:pt x="94" y="21"/>
                  <a:pt x="112" y="52"/>
                  <a:pt x="89" y="63"/>
                </a:cubicBezTo>
                <a:cubicBezTo>
                  <a:pt x="89" y="63"/>
                  <a:pt x="105" y="104"/>
                  <a:pt x="57" y="103"/>
                </a:cubicBezTo>
                <a:cubicBezTo>
                  <a:pt x="22" y="102"/>
                  <a:pt x="26" y="71"/>
                  <a:pt x="26" y="71"/>
                </a:cubicBezTo>
                <a:cubicBezTo>
                  <a:pt x="26" y="71"/>
                  <a:pt x="0" y="47"/>
                  <a:pt x="29" y="46"/>
                </a:cubicBez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2" name="Group 140">
            <a:extLst>
              <a:ext uri="{FF2B5EF4-FFF2-40B4-BE49-F238E27FC236}">
                <a16:creationId xmlns:a16="http://schemas.microsoft.com/office/drawing/2014/main" id="{8A93D4D4-016A-4015-A8A4-353180061AC3}"/>
              </a:ext>
            </a:extLst>
          </p:cNvPr>
          <p:cNvGrpSpPr>
            <a:grpSpLocks noChangeAspect="1"/>
          </p:cNvGrpSpPr>
          <p:nvPr/>
        </p:nvGrpSpPr>
        <p:grpSpPr>
          <a:xfrm>
            <a:off x="6065953" y="3183727"/>
            <a:ext cx="416401" cy="457200"/>
            <a:chOff x="10566400" y="3025776"/>
            <a:chExt cx="4164013" cy="4572000"/>
          </a:xfrm>
        </p:grpSpPr>
        <p:sp>
          <p:nvSpPr>
            <p:cNvPr id="223" name="Freeform 119">
              <a:extLst>
                <a:ext uri="{FF2B5EF4-FFF2-40B4-BE49-F238E27FC236}">
                  <a16:creationId xmlns:a16="http://schemas.microsoft.com/office/drawing/2014/main" id="{370F138C-C911-4969-803C-9F815C44C8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66400" y="5573713"/>
              <a:ext cx="4090988" cy="1023938"/>
            </a:xfrm>
            <a:custGeom>
              <a:avLst/>
              <a:gdLst>
                <a:gd name="T0" fmla="*/ 0 w 170"/>
                <a:gd name="T1" fmla="*/ 42 h 43"/>
                <a:gd name="T2" fmla="*/ 8 w 170"/>
                <a:gd name="T3" fmla="*/ 35 h 43"/>
                <a:gd name="T4" fmla="*/ 10 w 170"/>
                <a:gd name="T5" fmla="*/ 40 h 43"/>
                <a:gd name="T6" fmla="*/ 3 w 170"/>
                <a:gd name="T7" fmla="*/ 43 h 43"/>
                <a:gd name="T8" fmla="*/ 165 w 170"/>
                <a:gd name="T9" fmla="*/ 41 h 43"/>
                <a:gd name="T10" fmla="*/ 157 w 170"/>
                <a:gd name="T11" fmla="*/ 34 h 43"/>
                <a:gd name="T12" fmla="*/ 167 w 170"/>
                <a:gd name="T13" fmla="*/ 36 h 43"/>
                <a:gd name="T14" fmla="*/ 166 w 170"/>
                <a:gd name="T15" fmla="*/ 42 h 43"/>
                <a:gd name="T16" fmla="*/ 18 w 170"/>
                <a:gd name="T17" fmla="*/ 33 h 43"/>
                <a:gd name="T18" fmla="*/ 25 w 170"/>
                <a:gd name="T19" fmla="*/ 27 h 43"/>
                <a:gd name="T20" fmla="*/ 28 w 170"/>
                <a:gd name="T21" fmla="*/ 32 h 43"/>
                <a:gd name="T22" fmla="*/ 21 w 170"/>
                <a:gd name="T23" fmla="*/ 35 h 43"/>
                <a:gd name="T24" fmla="*/ 147 w 170"/>
                <a:gd name="T25" fmla="*/ 33 h 43"/>
                <a:gd name="T26" fmla="*/ 140 w 170"/>
                <a:gd name="T27" fmla="*/ 26 h 43"/>
                <a:gd name="T28" fmla="*/ 150 w 170"/>
                <a:gd name="T29" fmla="*/ 28 h 43"/>
                <a:gd name="T30" fmla="*/ 148 w 170"/>
                <a:gd name="T31" fmla="*/ 34 h 43"/>
                <a:gd name="T32" fmla="*/ 35 w 170"/>
                <a:gd name="T33" fmla="*/ 25 h 43"/>
                <a:gd name="T34" fmla="*/ 43 w 170"/>
                <a:gd name="T35" fmla="*/ 19 h 43"/>
                <a:gd name="T36" fmla="*/ 45 w 170"/>
                <a:gd name="T37" fmla="*/ 24 h 43"/>
                <a:gd name="T38" fmla="*/ 38 w 170"/>
                <a:gd name="T39" fmla="*/ 27 h 43"/>
                <a:gd name="T40" fmla="*/ 130 w 170"/>
                <a:gd name="T41" fmla="*/ 25 h 43"/>
                <a:gd name="T42" fmla="*/ 122 w 170"/>
                <a:gd name="T43" fmla="*/ 18 h 43"/>
                <a:gd name="T44" fmla="*/ 132 w 170"/>
                <a:gd name="T45" fmla="*/ 20 h 43"/>
                <a:gd name="T46" fmla="*/ 131 w 170"/>
                <a:gd name="T47" fmla="*/ 26 h 43"/>
                <a:gd name="T48" fmla="*/ 53 w 170"/>
                <a:gd name="T49" fmla="*/ 17 h 43"/>
                <a:gd name="T50" fmla="*/ 60 w 170"/>
                <a:gd name="T51" fmla="*/ 10 h 43"/>
                <a:gd name="T52" fmla="*/ 63 w 170"/>
                <a:gd name="T53" fmla="*/ 16 h 43"/>
                <a:gd name="T54" fmla="*/ 56 w 170"/>
                <a:gd name="T55" fmla="*/ 19 h 43"/>
                <a:gd name="T56" fmla="*/ 112 w 170"/>
                <a:gd name="T57" fmla="*/ 17 h 43"/>
                <a:gd name="T58" fmla="*/ 105 w 170"/>
                <a:gd name="T59" fmla="*/ 10 h 43"/>
                <a:gd name="T60" fmla="*/ 115 w 170"/>
                <a:gd name="T61" fmla="*/ 11 h 43"/>
                <a:gd name="T62" fmla="*/ 114 w 170"/>
                <a:gd name="T63" fmla="*/ 18 h 43"/>
                <a:gd name="T64" fmla="*/ 70 w 170"/>
                <a:gd name="T65" fmla="*/ 9 h 43"/>
                <a:gd name="T66" fmla="*/ 77 w 170"/>
                <a:gd name="T67" fmla="*/ 2 h 43"/>
                <a:gd name="T68" fmla="*/ 80 w 170"/>
                <a:gd name="T69" fmla="*/ 8 h 43"/>
                <a:gd name="T70" fmla="*/ 73 w 170"/>
                <a:gd name="T71" fmla="*/ 11 h 43"/>
                <a:gd name="T72" fmla="*/ 95 w 170"/>
                <a:gd name="T73" fmla="*/ 9 h 43"/>
                <a:gd name="T74" fmla="*/ 87 w 170"/>
                <a:gd name="T75" fmla="*/ 2 h 43"/>
                <a:gd name="T76" fmla="*/ 98 w 170"/>
                <a:gd name="T77" fmla="*/ 3 h 43"/>
                <a:gd name="T78" fmla="*/ 96 w 170"/>
                <a:gd name="T79" fmla="*/ 10 h 43"/>
                <a:gd name="T80" fmla="*/ 96 w 170"/>
                <a:gd name="T81" fmla="*/ 1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70" h="43">
                  <a:moveTo>
                    <a:pt x="3" y="43"/>
                  </a:moveTo>
                  <a:cubicBezTo>
                    <a:pt x="2" y="43"/>
                    <a:pt x="1" y="43"/>
                    <a:pt x="0" y="42"/>
                  </a:cubicBezTo>
                  <a:cubicBezTo>
                    <a:pt x="0" y="40"/>
                    <a:pt x="0" y="38"/>
                    <a:pt x="2" y="37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9" y="34"/>
                    <a:pt x="11" y="35"/>
                    <a:pt x="12" y="36"/>
                  </a:cubicBezTo>
                  <a:cubicBezTo>
                    <a:pt x="13" y="38"/>
                    <a:pt x="12" y="40"/>
                    <a:pt x="10" y="40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4" y="43"/>
                    <a:pt x="4" y="43"/>
                    <a:pt x="3" y="43"/>
                  </a:cubicBezTo>
                  <a:close/>
                  <a:moveTo>
                    <a:pt x="166" y="42"/>
                  </a:moveTo>
                  <a:cubicBezTo>
                    <a:pt x="165" y="42"/>
                    <a:pt x="165" y="42"/>
                    <a:pt x="165" y="41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157" y="38"/>
                    <a:pt x="156" y="36"/>
                    <a:pt x="157" y="34"/>
                  </a:cubicBezTo>
                  <a:cubicBezTo>
                    <a:pt x="158" y="33"/>
                    <a:pt x="160" y="32"/>
                    <a:pt x="161" y="33"/>
                  </a:cubicBezTo>
                  <a:cubicBezTo>
                    <a:pt x="167" y="36"/>
                    <a:pt x="167" y="36"/>
                    <a:pt x="167" y="36"/>
                  </a:cubicBezTo>
                  <a:cubicBezTo>
                    <a:pt x="169" y="36"/>
                    <a:pt x="170" y="38"/>
                    <a:pt x="169" y="40"/>
                  </a:cubicBezTo>
                  <a:cubicBezTo>
                    <a:pt x="168" y="41"/>
                    <a:pt x="167" y="42"/>
                    <a:pt x="166" y="42"/>
                  </a:cubicBezTo>
                  <a:close/>
                  <a:moveTo>
                    <a:pt x="21" y="35"/>
                  </a:moveTo>
                  <a:cubicBezTo>
                    <a:pt x="19" y="35"/>
                    <a:pt x="18" y="35"/>
                    <a:pt x="18" y="33"/>
                  </a:cubicBezTo>
                  <a:cubicBezTo>
                    <a:pt x="17" y="32"/>
                    <a:pt x="18" y="30"/>
                    <a:pt x="19" y="29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7" y="26"/>
                    <a:pt x="29" y="27"/>
                    <a:pt x="29" y="28"/>
                  </a:cubicBezTo>
                  <a:cubicBezTo>
                    <a:pt x="30" y="30"/>
                    <a:pt x="29" y="32"/>
                    <a:pt x="28" y="32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2" y="35"/>
                    <a:pt x="21" y="35"/>
                    <a:pt x="21" y="35"/>
                  </a:cubicBezTo>
                  <a:close/>
                  <a:moveTo>
                    <a:pt x="148" y="34"/>
                  </a:moveTo>
                  <a:cubicBezTo>
                    <a:pt x="148" y="34"/>
                    <a:pt x="148" y="34"/>
                    <a:pt x="147" y="33"/>
                  </a:cubicBezTo>
                  <a:cubicBezTo>
                    <a:pt x="141" y="31"/>
                    <a:pt x="141" y="31"/>
                    <a:pt x="141" y="31"/>
                  </a:cubicBezTo>
                  <a:cubicBezTo>
                    <a:pt x="140" y="30"/>
                    <a:pt x="139" y="28"/>
                    <a:pt x="140" y="26"/>
                  </a:cubicBezTo>
                  <a:cubicBezTo>
                    <a:pt x="140" y="25"/>
                    <a:pt x="142" y="24"/>
                    <a:pt x="144" y="25"/>
                  </a:cubicBezTo>
                  <a:cubicBezTo>
                    <a:pt x="150" y="28"/>
                    <a:pt x="150" y="28"/>
                    <a:pt x="150" y="28"/>
                  </a:cubicBezTo>
                  <a:cubicBezTo>
                    <a:pt x="151" y="28"/>
                    <a:pt x="152" y="30"/>
                    <a:pt x="151" y="32"/>
                  </a:cubicBezTo>
                  <a:cubicBezTo>
                    <a:pt x="151" y="33"/>
                    <a:pt x="150" y="34"/>
                    <a:pt x="148" y="34"/>
                  </a:cubicBezTo>
                  <a:close/>
                  <a:moveTo>
                    <a:pt x="38" y="27"/>
                  </a:moveTo>
                  <a:cubicBezTo>
                    <a:pt x="37" y="27"/>
                    <a:pt x="36" y="27"/>
                    <a:pt x="35" y="25"/>
                  </a:cubicBezTo>
                  <a:cubicBezTo>
                    <a:pt x="34" y="24"/>
                    <a:pt x="35" y="22"/>
                    <a:pt x="37" y="21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4" y="18"/>
                    <a:pt x="46" y="18"/>
                    <a:pt x="47" y="20"/>
                  </a:cubicBezTo>
                  <a:cubicBezTo>
                    <a:pt x="48" y="22"/>
                    <a:pt x="47" y="24"/>
                    <a:pt x="45" y="24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8" y="27"/>
                  </a:cubicBezTo>
                  <a:close/>
                  <a:moveTo>
                    <a:pt x="131" y="26"/>
                  </a:moveTo>
                  <a:cubicBezTo>
                    <a:pt x="131" y="26"/>
                    <a:pt x="130" y="26"/>
                    <a:pt x="130" y="25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2" y="22"/>
                    <a:pt x="122" y="20"/>
                    <a:pt x="122" y="18"/>
                  </a:cubicBezTo>
                  <a:cubicBezTo>
                    <a:pt x="123" y="17"/>
                    <a:pt x="125" y="16"/>
                    <a:pt x="127" y="17"/>
                  </a:cubicBezTo>
                  <a:cubicBezTo>
                    <a:pt x="132" y="20"/>
                    <a:pt x="132" y="20"/>
                    <a:pt x="132" y="20"/>
                  </a:cubicBezTo>
                  <a:cubicBezTo>
                    <a:pt x="134" y="20"/>
                    <a:pt x="135" y="22"/>
                    <a:pt x="134" y="24"/>
                  </a:cubicBezTo>
                  <a:cubicBezTo>
                    <a:pt x="133" y="25"/>
                    <a:pt x="132" y="26"/>
                    <a:pt x="131" y="26"/>
                  </a:cubicBezTo>
                  <a:close/>
                  <a:moveTo>
                    <a:pt x="56" y="19"/>
                  </a:moveTo>
                  <a:cubicBezTo>
                    <a:pt x="54" y="19"/>
                    <a:pt x="53" y="19"/>
                    <a:pt x="53" y="17"/>
                  </a:cubicBezTo>
                  <a:cubicBezTo>
                    <a:pt x="52" y="16"/>
                    <a:pt x="53" y="14"/>
                    <a:pt x="54" y="13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3" y="10"/>
                    <a:pt x="64" y="12"/>
                  </a:cubicBezTo>
                  <a:cubicBezTo>
                    <a:pt x="65" y="14"/>
                    <a:pt x="64" y="16"/>
                    <a:pt x="63" y="16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6" y="19"/>
                    <a:pt x="56" y="19"/>
                    <a:pt x="56" y="19"/>
                  </a:cubicBezTo>
                  <a:close/>
                  <a:moveTo>
                    <a:pt x="114" y="18"/>
                  </a:moveTo>
                  <a:cubicBezTo>
                    <a:pt x="113" y="18"/>
                    <a:pt x="113" y="17"/>
                    <a:pt x="112" y="17"/>
                  </a:cubicBezTo>
                  <a:cubicBezTo>
                    <a:pt x="106" y="15"/>
                    <a:pt x="106" y="15"/>
                    <a:pt x="106" y="15"/>
                  </a:cubicBezTo>
                  <a:cubicBezTo>
                    <a:pt x="105" y="14"/>
                    <a:pt x="104" y="12"/>
                    <a:pt x="105" y="10"/>
                  </a:cubicBezTo>
                  <a:cubicBezTo>
                    <a:pt x="106" y="9"/>
                    <a:pt x="108" y="8"/>
                    <a:pt x="109" y="9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7" y="12"/>
                    <a:pt x="117" y="14"/>
                    <a:pt x="117" y="16"/>
                  </a:cubicBezTo>
                  <a:cubicBezTo>
                    <a:pt x="116" y="17"/>
                    <a:pt x="115" y="18"/>
                    <a:pt x="114" y="18"/>
                  </a:cubicBezTo>
                  <a:close/>
                  <a:moveTo>
                    <a:pt x="73" y="11"/>
                  </a:moveTo>
                  <a:cubicBezTo>
                    <a:pt x="72" y="11"/>
                    <a:pt x="71" y="11"/>
                    <a:pt x="70" y="9"/>
                  </a:cubicBezTo>
                  <a:cubicBezTo>
                    <a:pt x="69" y="8"/>
                    <a:pt x="70" y="6"/>
                    <a:pt x="72" y="5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79" y="2"/>
                    <a:pt x="81" y="2"/>
                    <a:pt x="82" y="4"/>
                  </a:cubicBezTo>
                  <a:cubicBezTo>
                    <a:pt x="82" y="6"/>
                    <a:pt x="82" y="8"/>
                    <a:pt x="80" y="8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4" y="11"/>
                    <a:pt x="73" y="11"/>
                    <a:pt x="73" y="11"/>
                  </a:cubicBezTo>
                  <a:close/>
                  <a:moveTo>
                    <a:pt x="96" y="10"/>
                  </a:moveTo>
                  <a:cubicBezTo>
                    <a:pt x="96" y="10"/>
                    <a:pt x="95" y="9"/>
                    <a:pt x="95" y="9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7" y="6"/>
                    <a:pt x="87" y="4"/>
                    <a:pt x="87" y="2"/>
                  </a:cubicBezTo>
                  <a:cubicBezTo>
                    <a:pt x="88" y="1"/>
                    <a:pt x="90" y="0"/>
                    <a:pt x="92" y="1"/>
                  </a:cubicBezTo>
                  <a:cubicBezTo>
                    <a:pt x="98" y="3"/>
                    <a:pt x="98" y="3"/>
                    <a:pt x="98" y="3"/>
                  </a:cubicBezTo>
                  <a:cubicBezTo>
                    <a:pt x="99" y="4"/>
                    <a:pt x="100" y="6"/>
                    <a:pt x="99" y="8"/>
                  </a:cubicBezTo>
                  <a:cubicBezTo>
                    <a:pt x="99" y="9"/>
                    <a:pt x="97" y="10"/>
                    <a:pt x="96" y="10"/>
                  </a:cubicBezTo>
                  <a:close/>
                  <a:moveTo>
                    <a:pt x="96" y="10"/>
                  </a:moveTo>
                  <a:cubicBezTo>
                    <a:pt x="96" y="10"/>
                    <a:pt x="96" y="10"/>
                    <a:pt x="96" y="10"/>
                  </a:cubicBezTo>
                </a:path>
              </a:pathLst>
            </a:custGeom>
            <a:ln>
              <a:headEnd type="arrow" w="med" len="med"/>
              <a:tailEnd type="arrow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24" name="Freeform 120">
              <a:extLst>
                <a:ext uri="{FF2B5EF4-FFF2-40B4-BE49-F238E27FC236}">
                  <a16:creationId xmlns:a16="http://schemas.microsoft.com/office/drawing/2014/main" id="{7DDF3A58-5251-48EA-8455-6F31C7B3A2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563475" y="3025776"/>
              <a:ext cx="169863" cy="2047875"/>
            </a:xfrm>
            <a:custGeom>
              <a:avLst/>
              <a:gdLst>
                <a:gd name="T0" fmla="*/ 3 w 7"/>
                <a:gd name="T1" fmla="*/ 86 h 86"/>
                <a:gd name="T2" fmla="*/ 0 w 7"/>
                <a:gd name="T3" fmla="*/ 83 h 86"/>
                <a:gd name="T4" fmla="*/ 0 w 7"/>
                <a:gd name="T5" fmla="*/ 77 h 86"/>
                <a:gd name="T6" fmla="*/ 3 w 7"/>
                <a:gd name="T7" fmla="*/ 74 h 86"/>
                <a:gd name="T8" fmla="*/ 7 w 7"/>
                <a:gd name="T9" fmla="*/ 77 h 86"/>
                <a:gd name="T10" fmla="*/ 7 w 7"/>
                <a:gd name="T11" fmla="*/ 83 h 86"/>
                <a:gd name="T12" fmla="*/ 3 w 7"/>
                <a:gd name="T13" fmla="*/ 86 h 86"/>
                <a:gd name="T14" fmla="*/ 3 w 7"/>
                <a:gd name="T15" fmla="*/ 67 h 86"/>
                <a:gd name="T16" fmla="*/ 0 w 7"/>
                <a:gd name="T17" fmla="*/ 64 h 86"/>
                <a:gd name="T18" fmla="*/ 0 w 7"/>
                <a:gd name="T19" fmla="*/ 58 h 86"/>
                <a:gd name="T20" fmla="*/ 3 w 7"/>
                <a:gd name="T21" fmla="*/ 54 h 86"/>
                <a:gd name="T22" fmla="*/ 7 w 7"/>
                <a:gd name="T23" fmla="*/ 58 h 86"/>
                <a:gd name="T24" fmla="*/ 7 w 7"/>
                <a:gd name="T25" fmla="*/ 64 h 86"/>
                <a:gd name="T26" fmla="*/ 3 w 7"/>
                <a:gd name="T27" fmla="*/ 67 h 86"/>
                <a:gd name="T28" fmla="*/ 3 w 7"/>
                <a:gd name="T29" fmla="*/ 48 h 86"/>
                <a:gd name="T30" fmla="*/ 0 w 7"/>
                <a:gd name="T31" fmla="*/ 45 h 86"/>
                <a:gd name="T32" fmla="*/ 0 w 7"/>
                <a:gd name="T33" fmla="*/ 38 h 86"/>
                <a:gd name="T34" fmla="*/ 3 w 7"/>
                <a:gd name="T35" fmla="*/ 35 h 86"/>
                <a:gd name="T36" fmla="*/ 7 w 7"/>
                <a:gd name="T37" fmla="*/ 38 h 86"/>
                <a:gd name="T38" fmla="*/ 7 w 7"/>
                <a:gd name="T39" fmla="*/ 45 h 86"/>
                <a:gd name="T40" fmla="*/ 3 w 7"/>
                <a:gd name="T41" fmla="*/ 48 h 86"/>
                <a:gd name="T42" fmla="*/ 3 w 7"/>
                <a:gd name="T43" fmla="*/ 29 h 86"/>
                <a:gd name="T44" fmla="*/ 0 w 7"/>
                <a:gd name="T45" fmla="*/ 26 h 86"/>
                <a:gd name="T46" fmla="*/ 0 w 7"/>
                <a:gd name="T47" fmla="*/ 19 h 86"/>
                <a:gd name="T48" fmla="*/ 3 w 7"/>
                <a:gd name="T49" fmla="*/ 16 h 86"/>
                <a:gd name="T50" fmla="*/ 7 w 7"/>
                <a:gd name="T51" fmla="*/ 19 h 86"/>
                <a:gd name="T52" fmla="*/ 7 w 7"/>
                <a:gd name="T53" fmla="*/ 26 h 86"/>
                <a:gd name="T54" fmla="*/ 3 w 7"/>
                <a:gd name="T55" fmla="*/ 29 h 86"/>
                <a:gd name="T56" fmla="*/ 3 w 7"/>
                <a:gd name="T57" fmla="*/ 10 h 86"/>
                <a:gd name="T58" fmla="*/ 0 w 7"/>
                <a:gd name="T59" fmla="*/ 6 h 86"/>
                <a:gd name="T60" fmla="*/ 0 w 7"/>
                <a:gd name="T61" fmla="*/ 3 h 86"/>
                <a:gd name="T62" fmla="*/ 3 w 7"/>
                <a:gd name="T63" fmla="*/ 0 h 86"/>
                <a:gd name="T64" fmla="*/ 7 w 7"/>
                <a:gd name="T65" fmla="*/ 3 h 86"/>
                <a:gd name="T66" fmla="*/ 7 w 7"/>
                <a:gd name="T67" fmla="*/ 6 h 86"/>
                <a:gd name="T68" fmla="*/ 3 w 7"/>
                <a:gd name="T69" fmla="*/ 10 h 86"/>
                <a:gd name="T70" fmla="*/ 3 w 7"/>
                <a:gd name="T71" fmla="*/ 10 h 86"/>
                <a:gd name="T72" fmla="*/ 3 w 7"/>
                <a:gd name="T73" fmla="*/ 1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" h="86">
                  <a:moveTo>
                    <a:pt x="3" y="86"/>
                  </a:moveTo>
                  <a:cubicBezTo>
                    <a:pt x="2" y="86"/>
                    <a:pt x="0" y="85"/>
                    <a:pt x="0" y="83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5"/>
                    <a:pt x="2" y="74"/>
                    <a:pt x="3" y="74"/>
                  </a:cubicBezTo>
                  <a:cubicBezTo>
                    <a:pt x="5" y="74"/>
                    <a:pt x="7" y="75"/>
                    <a:pt x="7" y="77"/>
                  </a:cubicBezTo>
                  <a:cubicBezTo>
                    <a:pt x="7" y="83"/>
                    <a:pt x="7" y="83"/>
                    <a:pt x="7" y="83"/>
                  </a:cubicBezTo>
                  <a:cubicBezTo>
                    <a:pt x="7" y="85"/>
                    <a:pt x="5" y="86"/>
                    <a:pt x="3" y="86"/>
                  </a:cubicBezTo>
                  <a:close/>
                  <a:moveTo>
                    <a:pt x="3" y="67"/>
                  </a:moveTo>
                  <a:cubicBezTo>
                    <a:pt x="2" y="67"/>
                    <a:pt x="0" y="66"/>
                    <a:pt x="0" y="64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6"/>
                    <a:pt x="2" y="54"/>
                    <a:pt x="3" y="54"/>
                  </a:cubicBezTo>
                  <a:cubicBezTo>
                    <a:pt x="5" y="54"/>
                    <a:pt x="7" y="56"/>
                    <a:pt x="7" y="58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7" y="66"/>
                    <a:pt x="5" y="67"/>
                    <a:pt x="3" y="67"/>
                  </a:cubicBezTo>
                  <a:close/>
                  <a:moveTo>
                    <a:pt x="3" y="48"/>
                  </a:moveTo>
                  <a:cubicBezTo>
                    <a:pt x="2" y="48"/>
                    <a:pt x="0" y="47"/>
                    <a:pt x="0" y="45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7"/>
                    <a:pt x="2" y="35"/>
                    <a:pt x="3" y="35"/>
                  </a:cubicBezTo>
                  <a:cubicBezTo>
                    <a:pt x="5" y="35"/>
                    <a:pt x="7" y="37"/>
                    <a:pt x="7" y="38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7" y="47"/>
                    <a:pt x="5" y="48"/>
                    <a:pt x="3" y="48"/>
                  </a:cubicBezTo>
                  <a:close/>
                  <a:moveTo>
                    <a:pt x="3" y="29"/>
                  </a:moveTo>
                  <a:cubicBezTo>
                    <a:pt x="2" y="29"/>
                    <a:pt x="0" y="27"/>
                    <a:pt x="0" y="2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7"/>
                    <a:pt x="2" y="16"/>
                    <a:pt x="3" y="16"/>
                  </a:cubicBezTo>
                  <a:cubicBezTo>
                    <a:pt x="5" y="16"/>
                    <a:pt x="7" y="17"/>
                    <a:pt x="7" y="19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7"/>
                    <a:pt x="5" y="29"/>
                    <a:pt x="3" y="29"/>
                  </a:cubicBezTo>
                  <a:close/>
                  <a:moveTo>
                    <a:pt x="3" y="10"/>
                  </a:moveTo>
                  <a:cubicBezTo>
                    <a:pt x="2" y="10"/>
                    <a:pt x="0" y="8"/>
                    <a:pt x="0" y="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8"/>
                    <a:pt x="5" y="10"/>
                    <a:pt x="3" y="10"/>
                  </a:cubicBez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</a:path>
              </a:pathLst>
            </a:custGeom>
            <a:ln>
              <a:headEnd type="arrow" w="med" len="med"/>
              <a:tailEnd type="arrow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5" name="Freeform 121">
              <a:extLst>
                <a:ext uri="{FF2B5EF4-FFF2-40B4-BE49-F238E27FC236}">
                  <a16:creationId xmlns:a16="http://schemas.microsoft.com/office/drawing/2014/main" id="{1CB73F80-334F-4A72-B3E7-39A956FFC4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66400" y="4002088"/>
              <a:ext cx="2166938" cy="3595688"/>
            </a:xfrm>
            <a:custGeom>
              <a:avLst/>
              <a:gdLst>
                <a:gd name="T0" fmla="*/ 86 w 90"/>
                <a:gd name="T1" fmla="*/ 151 h 151"/>
                <a:gd name="T2" fmla="*/ 85 w 90"/>
                <a:gd name="T3" fmla="*/ 151 h 151"/>
                <a:gd name="T4" fmla="*/ 2 w 90"/>
                <a:gd name="T5" fmla="*/ 109 h 151"/>
                <a:gd name="T6" fmla="*/ 0 w 90"/>
                <a:gd name="T7" fmla="*/ 106 h 151"/>
                <a:gd name="T8" fmla="*/ 0 w 90"/>
                <a:gd name="T9" fmla="*/ 4 h 151"/>
                <a:gd name="T10" fmla="*/ 1 w 90"/>
                <a:gd name="T11" fmla="*/ 1 h 151"/>
                <a:gd name="T12" fmla="*/ 5 w 90"/>
                <a:gd name="T13" fmla="*/ 1 h 151"/>
                <a:gd name="T14" fmla="*/ 88 w 90"/>
                <a:gd name="T15" fmla="*/ 39 h 151"/>
                <a:gd name="T16" fmla="*/ 90 w 90"/>
                <a:gd name="T17" fmla="*/ 42 h 151"/>
                <a:gd name="T18" fmla="*/ 90 w 90"/>
                <a:gd name="T19" fmla="*/ 148 h 151"/>
                <a:gd name="T20" fmla="*/ 88 w 90"/>
                <a:gd name="T21" fmla="*/ 151 h 151"/>
                <a:gd name="T22" fmla="*/ 86 w 90"/>
                <a:gd name="T23" fmla="*/ 151 h 151"/>
                <a:gd name="T24" fmla="*/ 6 w 90"/>
                <a:gd name="T25" fmla="*/ 104 h 151"/>
                <a:gd name="T26" fmla="*/ 83 w 90"/>
                <a:gd name="T27" fmla="*/ 143 h 151"/>
                <a:gd name="T28" fmla="*/ 83 w 90"/>
                <a:gd name="T29" fmla="*/ 44 h 151"/>
                <a:gd name="T30" fmla="*/ 6 w 90"/>
                <a:gd name="T31" fmla="*/ 9 h 151"/>
                <a:gd name="T32" fmla="*/ 6 w 90"/>
                <a:gd name="T33" fmla="*/ 104 h 151"/>
                <a:gd name="T34" fmla="*/ 6 w 90"/>
                <a:gd name="T35" fmla="*/ 104 h 151"/>
                <a:gd name="T36" fmla="*/ 6 w 90"/>
                <a:gd name="T37" fmla="*/ 10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0" h="151">
                  <a:moveTo>
                    <a:pt x="86" y="151"/>
                  </a:moveTo>
                  <a:cubicBezTo>
                    <a:pt x="86" y="151"/>
                    <a:pt x="85" y="151"/>
                    <a:pt x="85" y="151"/>
                  </a:cubicBezTo>
                  <a:cubicBezTo>
                    <a:pt x="2" y="109"/>
                    <a:pt x="2" y="109"/>
                    <a:pt x="2" y="109"/>
                  </a:cubicBezTo>
                  <a:cubicBezTo>
                    <a:pt x="1" y="109"/>
                    <a:pt x="0" y="107"/>
                    <a:pt x="0" y="10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2"/>
                    <a:pt x="1" y="1"/>
                  </a:cubicBezTo>
                  <a:cubicBezTo>
                    <a:pt x="2" y="1"/>
                    <a:pt x="4" y="0"/>
                    <a:pt x="5" y="1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9" y="40"/>
                    <a:pt x="90" y="41"/>
                    <a:pt x="90" y="42"/>
                  </a:cubicBezTo>
                  <a:cubicBezTo>
                    <a:pt x="90" y="148"/>
                    <a:pt x="90" y="148"/>
                    <a:pt x="90" y="148"/>
                  </a:cubicBezTo>
                  <a:cubicBezTo>
                    <a:pt x="90" y="149"/>
                    <a:pt x="89" y="150"/>
                    <a:pt x="88" y="151"/>
                  </a:cubicBezTo>
                  <a:cubicBezTo>
                    <a:pt x="88" y="151"/>
                    <a:pt x="87" y="151"/>
                    <a:pt x="86" y="151"/>
                  </a:cubicBezTo>
                  <a:close/>
                  <a:moveTo>
                    <a:pt x="6" y="104"/>
                  </a:moveTo>
                  <a:cubicBezTo>
                    <a:pt x="83" y="143"/>
                    <a:pt x="83" y="143"/>
                    <a:pt x="83" y="143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6" y="104"/>
                  </a:lnTo>
                  <a:close/>
                  <a:moveTo>
                    <a:pt x="6" y="104"/>
                  </a:moveTo>
                  <a:cubicBezTo>
                    <a:pt x="6" y="104"/>
                    <a:pt x="6" y="104"/>
                    <a:pt x="6" y="104"/>
                  </a:cubicBezTo>
                </a:path>
              </a:pathLst>
            </a:custGeom>
            <a:ln>
              <a:headEnd type="arrow" w="med" len="med"/>
              <a:tailEnd type="arrow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26" name="Freeform 122">
              <a:extLst>
                <a:ext uri="{FF2B5EF4-FFF2-40B4-BE49-F238E27FC236}">
                  <a16:creationId xmlns:a16="http://schemas.microsoft.com/office/drawing/2014/main" id="{9B77B870-463C-45D6-B43F-C6BD33F1FA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563475" y="4002088"/>
              <a:ext cx="2166938" cy="3595688"/>
            </a:xfrm>
            <a:custGeom>
              <a:avLst/>
              <a:gdLst>
                <a:gd name="T0" fmla="*/ 3 w 90"/>
                <a:gd name="T1" fmla="*/ 151 h 151"/>
                <a:gd name="T2" fmla="*/ 2 w 90"/>
                <a:gd name="T3" fmla="*/ 151 h 151"/>
                <a:gd name="T4" fmla="*/ 0 w 90"/>
                <a:gd name="T5" fmla="*/ 148 h 151"/>
                <a:gd name="T6" fmla="*/ 0 w 90"/>
                <a:gd name="T7" fmla="*/ 42 h 151"/>
                <a:gd name="T8" fmla="*/ 2 w 90"/>
                <a:gd name="T9" fmla="*/ 39 h 151"/>
                <a:gd name="T10" fmla="*/ 85 w 90"/>
                <a:gd name="T11" fmla="*/ 1 h 151"/>
                <a:gd name="T12" fmla="*/ 88 w 90"/>
                <a:gd name="T13" fmla="*/ 1 h 151"/>
                <a:gd name="T14" fmla="*/ 90 w 90"/>
                <a:gd name="T15" fmla="*/ 4 h 151"/>
                <a:gd name="T16" fmla="*/ 90 w 90"/>
                <a:gd name="T17" fmla="*/ 106 h 151"/>
                <a:gd name="T18" fmla="*/ 88 w 90"/>
                <a:gd name="T19" fmla="*/ 109 h 151"/>
                <a:gd name="T20" fmla="*/ 5 w 90"/>
                <a:gd name="T21" fmla="*/ 151 h 151"/>
                <a:gd name="T22" fmla="*/ 3 w 90"/>
                <a:gd name="T23" fmla="*/ 151 h 151"/>
                <a:gd name="T24" fmla="*/ 7 w 90"/>
                <a:gd name="T25" fmla="*/ 44 h 151"/>
                <a:gd name="T26" fmla="*/ 7 w 90"/>
                <a:gd name="T27" fmla="*/ 143 h 151"/>
                <a:gd name="T28" fmla="*/ 83 w 90"/>
                <a:gd name="T29" fmla="*/ 104 h 151"/>
                <a:gd name="T30" fmla="*/ 83 w 90"/>
                <a:gd name="T31" fmla="*/ 9 h 151"/>
                <a:gd name="T32" fmla="*/ 7 w 90"/>
                <a:gd name="T33" fmla="*/ 44 h 151"/>
                <a:gd name="T34" fmla="*/ 7 w 90"/>
                <a:gd name="T35" fmla="*/ 44 h 151"/>
                <a:gd name="T36" fmla="*/ 7 w 90"/>
                <a:gd name="T37" fmla="*/ 4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0" h="151">
                  <a:moveTo>
                    <a:pt x="3" y="151"/>
                  </a:moveTo>
                  <a:cubicBezTo>
                    <a:pt x="3" y="151"/>
                    <a:pt x="2" y="151"/>
                    <a:pt x="2" y="151"/>
                  </a:cubicBezTo>
                  <a:cubicBezTo>
                    <a:pt x="1" y="150"/>
                    <a:pt x="0" y="149"/>
                    <a:pt x="0" y="148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1"/>
                    <a:pt x="1" y="40"/>
                    <a:pt x="2" y="39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6" y="0"/>
                    <a:pt x="87" y="1"/>
                    <a:pt x="88" y="1"/>
                  </a:cubicBezTo>
                  <a:cubicBezTo>
                    <a:pt x="89" y="2"/>
                    <a:pt x="90" y="3"/>
                    <a:pt x="90" y="4"/>
                  </a:cubicBezTo>
                  <a:cubicBezTo>
                    <a:pt x="90" y="106"/>
                    <a:pt x="90" y="106"/>
                    <a:pt x="90" y="106"/>
                  </a:cubicBezTo>
                  <a:cubicBezTo>
                    <a:pt x="90" y="107"/>
                    <a:pt x="89" y="109"/>
                    <a:pt x="88" y="109"/>
                  </a:cubicBezTo>
                  <a:cubicBezTo>
                    <a:pt x="5" y="151"/>
                    <a:pt x="5" y="151"/>
                    <a:pt x="5" y="151"/>
                  </a:cubicBezTo>
                  <a:cubicBezTo>
                    <a:pt x="4" y="151"/>
                    <a:pt x="4" y="151"/>
                    <a:pt x="3" y="151"/>
                  </a:cubicBezTo>
                  <a:close/>
                  <a:moveTo>
                    <a:pt x="7" y="44"/>
                  </a:moveTo>
                  <a:cubicBezTo>
                    <a:pt x="7" y="143"/>
                    <a:pt x="7" y="143"/>
                    <a:pt x="7" y="143"/>
                  </a:cubicBezTo>
                  <a:cubicBezTo>
                    <a:pt x="83" y="104"/>
                    <a:pt x="83" y="104"/>
                    <a:pt x="83" y="104"/>
                  </a:cubicBezTo>
                  <a:cubicBezTo>
                    <a:pt x="83" y="9"/>
                    <a:pt x="83" y="9"/>
                    <a:pt x="83" y="9"/>
                  </a:cubicBezTo>
                  <a:lnTo>
                    <a:pt x="7" y="44"/>
                  </a:ln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</a:path>
              </a:pathLst>
            </a:custGeom>
            <a:ln>
              <a:headEnd type="arrow" w="med" len="med"/>
              <a:tailEnd type="arrow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7" name="Freeform 123">
              <a:extLst>
                <a:ext uri="{FF2B5EF4-FFF2-40B4-BE49-F238E27FC236}">
                  <a16:creationId xmlns:a16="http://schemas.microsoft.com/office/drawing/2014/main" id="{76D22C38-7600-4663-AEA2-6BDDA16651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66400" y="3025776"/>
              <a:ext cx="4164013" cy="2047875"/>
            </a:xfrm>
            <a:custGeom>
              <a:avLst/>
              <a:gdLst>
                <a:gd name="T0" fmla="*/ 86 w 173"/>
                <a:gd name="T1" fmla="*/ 86 h 86"/>
                <a:gd name="T2" fmla="*/ 85 w 173"/>
                <a:gd name="T3" fmla="*/ 86 h 86"/>
                <a:gd name="T4" fmla="*/ 2 w 173"/>
                <a:gd name="T5" fmla="*/ 48 h 86"/>
                <a:gd name="T6" fmla="*/ 0 w 173"/>
                <a:gd name="T7" fmla="*/ 45 h 86"/>
                <a:gd name="T8" fmla="*/ 2 w 173"/>
                <a:gd name="T9" fmla="*/ 42 h 86"/>
                <a:gd name="T10" fmla="*/ 85 w 173"/>
                <a:gd name="T11" fmla="*/ 0 h 86"/>
                <a:gd name="T12" fmla="*/ 88 w 173"/>
                <a:gd name="T13" fmla="*/ 0 h 86"/>
                <a:gd name="T14" fmla="*/ 171 w 173"/>
                <a:gd name="T15" fmla="*/ 42 h 86"/>
                <a:gd name="T16" fmla="*/ 173 w 173"/>
                <a:gd name="T17" fmla="*/ 45 h 86"/>
                <a:gd name="T18" fmla="*/ 171 w 173"/>
                <a:gd name="T19" fmla="*/ 48 h 86"/>
                <a:gd name="T20" fmla="*/ 88 w 173"/>
                <a:gd name="T21" fmla="*/ 86 h 86"/>
                <a:gd name="T22" fmla="*/ 86 w 173"/>
                <a:gd name="T23" fmla="*/ 86 h 86"/>
                <a:gd name="T24" fmla="*/ 11 w 173"/>
                <a:gd name="T25" fmla="*/ 45 h 86"/>
                <a:gd name="T26" fmla="*/ 86 w 173"/>
                <a:gd name="T27" fmla="*/ 80 h 86"/>
                <a:gd name="T28" fmla="*/ 162 w 173"/>
                <a:gd name="T29" fmla="*/ 45 h 86"/>
                <a:gd name="T30" fmla="*/ 86 w 173"/>
                <a:gd name="T31" fmla="*/ 7 h 86"/>
                <a:gd name="T32" fmla="*/ 11 w 173"/>
                <a:gd name="T33" fmla="*/ 45 h 86"/>
                <a:gd name="T34" fmla="*/ 11 w 173"/>
                <a:gd name="T35" fmla="*/ 45 h 86"/>
                <a:gd name="T36" fmla="*/ 11 w 173"/>
                <a:gd name="T37" fmla="*/ 45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3" h="86">
                  <a:moveTo>
                    <a:pt x="86" y="86"/>
                  </a:moveTo>
                  <a:cubicBezTo>
                    <a:pt x="86" y="86"/>
                    <a:pt x="85" y="86"/>
                    <a:pt x="85" y="86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1" y="47"/>
                    <a:pt x="0" y="46"/>
                    <a:pt x="0" y="45"/>
                  </a:cubicBezTo>
                  <a:cubicBezTo>
                    <a:pt x="0" y="44"/>
                    <a:pt x="1" y="42"/>
                    <a:pt x="2" y="42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6" y="0"/>
                    <a:pt x="87" y="0"/>
                    <a:pt x="88" y="0"/>
                  </a:cubicBezTo>
                  <a:cubicBezTo>
                    <a:pt x="171" y="42"/>
                    <a:pt x="171" y="42"/>
                    <a:pt x="171" y="42"/>
                  </a:cubicBezTo>
                  <a:cubicBezTo>
                    <a:pt x="172" y="42"/>
                    <a:pt x="173" y="44"/>
                    <a:pt x="173" y="45"/>
                  </a:cubicBezTo>
                  <a:cubicBezTo>
                    <a:pt x="173" y="46"/>
                    <a:pt x="172" y="47"/>
                    <a:pt x="171" y="48"/>
                  </a:cubicBezTo>
                  <a:cubicBezTo>
                    <a:pt x="88" y="86"/>
                    <a:pt x="88" y="86"/>
                    <a:pt x="88" y="86"/>
                  </a:cubicBezTo>
                  <a:cubicBezTo>
                    <a:pt x="87" y="86"/>
                    <a:pt x="87" y="86"/>
                    <a:pt x="86" y="86"/>
                  </a:cubicBezTo>
                  <a:close/>
                  <a:moveTo>
                    <a:pt x="11" y="45"/>
                  </a:moveTo>
                  <a:cubicBezTo>
                    <a:pt x="86" y="80"/>
                    <a:pt x="86" y="80"/>
                    <a:pt x="86" y="80"/>
                  </a:cubicBezTo>
                  <a:cubicBezTo>
                    <a:pt x="162" y="45"/>
                    <a:pt x="162" y="45"/>
                    <a:pt x="162" y="45"/>
                  </a:cubicBezTo>
                  <a:cubicBezTo>
                    <a:pt x="86" y="7"/>
                    <a:pt x="86" y="7"/>
                    <a:pt x="86" y="7"/>
                  </a:cubicBezTo>
                  <a:lnTo>
                    <a:pt x="11" y="45"/>
                  </a:lnTo>
                  <a:close/>
                  <a:moveTo>
                    <a:pt x="11" y="45"/>
                  </a:moveTo>
                  <a:cubicBezTo>
                    <a:pt x="11" y="45"/>
                    <a:pt x="11" y="45"/>
                    <a:pt x="11" y="45"/>
                  </a:cubicBezTo>
                </a:path>
              </a:pathLst>
            </a:custGeom>
            <a:ln>
              <a:headEnd type="arrow" w="med" len="med"/>
              <a:tailEnd type="arrow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28" name="Group 81">
            <a:extLst>
              <a:ext uri="{FF2B5EF4-FFF2-40B4-BE49-F238E27FC236}">
                <a16:creationId xmlns:a16="http://schemas.microsoft.com/office/drawing/2014/main" id="{7D63DEE1-66ED-4942-A616-55A5814B917D}"/>
              </a:ext>
            </a:extLst>
          </p:cNvPr>
          <p:cNvGrpSpPr>
            <a:grpSpLocks noChangeAspect="1"/>
          </p:cNvGrpSpPr>
          <p:nvPr/>
        </p:nvGrpSpPr>
        <p:grpSpPr>
          <a:xfrm>
            <a:off x="6024952" y="4924108"/>
            <a:ext cx="475605" cy="539757"/>
            <a:chOff x="11088688" y="2241550"/>
            <a:chExt cx="6002338" cy="6811963"/>
          </a:xfrm>
        </p:grpSpPr>
        <p:sp>
          <p:nvSpPr>
            <p:cNvPr id="229" name="Freeform 514">
              <a:extLst>
                <a:ext uri="{FF2B5EF4-FFF2-40B4-BE49-F238E27FC236}">
                  <a16:creationId xmlns:a16="http://schemas.microsoft.com/office/drawing/2014/main" id="{1560983A-28B1-4722-AB88-772BD1F16F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28575" y="8328025"/>
              <a:ext cx="2727325" cy="725488"/>
            </a:xfrm>
            <a:custGeom>
              <a:avLst/>
              <a:gdLst>
                <a:gd name="T0" fmla="*/ 590 w 622"/>
                <a:gd name="T1" fmla="*/ 103 h 167"/>
                <a:gd name="T2" fmla="*/ 342 w 622"/>
                <a:gd name="T3" fmla="*/ 103 h 167"/>
                <a:gd name="T4" fmla="*/ 342 w 622"/>
                <a:gd name="T5" fmla="*/ 31 h 167"/>
                <a:gd name="T6" fmla="*/ 310 w 622"/>
                <a:gd name="T7" fmla="*/ 0 h 167"/>
                <a:gd name="T8" fmla="*/ 279 w 622"/>
                <a:gd name="T9" fmla="*/ 31 h 167"/>
                <a:gd name="T10" fmla="*/ 279 w 622"/>
                <a:gd name="T11" fmla="*/ 103 h 167"/>
                <a:gd name="T12" fmla="*/ 31 w 622"/>
                <a:gd name="T13" fmla="*/ 103 h 167"/>
                <a:gd name="T14" fmla="*/ 0 w 622"/>
                <a:gd name="T15" fmla="*/ 135 h 167"/>
                <a:gd name="T16" fmla="*/ 31 w 622"/>
                <a:gd name="T17" fmla="*/ 167 h 167"/>
                <a:gd name="T18" fmla="*/ 590 w 622"/>
                <a:gd name="T19" fmla="*/ 167 h 167"/>
                <a:gd name="T20" fmla="*/ 622 w 622"/>
                <a:gd name="T21" fmla="*/ 135 h 167"/>
                <a:gd name="T22" fmla="*/ 590 w 622"/>
                <a:gd name="T23" fmla="*/ 103 h 167"/>
                <a:gd name="T24" fmla="*/ 590 w 622"/>
                <a:gd name="T25" fmla="*/ 103 h 167"/>
                <a:gd name="T26" fmla="*/ 590 w 622"/>
                <a:gd name="T27" fmla="*/ 10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2" h="167">
                  <a:moveTo>
                    <a:pt x="590" y="103"/>
                  </a:moveTo>
                  <a:cubicBezTo>
                    <a:pt x="342" y="103"/>
                    <a:pt x="342" y="103"/>
                    <a:pt x="342" y="103"/>
                  </a:cubicBezTo>
                  <a:cubicBezTo>
                    <a:pt x="342" y="31"/>
                    <a:pt x="342" y="31"/>
                    <a:pt x="342" y="31"/>
                  </a:cubicBezTo>
                  <a:cubicBezTo>
                    <a:pt x="342" y="14"/>
                    <a:pt x="328" y="0"/>
                    <a:pt x="310" y="0"/>
                  </a:cubicBezTo>
                  <a:cubicBezTo>
                    <a:pt x="293" y="0"/>
                    <a:pt x="279" y="14"/>
                    <a:pt x="279" y="31"/>
                  </a:cubicBezTo>
                  <a:cubicBezTo>
                    <a:pt x="279" y="103"/>
                    <a:pt x="279" y="103"/>
                    <a:pt x="279" y="103"/>
                  </a:cubicBezTo>
                  <a:cubicBezTo>
                    <a:pt x="31" y="103"/>
                    <a:pt x="31" y="103"/>
                    <a:pt x="31" y="103"/>
                  </a:cubicBezTo>
                  <a:cubicBezTo>
                    <a:pt x="14" y="103"/>
                    <a:pt x="0" y="117"/>
                    <a:pt x="0" y="135"/>
                  </a:cubicBezTo>
                  <a:cubicBezTo>
                    <a:pt x="0" y="153"/>
                    <a:pt x="14" y="167"/>
                    <a:pt x="31" y="167"/>
                  </a:cubicBezTo>
                  <a:cubicBezTo>
                    <a:pt x="590" y="167"/>
                    <a:pt x="590" y="167"/>
                    <a:pt x="590" y="167"/>
                  </a:cubicBezTo>
                  <a:cubicBezTo>
                    <a:pt x="607" y="167"/>
                    <a:pt x="622" y="153"/>
                    <a:pt x="622" y="135"/>
                  </a:cubicBezTo>
                  <a:cubicBezTo>
                    <a:pt x="621" y="117"/>
                    <a:pt x="607" y="103"/>
                    <a:pt x="590" y="103"/>
                  </a:cubicBezTo>
                  <a:close/>
                  <a:moveTo>
                    <a:pt x="590" y="103"/>
                  </a:moveTo>
                  <a:cubicBezTo>
                    <a:pt x="590" y="103"/>
                    <a:pt x="590" y="103"/>
                    <a:pt x="590" y="103"/>
                  </a:cubicBezTo>
                </a:path>
              </a:pathLst>
            </a:cu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0" name="Freeform 515">
              <a:extLst>
                <a:ext uri="{FF2B5EF4-FFF2-40B4-BE49-F238E27FC236}">
                  <a16:creationId xmlns:a16="http://schemas.microsoft.com/office/drawing/2014/main" id="{037D37EA-1575-4D71-95D7-DAAA5C3837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88688" y="3717925"/>
              <a:ext cx="6002338" cy="4289425"/>
            </a:xfrm>
            <a:custGeom>
              <a:avLst/>
              <a:gdLst>
                <a:gd name="T0" fmla="*/ 636 w 1369"/>
                <a:gd name="T1" fmla="*/ 547 h 988"/>
                <a:gd name="T2" fmla="*/ 483 w 1369"/>
                <a:gd name="T3" fmla="*/ 712 h 988"/>
                <a:gd name="T4" fmla="*/ 356 w 1369"/>
                <a:gd name="T5" fmla="*/ 712 h 988"/>
                <a:gd name="T6" fmla="*/ 465 w 1369"/>
                <a:gd name="T7" fmla="*/ 629 h 988"/>
                <a:gd name="T8" fmla="*/ 497 w 1369"/>
                <a:gd name="T9" fmla="*/ 598 h 988"/>
                <a:gd name="T10" fmla="*/ 465 w 1369"/>
                <a:gd name="T11" fmla="*/ 566 h 988"/>
                <a:gd name="T12" fmla="*/ 291 w 1369"/>
                <a:gd name="T13" fmla="*/ 712 h 988"/>
                <a:gd name="T14" fmla="*/ 41 w 1369"/>
                <a:gd name="T15" fmla="*/ 712 h 988"/>
                <a:gd name="T16" fmla="*/ 32 w 1369"/>
                <a:gd name="T17" fmla="*/ 711 h 988"/>
                <a:gd name="T18" fmla="*/ 0 w 1369"/>
                <a:gd name="T19" fmla="*/ 743 h 988"/>
                <a:gd name="T20" fmla="*/ 0 w 1369"/>
                <a:gd name="T21" fmla="*/ 915 h 988"/>
                <a:gd name="T22" fmla="*/ 73 w 1369"/>
                <a:gd name="T23" fmla="*/ 988 h 988"/>
                <a:gd name="T24" fmla="*/ 1296 w 1369"/>
                <a:gd name="T25" fmla="*/ 988 h 988"/>
                <a:gd name="T26" fmla="*/ 1369 w 1369"/>
                <a:gd name="T27" fmla="*/ 915 h 988"/>
                <a:gd name="T28" fmla="*/ 1369 w 1369"/>
                <a:gd name="T29" fmla="*/ 73 h 988"/>
                <a:gd name="T30" fmla="*/ 1296 w 1369"/>
                <a:gd name="T31" fmla="*/ 0 h 988"/>
                <a:gd name="T32" fmla="*/ 954 w 1369"/>
                <a:gd name="T33" fmla="*/ 0 h 988"/>
                <a:gd name="T34" fmla="*/ 922 w 1369"/>
                <a:gd name="T35" fmla="*/ 32 h 988"/>
                <a:gd name="T36" fmla="*/ 954 w 1369"/>
                <a:gd name="T37" fmla="*/ 64 h 988"/>
                <a:gd name="T38" fmla="*/ 1296 w 1369"/>
                <a:gd name="T39" fmla="*/ 64 h 988"/>
                <a:gd name="T40" fmla="*/ 1306 w 1369"/>
                <a:gd name="T41" fmla="*/ 73 h 988"/>
                <a:gd name="T42" fmla="*/ 1306 w 1369"/>
                <a:gd name="T43" fmla="*/ 916 h 988"/>
                <a:gd name="T44" fmla="*/ 1296 w 1369"/>
                <a:gd name="T45" fmla="*/ 925 h 988"/>
                <a:gd name="T46" fmla="*/ 73 w 1369"/>
                <a:gd name="T47" fmla="*/ 925 h 988"/>
                <a:gd name="T48" fmla="*/ 63 w 1369"/>
                <a:gd name="T49" fmla="*/ 916 h 988"/>
                <a:gd name="T50" fmla="*/ 63 w 1369"/>
                <a:gd name="T51" fmla="*/ 776 h 988"/>
                <a:gd name="T52" fmla="*/ 1206 w 1369"/>
                <a:gd name="T53" fmla="*/ 776 h 988"/>
                <a:gd name="T54" fmla="*/ 1238 w 1369"/>
                <a:gd name="T55" fmla="*/ 744 h 988"/>
                <a:gd name="T56" fmla="*/ 1206 w 1369"/>
                <a:gd name="T57" fmla="*/ 713 h 988"/>
                <a:gd name="T58" fmla="*/ 1071 w 1369"/>
                <a:gd name="T59" fmla="*/ 713 h 988"/>
                <a:gd name="T60" fmla="*/ 897 w 1369"/>
                <a:gd name="T61" fmla="*/ 566 h 988"/>
                <a:gd name="T62" fmla="*/ 866 w 1369"/>
                <a:gd name="T63" fmla="*/ 598 h 988"/>
                <a:gd name="T64" fmla="*/ 897 w 1369"/>
                <a:gd name="T65" fmla="*/ 630 h 988"/>
                <a:gd name="T66" fmla="*/ 1006 w 1369"/>
                <a:gd name="T67" fmla="*/ 713 h 988"/>
                <a:gd name="T68" fmla="*/ 880 w 1369"/>
                <a:gd name="T69" fmla="*/ 713 h 988"/>
                <a:gd name="T70" fmla="*/ 700 w 1369"/>
                <a:gd name="T71" fmla="*/ 543 h 988"/>
                <a:gd name="T72" fmla="*/ 636 w 1369"/>
                <a:gd name="T73" fmla="*/ 547 h 988"/>
                <a:gd name="T74" fmla="*/ 682 w 1369"/>
                <a:gd name="T75" fmla="*/ 605 h 988"/>
                <a:gd name="T76" fmla="*/ 816 w 1369"/>
                <a:gd name="T77" fmla="*/ 712 h 988"/>
                <a:gd name="T78" fmla="*/ 548 w 1369"/>
                <a:gd name="T79" fmla="*/ 712 h 988"/>
                <a:gd name="T80" fmla="*/ 682 w 1369"/>
                <a:gd name="T81" fmla="*/ 605 h 988"/>
                <a:gd name="T82" fmla="*/ 682 w 1369"/>
                <a:gd name="T83" fmla="*/ 605 h 988"/>
                <a:gd name="T84" fmla="*/ 682 w 1369"/>
                <a:gd name="T85" fmla="*/ 605 h 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69" h="988">
                  <a:moveTo>
                    <a:pt x="636" y="547"/>
                  </a:moveTo>
                  <a:cubicBezTo>
                    <a:pt x="557" y="565"/>
                    <a:pt x="495" y="631"/>
                    <a:pt x="483" y="712"/>
                  </a:cubicBezTo>
                  <a:cubicBezTo>
                    <a:pt x="356" y="712"/>
                    <a:pt x="356" y="712"/>
                    <a:pt x="356" y="712"/>
                  </a:cubicBezTo>
                  <a:cubicBezTo>
                    <a:pt x="369" y="664"/>
                    <a:pt x="413" y="629"/>
                    <a:pt x="465" y="629"/>
                  </a:cubicBezTo>
                  <a:cubicBezTo>
                    <a:pt x="483" y="629"/>
                    <a:pt x="497" y="615"/>
                    <a:pt x="497" y="598"/>
                  </a:cubicBezTo>
                  <a:cubicBezTo>
                    <a:pt x="497" y="580"/>
                    <a:pt x="483" y="566"/>
                    <a:pt x="465" y="566"/>
                  </a:cubicBezTo>
                  <a:cubicBezTo>
                    <a:pt x="378" y="566"/>
                    <a:pt x="305" y="629"/>
                    <a:pt x="291" y="712"/>
                  </a:cubicBezTo>
                  <a:cubicBezTo>
                    <a:pt x="41" y="712"/>
                    <a:pt x="41" y="712"/>
                    <a:pt x="41" y="712"/>
                  </a:cubicBezTo>
                  <a:cubicBezTo>
                    <a:pt x="38" y="712"/>
                    <a:pt x="35" y="711"/>
                    <a:pt x="32" y="711"/>
                  </a:cubicBezTo>
                  <a:cubicBezTo>
                    <a:pt x="14" y="711"/>
                    <a:pt x="0" y="725"/>
                    <a:pt x="0" y="743"/>
                  </a:cubicBezTo>
                  <a:cubicBezTo>
                    <a:pt x="0" y="915"/>
                    <a:pt x="0" y="915"/>
                    <a:pt x="0" y="915"/>
                  </a:cubicBezTo>
                  <a:cubicBezTo>
                    <a:pt x="0" y="955"/>
                    <a:pt x="33" y="988"/>
                    <a:pt x="73" y="988"/>
                  </a:cubicBezTo>
                  <a:cubicBezTo>
                    <a:pt x="1296" y="988"/>
                    <a:pt x="1296" y="988"/>
                    <a:pt x="1296" y="988"/>
                  </a:cubicBezTo>
                  <a:cubicBezTo>
                    <a:pt x="1336" y="988"/>
                    <a:pt x="1369" y="955"/>
                    <a:pt x="1369" y="915"/>
                  </a:cubicBezTo>
                  <a:cubicBezTo>
                    <a:pt x="1369" y="73"/>
                    <a:pt x="1369" y="73"/>
                    <a:pt x="1369" y="73"/>
                  </a:cubicBezTo>
                  <a:cubicBezTo>
                    <a:pt x="1369" y="33"/>
                    <a:pt x="1336" y="0"/>
                    <a:pt x="1296" y="0"/>
                  </a:cubicBezTo>
                  <a:cubicBezTo>
                    <a:pt x="954" y="0"/>
                    <a:pt x="954" y="0"/>
                    <a:pt x="954" y="0"/>
                  </a:cubicBezTo>
                  <a:cubicBezTo>
                    <a:pt x="936" y="0"/>
                    <a:pt x="922" y="15"/>
                    <a:pt x="922" y="32"/>
                  </a:cubicBezTo>
                  <a:cubicBezTo>
                    <a:pt x="922" y="50"/>
                    <a:pt x="936" y="64"/>
                    <a:pt x="954" y="64"/>
                  </a:cubicBezTo>
                  <a:cubicBezTo>
                    <a:pt x="1296" y="64"/>
                    <a:pt x="1296" y="64"/>
                    <a:pt x="1296" y="64"/>
                  </a:cubicBezTo>
                  <a:cubicBezTo>
                    <a:pt x="1301" y="64"/>
                    <a:pt x="1306" y="68"/>
                    <a:pt x="1306" y="73"/>
                  </a:cubicBezTo>
                  <a:cubicBezTo>
                    <a:pt x="1306" y="916"/>
                    <a:pt x="1306" y="916"/>
                    <a:pt x="1306" y="916"/>
                  </a:cubicBezTo>
                  <a:cubicBezTo>
                    <a:pt x="1306" y="921"/>
                    <a:pt x="1301" y="925"/>
                    <a:pt x="1296" y="925"/>
                  </a:cubicBezTo>
                  <a:cubicBezTo>
                    <a:pt x="73" y="925"/>
                    <a:pt x="73" y="925"/>
                    <a:pt x="73" y="925"/>
                  </a:cubicBezTo>
                  <a:cubicBezTo>
                    <a:pt x="68" y="925"/>
                    <a:pt x="63" y="921"/>
                    <a:pt x="63" y="916"/>
                  </a:cubicBezTo>
                  <a:cubicBezTo>
                    <a:pt x="63" y="776"/>
                    <a:pt x="63" y="776"/>
                    <a:pt x="63" y="776"/>
                  </a:cubicBezTo>
                  <a:cubicBezTo>
                    <a:pt x="1206" y="776"/>
                    <a:pt x="1206" y="776"/>
                    <a:pt x="1206" y="776"/>
                  </a:cubicBezTo>
                  <a:cubicBezTo>
                    <a:pt x="1224" y="776"/>
                    <a:pt x="1238" y="762"/>
                    <a:pt x="1238" y="744"/>
                  </a:cubicBezTo>
                  <a:cubicBezTo>
                    <a:pt x="1238" y="727"/>
                    <a:pt x="1224" y="713"/>
                    <a:pt x="1206" y="713"/>
                  </a:cubicBezTo>
                  <a:cubicBezTo>
                    <a:pt x="1071" y="713"/>
                    <a:pt x="1071" y="713"/>
                    <a:pt x="1071" y="713"/>
                  </a:cubicBezTo>
                  <a:cubicBezTo>
                    <a:pt x="1057" y="630"/>
                    <a:pt x="984" y="566"/>
                    <a:pt x="897" y="566"/>
                  </a:cubicBezTo>
                  <a:cubicBezTo>
                    <a:pt x="880" y="566"/>
                    <a:pt x="866" y="580"/>
                    <a:pt x="866" y="598"/>
                  </a:cubicBezTo>
                  <a:cubicBezTo>
                    <a:pt x="866" y="616"/>
                    <a:pt x="880" y="630"/>
                    <a:pt x="897" y="630"/>
                  </a:cubicBezTo>
                  <a:cubicBezTo>
                    <a:pt x="949" y="630"/>
                    <a:pt x="993" y="665"/>
                    <a:pt x="1006" y="713"/>
                  </a:cubicBezTo>
                  <a:cubicBezTo>
                    <a:pt x="880" y="713"/>
                    <a:pt x="880" y="713"/>
                    <a:pt x="880" y="713"/>
                  </a:cubicBezTo>
                  <a:cubicBezTo>
                    <a:pt x="867" y="622"/>
                    <a:pt x="792" y="551"/>
                    <a:pt x="700" y="543"/>
                  </a:cubicBezTo>
                  <a:cubicBezTo>
                    <a:pt x="661" y="540"/>
                    <a:pt x="636" y="547"/>
                    <a:pt x="636" y="547"/>
                  </a:cubicBezTo>
                  <a:close/>
                  <a:moveTo>
                    <a:pt x="682" y="605"/>
                  </a:moveTo>
                  <a:cubicBezTo>
                    <a:pt x="747" y="605"/>
                    <a:pt x="802" y="651"/>
                    <a:pt x="816" y="712"/>
                  </a:cubicBezTo>
                  <a:cubicBezTo>
                    <a:pt x="548" y="712"/>
                    <a:pt x="548" y="712"/>
                    <a:pt x="548" y="712"/>
                  </a:cubicBezTo>
                  <a:cubicBezTo>
                    <a:pt x="561" y="651"/>
                    <a:pt x="616" y="605"/>
                    <a:pt x="682" y="605"/>
                  </a:cubicBezTo>
                  <a:close/>
                  <a:moveTo>
                    <a:pt x="682" y="605"/>
                  </a:moveTo>
                  <a:cubicBezTo>
                    <a:pt x="682" y="605"/>
                    <a:pt x="682" y="605"/>
                    <a:pt x="682" y="605"/>
                  </a:cubicBezTo>
                </a:path>
              </a:pathLst>
            </a:cu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1" name="Freeform 516">
              <a:extLst>
                <a:ext uri="{FF2B5EF4-FFF2-40B4-BE49-F238E27FC236}">
                  <a16:creationId xmlns:a16="http://schemas.microsoft.com/office/drawing/2014/main" id="{582179BB-181E-4F1A-A89A-CC99066134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88688" y="3717925"/>
              <a:ext cx="1963738" cy="2852738"/>
            </a:xfrm>
            <a:custGeom>
              <a:avLst/>
              <a:gdLst>
                <a:gd name="T0" fmla="*/ 448 w 448"/>
                <a:gd name="T1" fmla="*/ 32 h 657"/>
                <a:gd name="T2" fmla="*/ 416 w 448"/>
                <a:gd name="T3" fmla="*/ 0 h 657"/>
                <a:gd name="T4" fmla="*/ 73 w 448"/>
                <a:gd name="T5" fmla="*/ 0 h 657"/>
                <a:gd name="T6" fmla="*/ 0 w 448"/>
                <a:gd name="T7" fmla="*/ 73 h 657"/>
                <a:gd name="T8" fmla="*/ 0 w 448"/>
                <a:gd name="T9" fmla="*/ 626 h 657"/>
                <a:gd name="T10" fmla="*/ 32 w 448"/>
                <a:gd name="T11" fmla="*/ 657 h 657"/>
                <a:gd name="T12" fmla="*/ 63 w 448"/>
                <a:gd name="T13" fmla="*/ 626 h 657"/>
                <a:gd name="T14" fmla="*/ 63 w 448"/>
                <a:gd name="T15" fmla="*/ 73 h 657"/>
                <a:gd name="T16" fmla="*/ 73 w 448"/>
                <a:gd name="T17" fmla="*/ 64 h 657"/>
                <a:gd name="T18" fmla="*/ 416 w 448"/>
                <a:gd name="T19" fmla="*/ 64 h 657"/>
                <a:gd name="T20" fmla="*/ 448 w 448"/>
                <a:gd name="T21" fmla="*/ 32 h 657"/>
                <a:gd name="T22" fmla="*/ 448 w 448"/>
                <a:gd name="T23" fmla="*/ 32 h 657"/>
                <a:gd name="T24" fmla="*/ 448 w 448"/>
                <a:gd name="T25" fmla="*/ 32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8" h="657">
                  <a:moveTo>
                    <a:pt x="448" y="32"/>
                  </a:moveTo>
                  <a:cubicBezTo>
                    <a:pt x="448" y="15"/>
                    <a:pt x="434" y="0"/>
                    <a:pt x="416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33" y="0"/>
                    <a:pt x="0" y="33"/>
                    <a:pt x="0" y="73"/>
                  </a:cubicBezTo>
                  <a:cubicBezTo>
                    <a:pt x="0" y="626"/>
                    <a:pt x="0" y="626"/>
                    <a:pt x="0" y="626"/>
                  </a:cubicBezTo>
                  <a:cubicBezTo>
                    <a:pt x="0" y="643"/>
                    <a:pt x="14" y="657"/>
                    <a:pt x="32" y="657"/>
                  </a:cubicBezTo>
                  <a:cubicBezTo>
                    <a:pt x="49" y="657"/>
                    <a:pt x="63" y="643"/>
                    <a:pt x="63" y="626"/>
                  </a:cubicBezTo>
                  <a:cubicBezTo>
                    <a:pt x="63" y="73"/>
                    <a:pt x="63" y="73"/>
                    <a:pt x="63" y="73"/>
                  </a:cubicBezTo>
                  <a:cubicBezTo>
                    <a:pt x="63" y="68"/>
                    <a:pt x="68" y="64"/>
                    <a:pt x="73" y="64"/>
                  </a:cubicBezTo>
                  <a:cubicBezTo>
                    <a:pt x="416" y="64"/>
                    <a:pt x="416" y="64"/>
                    <a:pt x="416" y="64"/>
                  </a:cubicBezTo>
                  <a:cubicBezTo>
                    <a:pt x="434" y="64"/>
                    <a:pt x="448" y="50"/>
                    <a:pt x="448" y="32"/>
                  </a:cubicBezTo>
                  <a:close/>
                  <a:moveTo>
                    <a:pt x="448" y="32"/>
                  </a:moveTo>
                  <a:cubicBezTo>
                    <a:pt x="448" y="32"/>
                    <a:pt x="448" y="32"/>
                    <a:pt x="448" y="32"/>
                  </a:cubicBezTo>
                </a:path>
              </a:pathLst>
            </a:cu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2" name="Freeform 517">
              <a:extLst>
                <a:ext uri="{FF2B5EF4-FFF2-40B4-BE49-F238E27FC236}">
                  <a16:creationId xmlns:a16="http://schemas.microsoft.com/office/drawing/2014/main" id="{F43FF22C-443A-4A15-AD86-30B35BDEB8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938125" y="2241550"/>
              <a:ext cx="2249488" cy="3711575"/>
            </a:xfrm>
            <a:custGeom>
              <a:avLst/>
              <a:gdLst>
                <a:gd name="T0" fmla="*/ 380 w 513"/>
                <a:gd name="T1" fmla="*/ 854 h 855"/>
                <a:gd name="T2" fmla="*/ 412 w 513"/>
                <a:gd name="T3" fmla="*/ 823 h 855"/>
                <a:gd name="T4" fmla="*/ 412 w 513"/>
                <a:gd name="T5" fmla="*/ 762 h 855"/>
                <a:gd name="T6" fmla="*/ 482 w 513"/>
                <a:gd name="T7" fmla="*/ 762 h 855"/>
                <a:gd name="T8" fmla="*/ 513 w 513"/>
                <a:gd name="T9" fmla="*/ 730 h 855"/>
                <a:gd name="T10" fmla="*/ 513 w 513"/>
                <a:gd name="T11" fmla="*/ 667 h 855"/>
                <a:gd name="T12" fmla="*/ 496 w 513"/>
                <a:gd name="T13" fmla="*/ 606 h 855"/>
                <a:gd name="T14" fmla="*/ 447 w 513"/>
                <a:gd name="T15" fmla="*/ 529 h 855"/>
                <a:gd name="T16" fmla="*/ 440 w 513"/>
                <a:gd name="T17" fmla="*/ 504 h 855"/>
                <a:gd name="T18" fmla="*/ 440 w 513"/>
                <a:gd name="T19" fmla="*/ 251 h 855"/>
                <a:gd name="T20" fmla="*/ 401 w 513"/>
                <a:gd name="T21" fmla="*/ 147 h 855"/>
                <a:gd name="T22" fmla="*/ 284 w 513"/>
                <a:gd name="T23" fmla="*/ 11 h 855"/>
                <a:gd name="T24" fmla="*/ 260 w 513"/>
                <a:gd name="T25" fmla="*/ 0 h 855"/>
                <a:gd name="T26" fmla="*/ 236 w 513"/>
                <a:gd name="T27" fmla="*/ 11 h 855"/>
                <a:gd name="T28" fmla="*/ 120 w 513"/>
                <a:gd name="T29" fmla="*/ 147 h 855"/>
                <a:gd name="T30" fmla="*/ 81 w 513"/>
                <a:gd name="T31" fmla="*/ 251 h 855"/>
                <a:gd name="T32" fmla="*/ 81 w 513"/>
                <a:gd name="T33" fmla="*/ 502 h 855"/>
                <a:gd name="T34" fmla="*/ 73 w 513"/>
                <a:gd name="T35" fmla="*/ 529 h 855"/>
                <a:gd name="T36" fmla="*/ 21 w 513"/>
                <a:gd name="T37" fmla="*/ 604 h 855"/>
                <a:gd name="T38" fmla="*/ 0 w 513"/>
                <a:gd name="T39" fmla="*/ 669 h 855"/>
                <a:gd name="T40" fmla="*/ 0 w 513"/>
                <a:gd name="T41" fmla="*/ 730 h 855"/>
                <a:gd name="T42" fmla="*/ 32 w 513"/>
                <a:gd name="T43" fmla="*/ 762 h 855"/>
                <a:gd name="T44" fmla="*/ 90 w 513"/>
                <a:gd name="T45" fmla="*/ 762 h 855"/>
                <a:gd name="T46" fmla="*/ 90 w 513"/>
                <a:gd name="T47" fmla="*/ 823 h 855"/>
                <a:gd name="T48" fmla="*/ 121 w 513"/>
                <a:gd name="T49" fmla="*/ 855 h 855"/>
                <a:gd name="T50" fmla="*/ 153 w 513"/>
                <a:gd name="T51" fmla="*/ 823 h 855"/>
                <a:gd name="T52" fmla="*/ 153 w 513"/>
                <a:gd name="T53" fmla="*/ 762 h 855"/>
                <a:gd name="T54" fmla="*/ 153 w 513"/>
                <a:gd name="T55" fmla="*/ 762 h 855"/>
                <a:gd name="T56" fmla="*/ 185 w 513"/>
                <a:gd name="T57" fmla="*/ 730 h 855"/>
                <a:gd name="T58" fmla="*/ 153 w 513"/>
                <a:gd name="T59" fmla="*/ 698 h 855"/>
                <a:gd name="T60" fmla="*/ 64 w 513"/>
                <a:gd name="T61" fmla="*/ 698 h 855"/>
                <a:gd name="T62" fmla="*/ 64 w 513"/>
                <a:gd name="T63" fmla="*/ 669 h 855"/>
                <a:gd name="T64" fmla="*/ 73 w 513"/>
                <a:gd name="T65" fmla="*/ 640 h 855"/>
                <a:gd name="T66" fmla="*/ 125 w 513"/>
                <a:gd name="T67" fmla="*/ 565 h 855"/>
                <a:gd name="T68" fmla="*/ 144 w 513"/>
                <a:gd name="T69" fmla="*/ 502 h 855"/>
                <a:gd name="T70" fmla="*/ 144 w 513"/>
                <a:gd name="T71" fmla="*/ 251 h 855"/>
                <a:gd name="T72" fmla="*/ 167 w 513"/>
                <a:gd name="T73" fmla="*/ 188 h 855"/>
                <a:gd name="T74" fmla="*/ 260 w 513"/>
                <a:gd name="T75" fmla="*/ 80 h 855"/>
                <a:gd name="T76" fmla="*/ 353 w 513"/>
                <a:gd name="T77" fmla="*/ 188 h 855"/>
                <a:gd name="T78" fmla="*/ 376 w 513"/>
                <a:gd name="T79" fmla="*/ 251 h 855"/>
                <a:gd name="T80" fmla="*/ 376 w 513"/>
                <a:gd name="T81" fmla="*/ 504 h 855"/>
                <a:gd name="T82" fmla="*/ 393 w 513"/>
                <a:gd name="T83" fmla="*/ 563 h 855"/>
                <a:gd name="T84" fmla="*/ 442 w 513"/>
                <a:gd name="T85" fmla="*/ 640 h 855"/>
                <a:gd name="T86" fmla="*/ 450 w 513"/>
                <a:gd name="T87" fmla="*/ 667 h 855"/>
                <a:gd name="T88" fmla="*/ 450 w 513"/>
                <a:gd name="T89" fmla="*/ 698 h 855"/>
                <a:gd name="T90" fmla="*/ 365 w 513"/>
                <a:gd name="T91" fmla="*/ 698 h 855"/>
                <a:gd name="T92" fmla="*/ 333 w 513"/>
                <a:gd name="T93" fmla="*/ 730 h 855"/>
                <a:gd name="T94" fmla="*/ 349 w 513"/>
                <a:gd name="T95" fmla="*/ 756 h 855"/>
                <a:gd name="T96" fmla="*/ 349 w 513"/>
                <a:gd name="T97" fmla="*/ 823 h 855"/>
                <a:gd name="T98" fmla="*/ 380 w 513"/>
                <a:gd name="T99" fmla="*/ 854 h 855"/>
                <a:gd name="T100" fmla="*/ 380 w 513"/>
                <a:gd name="T101" fmla="*/ 854 h 855"/>
                <a:gd name="T102" fmla="*/ 380 w 513"/>
                <a:gd name="T103" fmla="*/ 854 h 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13" h="855">
                  <a:moveTo>
                    <a:pt x="380" y="854"/>
                  </a:moveTo>
                  <a:cubicBezTo>
                    <a:pt x="398" y="854"/>
                    <a:pt x="412" y="840"/>
                    <a:pt x="412" y="823"/>
                  </a:cubicBezTo>
                  <a:cubicBezTo>
                    <a:pt x="412" y="762"/>
                    <a:pt x="412" y="762"/>
                    <a:pt x="412" y="762"/>
                  </a:cubicBezTo>
                  <a:cubicBezTo>
                    <a:pt x="482" y="762"/>
                    <a:pt x="482" y="762"/>
                    <a:pt x="482" y="762"/>
                  </a:cubicBezTo>
                  <a:cubicBezTo>
                    <a:pt x="499" y="762"/>
                    <a:pt x="513" y="748"/>
                    <a:pt x="513" y="730"/>
                  </a:cubicBezTo>
                  <a:cubicBezTo>
                    <a:pt x="513" y="667"/>
                    <a:pt x="513" y="667"/>
                    <a:pt x="513" y="667"/>
                  </a:cubicBezTo>
                  <a:cubicBezTo>
                    <a:pt x="513" y="645"/>
                    <a:pt x="507" y="624"/>
                    <a:pt x="496" y="606"/>
                  </a:cubicBezTo>
                  <a:cubicBezTo>
                    <a:pt x="447" y="529"/>
                    <a:pt x="447" y="529"/>
                    <a:pt x="447" y="529"/>
                  </a:cubicBezTo>
                  <a:cubicBezTo>
                    <a:pt x="442" y="522"/>
                    <a:pt x="440" y="513"/>
                    <a:pt x="440" y="504"/>
                  </a:cubicBezTo>
                  <a:cubicBezTo>
                    <a:pt x="440" y="251"/>
                    <a:pt x="440" y="251"/>
                    <a:pt x="440" y="251"/>
                  </a:cubicBezTo>
                  <a:cubicBezTo>
                    <a:pt x="440" y="213"/>
                    <a:pt x="426" y="176"/>
                    <a:pt x="401" y="147"/>
                  </a:cubicBezTo>
                  <a:cubicBezTo>
                    <a:pt x="284" y="11"/>
                    <a:pt x="284" y="11"/>
                    <a:pt x="284" y="11"/>
                  </a:cubicBezTo>
                  <a:cubicBezTo>
                    <a:pt x="278" y="4"/>
                    <a:pt x="269" y="0"/>
                    <a:pt x="260" y="0"/>
                  </a:cubicBezTo>
                  <a:cubicBezTo>
                    <a:pt x="250" y="0"/>
                    <a:pt x="242" y="4"/>
                    <a:pt x="236" y="11"/>
                  </a:cubicBezTo>
                  <a:cubicBezTo>
                    <a:pt x="120" y="147"/>
                    <a:pt x="120" y="147"/>
                    <a:pt x="120" y="147"/>
                  </a:cubicBezTo>
                  <a:cubicBezTo>
                    <a:pt x="95" y="176"/>
                    <a:pt x="81" y="213"/>
                    <a:pt x="81" y="251"/>
                  </a:cubicBezTo>
                  <a:cubicBezTo>
                    <a:pt x="81" y="502"/>
                    <a:pt x="81" y="502"/>
                    <a:pt x="81" y="502"/>
                  </a:cubicBezTo>
                  <a:cubicBezTo>
                    <a:pt x="81" y="512"/>
                    <a:pt x="78" y="521"/>
                    <a:pt x="73" y="529"/>
                  </a:cubicBezTo>
                  <a:cubicBezTo>
                    <a:pt x="21" y="604"/>
                    <a:pt x="21" y="604"/>
                    <a:pt x="21" y="604"/>
                  </a:cubicBezTo>
                  <a:cubicBezTo>
                    <a:pt x="7" y="623"/>
                    <a:pt x="0" y="645"/>
                    <a:pt x="0" y="669"/>
                  </a:cubicBezTo>
                  <a:cubicBezTo>
                    <a:pt x="0" y="730"/>
                    <a:pt x="0" y="730"/>
                    <a:pt x="0" y="730"/>
                  </a:cubicBezTo>
                  <a:cubicBezTo>
                    <a:pt x="0" y="748"/>
                    <a:pt x="14" y="762"/>
                    <a:pt x="32" y="762"/>
                  </a:cubicBezTo>
                  <a:cubicBezTo>
                    <a:pt x="90" y="762"/>
                    <a:pt x="90" y="762"/>
                    <a:pt x="90" y="762"/>
                  </a:cubicBezTo>
                  <a:cubicBezTo>
                    <a:pt x="90" y="823"/>
                    <a:pt x="90" y="823"/>
                    <a:pt x="90" y="823"/>
                  </a:cubicBezTo>
                  <a:cubicBezTo>
                    <a:pt x="90" y="841"/>
                    <a:pt x="104" y="855"/>
                    <a:pt x="121" y="855"/>
                  </a:cubicBezTo>
                  <a:cubicBezTo>
                    <a:pt x="139" y="855"/>
                    <a:pt x="153" y="841"/>
                    <a:pt x="153" y="823"/>
                  </a:cubicBezTo>
                  <a:cubicBezTo>
                    <a:pt x="153" y="762"/>
                    <a:pt x="153" y="762"/>
                    <a:pt x="153" y="762"/>
                  </a:cubicBezTo>
                  <a:cubicBezTo>
                    <a:pt x="153" y="762"/>
                    <a:pt x="153" y="762"/>
                    <a:pt x="153" y="762"/>
                  </a:cubicBezTo>
                  <a:cubicBezTo>
                    <a:pt x="171" y="762"/>
                    <a:pt x="185" y="748"/>
                    <a:pt x="185" y="730"/>
                  </a:cubicBezTo>
                  <a:cubicBezTo>
                    <a:pt x="185" y="712"/>
                    <a:pt x="171" y="698"/>
                    <a:pt x="153" y="698"/>
                  </a:cubicBezTo>
                  <a:cubicBezTo>
                    <a:pt x="64" y="698"/>
                    <a:pt x="64" y="698"/>
                    <a:pt x="64" y="698"/>
                  </a:cubicBezTo>
                  <a:cubicBezTo>
                    <a:pt x="64" y="669"/>
                    <a:pt x="64" y="669"/>
                    <a:pt x="64" y="669"/>
                  </a:cubicBezTo>
                  <a:cubicBezTo>
                    <a:pt x="64" y="659"/>
                    <a:pt x="67" y="649"/>
                    <a:pt x="73" y="640"/>
                  </a:cubicBezTo>
                  <a:cubicBezTo>
                    <a:pt x="125" y="565"/>
                    <a:pt x="125" y="565"/>
                    <a:pt x="125" y="565"/>
                  </a:cubicBezTo>
                  <a:cubicBezTo>
                    <a:pt x="138" y="546"/>
                    <a:pt x="144" y="525"/>
                    <a:pt x="144" y="502"/>
                  </a:cubicBezTo>
                  <a:cubicBezTo>
                    <a:pt x="144" y="251"/>
                    <a:pt x="144" y="251"/>
                    <a:pt x="144" y="251"/>
                  </a:cubicBezTo>
                  <a:cubicBezTo>
                    <a:pt x="144" y="228"/>
                    <a:pt x="153" y="205"/>
                    <a:pt x="167" y="188"/>
                  </a:cubicBezTo>
                  <a:cubicBezTo>
                    <a:pt x="260" y="80"/>
                    <a:pt x="260" y="80"/>
                    <a:pt x="260" y="80"/>
                  </a:cubicBezTo>
                  <a:cubicBezTo>
                    <a:pt x="353" y="188"/>
                    <a:pt x="353" y="188"/>
                    <a:pt x="353" y="188"/>
                  </a:cubicBezTo>
                  <a:cubicBezTo>
                    <a:pt x="368" y="205"/>
                    <a:pt x="376" y="228"/>
                    <a:pt x="376" y="251"/>
                  </a:cubicBezTo>
                  <a:cubicBezTo>
                    <a:pt x="376" y="504"/>
                    <a:pt x="376" y="504"/>
                    <a:pt x="376" y="504"/>
                  </a:cubicBezTo>
                  <a:cubicBezTo>
                    <a:pt x="376" y="525"/>
                    <a:pt x="382" y="545"/>
                    <a:pt x="393" y="563"/>
                  </a:cubicBezTo>
                  <a:cubicBezTo>
                    <a:pt x="442" y="640"/>
                    <a:pt x="442" y="640"/>
                    <a:pt x="442" y="640"/>
                  </a:cubicBezTo>
                  <a:cubicBezTo>
                    <a:pt x="447" y="648"/>
                    <a:pt x="450" y="657"/>
                    <a:pt x="450" y="667"/>
                  </a:cubicBezTo>
                  <a:cubicBezTo>
                    <a:pt x="450" y="698"/>
                    <a:pt x="450" y="698"/>
                    <a:pt x="450" y="698"/>
                  </a:cubicBezTo>
                  <a:cubicBezTo>
                    <a:pt x="365" y="698"/>
                    <a:pt x="365" y="698"/>
                    <a:pt x="365" y="698"/>
                  </a:cubicBezTo>
                  <a:cubicBezTo>
                    <a:pt x="347" y="698"/>
                    <a:pt x="333" y="712"/>
                    <a:pt x="333" y="730"/>
                  </a:cubicBezTo>
                  <a:cubicBezTo>
                    <a:pt x="333" y="741"/>
                    <a:pt x="339" y="751"/>
                    <a:pt x="349" y="756"/>
                  </a:cubicBezTo>
                  <a:cubicBezTo>
                    <a:pt x="349" y="823"/>
                    <a:pt x="349" y="823"/>
                    <a:pt x="349" y="823"/>
                  </a:cubicBezTo>
                  <a:cubicBezTo>
                    <a:pt x="349" y="840"/>
                    <a:pt x="363" y="854"/>
                    <a:pt x="380" y="854"/>
                  </a:cubicBezTo>
                  <a:close/>
                  <a:moveTo>
                    <a:pt x="380" y="854"/>
                  </a:moveTo>
                  <a:cubicBezTo>
                    <a:pt x="380" y="854"/>
                    <a:pt x="380" y="854"/>
                    <a:pt x="380" y="854"/>
                  </a:cubicBezTo>
                </a:path>
              </a:pathLst>
            </a:cu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3" name="Freeform 518">
              <a:extLst>
                <a:ext uri="{FF2B5EF4-FFF2-40B4-BE49-F238E27FC236}">
                  <a16:creationId xmlns:a16="http://schemas.microsoft.com/office/drawing/2014/main" id="{F4D9DC37-A343-4ED0-8CD7-A61101AF74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925550" y="5372100"/>
              <a:ext cx="276225" cy="876300"/>
            </a:xfrm>
            <a:custGeom>
              <a:avLst/>
              <a:gdLst>
                <a:gd name="T0" fmla="*/ 0 w 63"/>
                <a:gd name="T1" fmla="*/ 31 h 202"/>
                <a:gd name="T2" fmla="*/ 0 w 63"/>
                <a:gd name="T3" fmla="*/ 168 h 202"/>
                <a:gd name="T4" fmla="*/ 29 w 63"/>
                <a:gd name="T5" fmla="*/ 201 h 202"/>
                <a:gd name="T6" fmla="*/ 63 w 63"/>
                <a:gd name="T7" fmla="*/ 169 h 202"/>
                <a:gd name="T8" fmla="*/ 63 w 63"/>
                <a:gd name="T9" fmla="*/ 31 h 202"/>
                <a:gd name="T10" fmla="*/ 31 w 63"/>
                <a:gd name="T11" fmla="*/ 0 h 202"/>
                <a:gd name="T12" fmla="*/ 0 w 63"/>
                <a:gd name="T13" fmla="*/ 31 h 202"/>
                <a:gd name="T14" fmla="*/ 0 w 63"/>
                <a:gd name="T15" fmla="*/ 31 h 202"/>
                <a:gd name="T16" fmla="*/ 0 w 63"/>
                <a:gd name="T17" fmla="*/ 31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202">
                  <a:moveTo>
                    <a:pt x="0" y="31"/>
                  </a:moveTo>
                  <a:cubicBezTo>
                    <a:pt x="0" y="168"/>
                    <a:pt x="0" y="168"/>
                    <a:pt x="0" y="168"/>
                  </a:cubicBezTo>
                  <a:cubicBezTo>
                    <a:pt x="0" y="185"/>
                    <a:pt x="13" y="200"/>
                    <a:pt x="29" y="201"/>
                  </a:cubicBezTo>
                  <a:cubicBezTo>
                    <a:pt x="48" y="202"/>
                    <a:pt x="63" y="187"/>
                    <a:pt x="63" y="169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14"/>
                    <a:pt x="49" y="0"/>
                    <a:pt x="31" y="0"/>
                  </a:cubicBezTo>
                  <a:cubicBezTo>
                    <a:pt x="14" y="0"/>
                    <a:pt x="0" y="14"/>
                    <a:pt x="0" y="31"/>
                  </a:cubicBezTo>
                  <a:close/>
                  <a:moveTo>
                    <a:pt x="0" y="31"/>
                  </a:moveTo>
                  <a:cubicBezTo>
                    <a:pt x="0" y="31"/>
                    <a:pt x="0" y="31"/>
                    <a:pt x="0" y="31"/>
                  </a:cubicBezTo>
                </a:path>
              </a:pathLst>
            </a:cu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34" name="Group 1203">
            <a:extLst>
              <a:ext uri="{FF2B5EF4-FFF2-40B4-BE49-F238E27FC236}">
                <a16:creationId xmlns:a16="http://schemas.microsoft.com/office/drawing/2014/main" id="{4AAC1FC4-975B-4BDC-908F-A23F0DA3938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43488" y="1362438"/>
            <a:ext cx="440061" cy="449100"/>
            <a:chOff x="5629" y="4125"/>
            <a:chExt cx="3067" cy="313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35" name="Freeform 1205">
              <a:extLst>
                <a:ext uri="{FF2B5EF4-FFF2-40B4-BE49-F238E27FC236}">
                  <a16:creationId xmlns:a16="http://schemas.microsoft.com/office/drawing/2014/main" id="{FF19008D-D0CB-4DF2-8B53-6564664427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" y="4125"/>
              <a:ext cx="3067" cy="3130"/>
            </a:xfrm>
            <a:custGeom>
              <a:avLst/>
              <a:gdLst>
                <a:gd name="T0" fmla="*/ 2315 w 6134"/>
                <a:gd name="T1" fmla="*/ 1255 h 6261"/>
                <a:gd name="T2" fmla="*/ 1586 w 6134"/>
                <a:gd name="T3" fmla="*/ 1756 h 6261"/>
                <a:gd name="T4" fmla="*/ 1140 w 6134"/>
                <a:gd name="T5" fmla="*/ 2522 h 6261"/>
                <a:gd name="T6" fmla="*/ 1069 w 6134"/>
                <a:gd name="T7" fmla="*/ 3445 h 6261"/>
                <a:gd name="T8" fmla="*/ 1401 w 6134"/>
                <a:gd name="T9" fmla="*/ 4277 h 6261"/>
                <a:gd name="T10" fmla="*/ 2047 w 6134"/>
                <a:gd name="T11" fmla="*/ 4877 h 6261"/>
                <a:gd name="T12" fmla="*/ 2908 w 6134"/>
                <a:gd name="T13" fmla="*/ 5148 h 6261"/>
                <a:gd name="T14" fmla="*/ 3819 w 6134"/>
                <a:gd name="T15" fmla="*/ 5009 h 6261"/>
                <a:gd name="T16" fmla="*/ 4547 w 6134"/>
                <a:gd name="T17" fmla="*/ 4508 h 6261"/>
                <a:gd name="T18" fmla="*/ 4995 w 6134"/>
                <a:gd name="T19" fmla="*/ 3742 h 6261"/>
                <a:gd name="T20" fmla="*/ 5063 w 6134"/>
                <a:gd name="T21" fmla="*/ 2820 h 6261"/>
                <a:gd name="T22" fmla="*/ 4732 w 6134"/>
                <a:gd name="T23" fmla="*/ 1987 h 6261"/>
                <a:gd name="T24" fmla="*/ 4088 w 6134"/>
                <a:gd name="T25" fmla="*/ 1387 h 6261"/>
                <a:gd name="T26" fmla="*/ 3224 w 6134"/>
                <a:gd name="T27" fmla="*/ 1118 h 6261"/>
                <a:gd name="T28" fmla="*/ 3285 w 6134"/>
                <a:gd name="T29" fmla="*/ 83 h 6261"/>
                <a:gd name="T30" fmla="*/ 3668 w 6134"/>
                <a:gd name="T31" fmla="*/ 396 h 6261"/>
                <a:gd name="T32" fmla="*/ 4145 w 6134"/>
                <a:gd name="T33" fmla="*/ 274 h 6261"/>
                <a:gd name="T34" fmla="*/ 4477 w 6134"/>
                <a:gd name="T35" fmla="*/ 343 h 6261"/>
                <a:gd name="T36" fmla="*/ 4684 w 6134"/>
                <a:gd name="T37" fmla="*/ 788 h 6261"/>
                <a:gd name="T38" fmla="*/ 4957 w 6134"/>
                <a:gd name="T39" fmla="*/ 1002 h 6261"/>
                <a:gd name="T40" fmla="*/ 5437 w 6134"/>
                <a:gd name="T41" fmla="*/ 1099 h 6261"/>
                <a:gd name="T42" fmla="*/ 5586 w 6134"/>
                <a:gd name="T43" fmla="*/ 1404 h 6261"/>
                <a:gd name="T44" fmla="*/ 5582 w 6134"/>
                <a:gd name="T45" fmla="*/ 1895 h 6261"/>
                <a:gd name="T46" fmla="*/ 5972 w 6134"/>
                <a:gd name="T47" fmla="*/ 2195 h 6261"/>
                <a:gd name="T48" fmla="*/ 6125 w 6134"/>
                <a:gd name="T49" fmla="*/ 2498 h 6261"/>
                <a:gd name="T50" fmla="*/ 5908 w 6134"/>
                <a:gd name="T51" fmla="*/ 2938 h 6261"/>
                <a:gd name="T52" fmla="*/ 5910 w 6134"/>
                <a:gd name="T53" fmla="*/ 3283 h 6261"/>
                <a:gd name="T54" fmla="*/ 6134 w 6134"/>
                <a:gd name="T55" fmla="*/ 3719 h 6261"/>
                <a:gd name="T56" fmla="*/ 5988 w 6134"/>
                <a:gd name="T57" fmla="*/ 4024 h 6261"/>
                <a:gd name="T58" fmla="*/ 5601 w 6134"/>
                <a:gd name="T59" fmla="*/ 4327 h 6261"/>
                <a:gd name="T60" fmla="*/ 5612 w 6134"/>
                <a:gd name="T61" fmla="*/ 4818 h 6261"/>
                <a:gd name="T62" fmla="*/ 5471 w 6134"/>
                <a:gd name="T63" fmla="*/ 5125 h 6261"/>
                <a:gd name="T64" fmla="*/ 4991 w 6134"/>
                <a:gd name="T65" fmla="*/ 5230 h 6261"/>
                <a:gd name="T66" fmla="*/ 4722 w 6134"/>
                <a:gd name="T67" fmla="*/ 5447 h 6261"/>
                <a:gd name="T68" fmla="*/ 4520 w 6134"/>
                <a:gd name="T69" fmla="*/ 5893 h 6261"/>
                <a:gd name="T70" fmla="*/ 4189 w 6134"/>
                <a:gd name="T71" fmla="*/ 5969 h 6261"/>
                <a:gd name="T72" fmla="*/ 3712 w 6134"/>
                <a:gd name="T73" fmla="*/ 5857 h 6261"/>
                <a:gd name="T74" fmla="*/ 3335 w 6134"/>
                <a:gd name="T75" fmla="*/ 6173 h 6261"/>
                <a:gd name="T76" fmla="*/ 3005 w 6134"/>
                <a:gd name="T77" fmla="*/ 6253 h 6261"/>
                <a:gd name="T78" fmla="*/ 2624 w 6134"/>
                <a:gd name="T79" fmla="*/ 5943 h 6261"/>
                <a:gd name="T80" fmla="*/ 2287 w 6134"/>
                <a:gd name="T81" fmla="*/ 5870 h 6261"/>
                <a:gd name="T82" fmla="*/ 1810 w 6134"/>
                <a:gd name="T83" fmla="*/ 5992 h 6261"/>
                <a:gd name="T84" fmla="*/ 1546 w 6134"/>
                <a:gd name="T85" fmla="*/ 5781 h 6261"/>
                <a:gd name="T86" fmla="*/ 1338 w 6134"/>
                <a:gd name="T87" fmla="*/ 5335 h 6261"/>
                <a:gd name="T88" fmla="*/ 854 w 6134"/>
                <a:gd name="T89" fmla="*/ 5238 h 6261"/>
                <a:gd name="T90" fmla="*/ 587 w 6134"/>
                <a:gd name="T91" fmla="*/ 5030 h 6261"/>
                <a:gd name="T92" fmla="*/ 593 w 6134"/>
                <a:gd name="T93" fmla="*/ 4540 h 6261"/>
                <a:gd name="T94" fmla="*/ 440 w 6134"/>
                <a:gd name="T95" fmla="*/ 4230 h 6261"/>
                <a:gd name="T96" fmla="*/ 50 w 6134"/>
                <a:gd name="T97" fmla="*/ 3932 h 6261"/>
                <a:gd name="T98" fmla="*/ 50 w 6134"/>
                <a:gd name="T99" fmla="*/ 3593 h 6261"/>
                <a:gd name="T100" fmla="*/ 265 w 6134"/>
                <a:gd name="T101" fmla="*/ 3153 h 6261"/>
                <a:gd name="T102" fmla="*/ 42 w 6134"/>
                <a:gd name="T103" fmla="*/ 2715 h 6261"/>
                <a:gd name="T104" fmla="*/ 36 w 6134"/>
                <a:gd name="T105" fmla="*/ 2376 h 6261"/>
                <a:gd name="T106" fmla="*/ 423 w 6134"/>
                <a:gd name="T107" fmla="*/ 2073 h 6261"/>
                <a:gd name="T108" fmla="*/ 570 w 6134"/>
                <a:gd name="T109" fmla="*/ 1762 h 6261"/>
                <a:gd name="T110" fmla="*/ 558 w 6134"/>
                <a:gd name="T111" fmla="*/ 1272 h 6261"/>
                <a:gd name="T112" fmla="*/ 823 w 6134"/>
                <a:gd name="T113" fmla="*/ 1061 h 6261"/>
                <a:gd name="T114" fmla="*/ 1304 w 6134"/>
                <a:gd name="T115" fmla="*/ 956 h 6261"/>
                <a:gd name="T116" fmla="*/ 1504 w 6134"/>
                <a:gd name="T117" fmla="*/ 506 h 6261"/>
                <a:gd name="T118" fmla="*/ 1767 w 6134"/>
                <a:gd name="T119" fmla="*/ 291 h 6261"/>
                <a:gd name="T120" fmla="*/ 2245 w 6134"/>
                <a:gd name="T121" fmla="*/ 403 h 6261"/>
                <a:gd name="T122" fmla="*/ 2578 w 6134"/>
                <a:gd name="T123" fmla="*/ 323 h 6261"/>
                <a:gd name="T124" fmla="*/ 2956 w 6134"/>
                <a:gd name="T125" fmla="*/ 9 h 6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134" h="6261">
                  <a:moveTo>
                    <a:pt x="3066" y="1110"/>
                  </a:moveTo>
                  <a:lnTo>
                    <a:pt x="2908" y="1118"/>
                  </a:lnTo>
                  <a:lnTo>
                    <a:pt x="2754" y="1135"/>
                  </a:lnTo>
                  <a:lnTo>
                    <a:pt x="2603" y="1164"/>
                  </a:lnTo>
                  <a:lnTo>
                    <a:pt x="2456" y="1206"/>
                  </a:lnTo>
                  <a:lnTo>
                    <a:pt x="2315" y="1255"/>
                  </a:lnTo>
                  <a:lnTo>
                    <a:pt x="2178" y="1316"/>
                  </a:lnTo>
                  <a:lnTo>
                    <a:pt x="2047" y="1387"/>
                  </a:lnTo>
                  <a:lnTo>
                    <a:pt x="1921" y="1467"/>
                  </a:lnTo>
                  <a:lnTo>
                    <a:pt x="1803" y="1554"/>
                  </a:lnTo>
                  <a:lnTo>
                    <a:pt x="1690" y="1652"/>
                  </a:lnTo>
                  <a:lnTo>
                    <a:pt x="1586" y="1756"/>
                  </a:lnTo>
                  <a:lnTo>
                    <a:pt x="1490" y="1869"/>
                  </a:lnTo>
                  <a:lnTo>
                    <a:pt x="1401" y="1987"/>
                  </a:lnTo>
                  <a:lnTo>
                    <a:pt x="1321" y="2113"/>
                  </a:lnTo>
                  <a:lnTo>
                    <a:pt x="1250" y="2244"/>
                  </a:lnTo>
                  <a:lnTo>
                    <a:pt x="1189" y="2379"/>
                  </a:lnTo>
                  <a:lnTo>
                    <a:pt x="1140" y="2522"/>
                  </a:lnTo>
                  <a:lnTo>
                    <a:pt x="1100" y="2669"/>
                  </a:lnTo>
                  <a:lnTo>
                    <a:pt x="1069" y="2820"/>
                  </a:lnTo>
                  <a:lnTo>
                    <a:pt x="1052" y="2974"/>
                  </a:lnTo>
                  <a:lnTo>
                    <a:pt x="1046" y="3132"/>
                  </a:lnTo>
                  <a:lnTo>
                    <a:pt x="1052" y="3290"/>
                  </a:lnTo>
                  <a:lnTo>
                    <a:pt x="1069" y="3445"/>
                  </a:lnTo>
                  <a:lnTo>
                    <a:pt x="1100" y="3595"/>
                  </a:lnTo>
                  <a:lnTo>
                    <a:pt x="1140" y="3742"/>
                  </a:lnTo>
                  <a:lnTo>
                    <a:pt x="1189" y="3885"/>
                  </a:lnTo>
                  <a:lnTo>
                    <a:pt x="1250" y="4022"/>
                  </a:lnTo>
                  <a:lnTo>
                    <a:pt x="1321" y="4152"/>
                  </a:lnTo>
                  <a:lnTo>
                    <a:pt x="1401" y="4277"/>
                  </a:lnTo>
                  <a:lnTo>
                    <a:pt x="1490" y="4395"/>
                  </a:lnTo>
                  <a:lnTo>
                    <a:pt x="1586" y="4508"/>
                  </a:lnTo>
                  <a:lnTo>
                    <a:pt x="1690" y="4613"/>
                  </a:lnTo>
                  <a:lnTo>
                    <a:pt x="1803" y="4710"/>
                  </a:lnTo>
                  <a:lnTo>
                    <a:pt x="1921" y="4797"/>
                  </a:lnTo>
                  <a:lnTo>
                    <a:pt x="2047" y="4877"/>
                  </a:lnTo>
                  <a:lnTo>
                    <a:pt x="2178" y="4948"/>
                  </a:lnTo>
                  <a:lnTo>
                    <a:pt x="2315" y="5009"/>
                  </a:lnTo>
                  <a:lnTo>
                    <a:pt x="2456" y="5060"/>
                  </a:lnTo>
                  <a:lnTo>
                    <a:pt x="2603" y="5100"/>
                  </a:lnTo>
                  <a:lnTo>
                    <a:pt x="2754" y="5129"/>
                  </a:lnTo>
                  <a:lnTo>
                    <a:pt x="2908" y="5148"/>
                  </a:lnTo>
                  <a:lnTo>
                    <a:pt x="3066" y="5154"/>
                  </a:lnTo>
                  <a:lnTo>
                    <a:pt x="3224" y="5148"/>
                  </a:lnTo>
                  <a:lnTo>
                    <a:pt x="3379" y="5129"/>
                  </a:lnTo>
                  <a:lnTo>
                    <a:pt x="3531" y="5100"/>
                  </a:lnTo>
                  <a:lnTo>
                    <a:pt x="3676" y="5060"/>
                  </a:lnTo>
                  <a:lnTo>
                    <a:pt x="3819" y="5009"/>
                  </a:lnTo>
                  <a:lnTo>
                    <a:pt x="3956" y="4948"/>
                  </a:lnTo>
                  <a:lnTo>
                    <a:pt x="4088" y="4877"/>
                  </a:lnTo>
                  <a:lnTo>
                    <a:pt x="4212" y="4797"/>
                  </a:lnTo>
                  <a:lnTo>
                    <a:pt x="4332" y="4710"/>
                  </a:lnTo>
                  <a:lnTo>
                    <a:pt x="4442" y="4613"/>
                  </a:lnTo>
                  <a:lnTo>
                    <a:pt x="4547" y="4508"/>
                  </a:lnTo>
                  <a:lnTo>
                    <a:pt x="4644" y="4395"/>
                  </a:lnTo>
                  <a:lnTo>
                    <a:pt x="4732" y="4277"/>
                  </a:lnTo>
                  <a:lnTo>
                    <a:pt x="4812" y="4152"/>
                  </a:lnTo>
                  <a:lnTo>
                    <a:pt x="4882" y="4022"/>
                  </a:lnTo>
                  <a:lnTo>
                    <a:pt x="4943" y="3885"/>
                  </a:lnTo>
                  <a:lnTo>
                    <a:pt x="4995" y="3742"/>
                  </a:lnTo>
                  <a:lnTo>
                    <a:pt x="5035" y="3595"/>
                  </a:lnTo>
                  <a:lnTo>
                    <a:pt x="5063" y="3445"/>
                  </a:lnTo>
                  <a:lnTo>
                    <a:pt x="5083" y="3290"/>
                  </a:lnTo>
                  <a:lnTo>
                    <a:pt x="5088" y="3132"/>
                  </a:lnTo>
                  <a:lnTo>
                    <a:pt x="5083" y="2974"/>
                  </a:lnTo>
                  <a:lnTo>
                    <a:pt x="5063" y="2820"/>
                  </a:lnTo>
                  <a:lnTo>
                    <a:pt x="5035" y="2669"/>
                  </a:lnTo>
                  <a:lnTo>
                    <a:pt x="4995" y="2522"/>
                  </a:lnTo>
                  <a:lnTo>
                    <a:pt x="4943" y="2379"/>
                  </a:lnTo>
                  <a:lnTo>
                    <a:pt x="4882" y="2244"/>
                  </a:lnTo>
                  <a:lnTo>
                    <a:pt x="4812" y="2113"/>
                  </a:lnTo>
                  <a:lnTo>
                    <a:pt x="4732" y="1987"/>
                  </a:lnTo>
                  <a:lnTo>
                    <a:pt x="4644" y="1869"/>
                  </a:lnTo>
                  <a:lnTo>
                    <a:pt x="4547" y="1756"/>
                  </a:lnTo>
                  <a:lnTo>
                    <a:pt x="4442" y="1652"/>
                  </a:lnTo>
                  <a:lnTo>
                    <a:pt x="4332" y="1554"/>
                  </a:lnTo>
                  <a:lnTo>
                    <a:pt x="4212" y="1467"/>
                  </a:lnTo>
                  <a:lnTo>
                    <a:pt x="4088" y="1387"/>
                  </a:lnTo>
                  <a:lnTo>
                    <a:pt x="3956" y="1316"/>
                  </a:lnTo>
                  <a:lnTo>
                    <a:pt x="3819" y="1255"/>
                  </a:lnTo>
                  <a:lnTo>
                    <a:pt x="3676" y="1206"/>
                  </a:lnTo>
                  <a:lnTo>
                    <a:pt x="3531" y="1164"/>
                  </a:lnTo>
                  <a:lnTo>
                    <a:pt x="3379" y="1135"/>
                  </a:lnTo>
                  <a:lnTo>
                    <a:pt x="3224" y="1118"/>
                  </a:lnTo>
                  <a:lnTo>
                    <a:pt x="3066" y="1110"/>
                  </a:lnTo>
                  <a:close/>
                  <a:moveTo>
                    <a:pt x="3070" y="0"/>
                  </a:moveTo>
                  <a:lnTo>
                    <a:pt x="3127" y="7"/>
                  </a:lnTo>
                  <a:lnTo>
                    <a:pt x="3183" y="24"/>
                  </a:lnTo>
                  <a:lnTo>
                    <a:pt x="3236" y="49"/>
                  </a:lnTo>
                  <a:lnTo>
                    <a:pt x="3285" y="83"/>
                  </a:lnTo>
                  <a:lnTo>
                    <a:pt x="3331" y="127"/>
                  </a:lnTo>
                  <a:lnTo>
                    <a:pt x="3465" y="276"/>
                  </a:lnTo>
                  <a:lnTo>
                    <a:pt x="3508" y="318"/>
                  </a:lnTo>
                  <a:lnTo>
                    <a:pt x="3558" y="352"/>
                  </a:lnTo>
                  <a:lnTo>
                    <a:pt x="3611" y="379"/>
                  </a:lnTo>
                  <a:lnTo>
                    <a:pt x="3668" y="396"/>
                  </a:lnTo>
                  <a:lnTo>
                    <a:pt x="3726" y="403"/>
                  </a:lnTo>
                  <a:lnTo>
                    <a:pt x="3785" y="402"/>
                  </a:lnTo>
                  <a:lnTo>
                    <a:pt x="3846" y="392"/>
                  </a:lnTo>
                  <a:lnTo>
                    <a:pt x="3903" y="373"/>
                  </a:lnTo>
                  <a:lnTo>
                    <a:pt x="4086" y="293"/>
                  </a:lnTo>
                  <a:lnTo>
                    <a:pt x="4145" y="274"/>
                  </a:lnTo>
                  <a:lnTo>
                    <a:pt x="4204" y="262"/>
                  </a:lnTo>
                  <a:lnTo>
                    <a:pt x="4263" y="262"/>
                  </a:lnTo>
                  <a:lnTo>
                    <a:pt x="4320" y="270"/>
                  </a:lnTo>
                  <a:lnTo>
                    <a:pt x="4377" y="287"/>
                  </a:lnTo>
                  <a:lnTo>
                    <a:pt x="4429" y="312"/>
                  </a:lnTo>
                  <a:lnTo>
                    <a:pt x="4477" y="343"/>
                  </a:lnTo>
                  <a:lnTo>
                    <a:pt x="4520" y="383"/>
                  </a:lnTo>
                  <a:lnTo>
                    <a:pt x="4557" y="428"/>
                  </a:lnTo>
                  <a:lnTo>
                    <a:pt x="4587" y="482"/>
                  </a:lnTo>
                  <a:lnTo>
                    <a:pt x="4608" y="539"/>
                  </a:lnTo>
                  <a:lnTo>
                    <a:pt x="4663" y="731"/>
                  </a:lnTo>
                  <a:lnTo>
                    <a:pt x="4684" y="788"/>
                  </a:lnTo>
                  <a:lnTo>
                    <a:pt x="4715" y="840"/>
                  </a:lnTo>
                  <a:lnTo>
                    <a:pt x="4751" y="887"/>
                  </a:lnTo>
                  <a:lnTo>
                    <a:pt x="4795" y="927"/>
                  </a:lnTo>
                  <a:lnTo>
                    <a:pt x="4844" y="960"/>
                  </a:lnTo>
                  <a:lnTo>
                    <a:pt x="4898" y="985"/>
                  </a:lnTo>
                  <a:lnTo>
                    <a:pt x="4957" y="1002"/>
                  </a:lnTo>
                  <a:lnTo>
                    <a:pt x="5016" y="1009"/>
                  </a:lnTo>
                  <a:lnTo>
                    <a:pt x="5216" y="1017"/>
                  </a:lnTo>
                  <a:lnTo>
                    <a:pt x="5277" y="1025"/>
                  </a:lnTo>
                  <a:lnTo>
                    <a:pt x="5336" y="1042"/>
                  </a:lnTo>
                  <a:lnTo>
                    <a:pt x="5389" y="1067"/>
                  </a:lnTo>
                  <a:lnTo>
                    <a:pt x="5437" y="1099"/>
                  </a:lnTo>
                  <a:lnTo>
                    <a:pt x="5481" y="1137"/>
                  </a:lnTo>
                  <a:lnTo>
                    <a:pt x="5517" y="1183"/>
                  </a:lnTo>
                  <a:lnTo>
                    <a:pt x="5546" y="1232"/>
                  </a:lnTo>
                  <a:lnTo>
                    <a:pt x="5568" y="1288"/>
                  </a:lnTo>
                  <a:lnTo>
                    <a:pt x="5582" y="1345"/>
                  </a:lnTo>
                  <a:lnTo>
                    <a:pt x="5586" y="1404"/>
                  </a:lnTo>
                  <a:lnTo>
                    <a:pt x="5580" y="1465"/>
                  </a:lnTo>
                  <a:lnTo>
                    <a:pt x="5548" y="1663"/>
                  </a:lnTo>
                  <a:lnTo>
                    <a:pt x="5542" y="1724"/>
                  </a:lnTo>
                  <a:lnTo>
                    <a:pt x="5546" y="1783"/>
                  </a:lnTo>
                  <a:lnTo>
                    <a:pt x="5559" y="1842"/>
                  </a:lnTo>
                  <a:lnTo>
                    <a:pt x="5582" y="1895"/>
                  </a:lnTo>
                  <a:lnTo>
                    <a:pt x="5610" y="1947"/>
                  </a:lnTo>
                  <a:lnTo>
                    <a:pt x="5649" y="1993"/>
                  </a:lnTo>
                  <a:lnTo>
                    <a:pt x="5694" y="2033"/>
                  </a:lnTo>
                  <a:lnTo>
                    <a:pt x="5746" y="2067"/>
                  </a:lnTo>
                  <a:lnTo>
                    <a:pt x="5921" y="2160"/>
                  </a:lnTo>
                  <a:lnTo>
                    <a:pt x="5972" y="2195"/>
                  </a:lnTo>
                  <a:lnTo>
                    <a:pt x="6018" y="2235"/>
                  </a:lnTo>
                  <a:lnTo>
                    <a:pt x="6054" y="2280"/>
                  </a:lnTo>
                  <a:lnTo>
                    <a:pt x="6085" y="2330"/>
                  </a:lnTo>
                  <a:lnTo>
                    <a:pt x="6106" y="2383"/>
                  </a:lnTo>
                  <a:lnTo>
                    <a:pt x="6119" y="2440"/>
                  </a:lnTo>
                  <a:lnTo>
                    <a:pt x="6125" y="2498"/>
                  </a:lnTo>
                  <a:lnTo>
                    <a:pt x="6119" y="2557"/>
                  </a:lnTo>
                  <a:lnTo>
                    <a:pt x="6108" y="2614"/>
                  </a:lnTo>
                  <a:lnTo>
                    <a:pt x="6085" y="2669"/>
                  </a:lnTo>
                  <a:lnTo>
                    <a:pt x="6054" y="2722"/>
                  </a:lnTo>
                  <a:lnTo>
                    <a:pt x="5938" y="2884"/>
                  </a:lnTo>
                  <a:lnTo>
                    <a:pt x="5908" y="2938"/>
                  </a:lnTo>
                  <a:lnTo>
                    <a:pt x="5885" y="2993"/>
                  </a:lnTo>
                  <a:lnTo>
                    <a:pt x="5871" y="3052"/>
                  </a:lnTo>
                  <a:lnTo>
                    <a:pt x="5868" y="3111"/>
                  </a:lnTo>
                  <a:lnTo>
                    <a:pt x="5873" y="3170"/>
                  </a:lnTo>
                  <a:lnTo>
                    <a:pt x="5887" y="3227"/>
                  </a:lnTo>
                  <a:lnTo>
                    <a:pt x="5910" y="3283"/>
                  </a:lnTo>
                  <a:lnTo>
                    <a:pt x="5942" y="3334"/>
                  </a:lnTo>
                  <a:lnTo>
                    <a:pt x="6060" y="3496"/>
                  </a:lnTo>
                  <a:lnTo>
                    <a:pt x="6093" y="3549"/>
                  </a:lnTo>
                  <a:lnTo>
                    <a:pt x="6115" y="3605"/>
                  </a:lnTo>
                  <a:lnTo>
                    <a:pt x="6129" y="3662"/>
                  </a:lnTo>
                  <a:lnTo>
                    <a:pt x="6134" y="3719"/>
                  </a:lnTo>
                  <a:lnTo>
                    <a:pt x="6131" y="3778"/>
                  </a:lnTo>
                  <a:lnTo>
                    <a:pt x="6117" y="3833"/>
                  </a:lnTo>
                  <a:lnTo>
                    <a:pt x="6096" y="3887"/>
                  </a:lnTo>
                  <a:lnTo>
                    <a:pt x="6068" y="3938"/>
                  </a:lnTo>
                  <a:lnTo>
                    <a:pt x="6032" y="3984"/>
                  </a:lnTo>
                  <a:lnTo>
                    <a:pt x="5988" y="4024"/>
                  </a:lnTo>
                  <a:lnTo>
                    <a:pt x="5936" y="4058"/>
                  </a:lnTo>
                  <a:lnTo>
                    <a:pt x="5763" y="4155"/>
                  </a:lnTo>
                  <a:lnTo>
                    <a:pt x="5711" y="4188"/>
                  </a:lnTo>
                  <a:lnTo>
                    <a:pt x="5668" y="4230"/>
                  </a:lnTo>
                  <a:lnTo>
                    <a:pt x="5631" y="4275"/>
                  </a:lnTo>
                  <a:lnTo>
                    <a:pt x="5601" y="4327"/>
                  </a:lnTo>
                  <a:lnTo>
                    <a:pt x="5580" y="4382"/>
                  </a:lnTo>
                  <a:lnTo>
                    <a:pt x="5568" y="4439"/>
                  </a:lnTo>
                  <a:lnTo>
                    <a:pt x="5565" y="4500"/>
                  </a:lnTo>
                  <a:lnTo>
                    <a:pt x="5570" y="4561"/>
                  </a:lnTo>
                  <a:lnTo>
                    <a:pt x="5607" y="4757"/>
                  </a:lnTo>
                  <a:lnTo>
                    <a:pt x="5612" y="4818"/>
                  </a:lnTo>
                  <a:lnTo>
                    <a:pt x="5610" y="4877"/>
                  </a:lnTo>
                  <a:lnTo>
                    <a:pt x="5597" y="4935"/>
                  </a:lnTo>
                  <a:lnTo>
                    <a:pt x="5576" y="4990"/>
                  </a:lnTo>
                  <a:lnTo>
                    <a:pt x="5549" y="5039"/>
                  </a:lnTo>
                  <a:lnTo>
                    <a:pt x="5513" y="5085"/>
                  </a:lnTo>
                  <a:lnTo>
                    <a:pt x="5471" y="5125"/>
                  </a:lnTo>
                  <a:lnTo>
                    <a:pt x="5424" y="5158"/>
                  </a:lnTo>
                  <a:lnTo>
                    <a:pt x="5370" y="5184"/>
                  </a:lnTo>
                  <a:lnTo>
                    <a:pt x="5313" y="5201"/>
                  </a:lnTo>
                  <a:lnTo>
                    <a:pt x="5250" y="5209"/>
                  </a:lnTo>
                  <a:lnTo>
                    <a:pt x="5052" y="5220"/>
                  </a:lnTo>
                  <a:lnTo>
                    <a:pt x="4991" y="5230"/>
                  </a:lnTo>
                  <a:lnTo>
                    <a:pt x="4934" y="5247"/>
                  </a:lnTo>
                  <a:lnTo>
                    <a:pt x="4879" y="5274"/>
                  </a:lnTo>
                  <a:lnTo>
                    <a:pt x="4831" y="5306"/>
                  </a:lnTo>
                  <a:lnTo>
                    <a:pt x="4787" y="5348"/>
                  </a:lnTo>
                  <a:lnTo>
                    <a:pt x="4751" y="5394"/>
                  </a:lnTo>
                  <a:lnTo>
                    <a:pt x="4722" y="5447"/>
                  </a:lnTo>
                  <a:lnTo>
                    <a:pt x="4701" y="5504"/>
                  </a:lnTo>
                  <a:lnTo>
                    <a:pt x="4650" y="5697"/>
                  </a:lnTo>
                  <a:lnTo>
                    <a:pt x="4629" y="5754"/>
                  </a:lnTo>
                  <a:lnTo>
                    <a:pt x="4598" y="5807"/>
                  </a:lnTo>
                  <a:lnTo>
                    <a:pt x="4562" y="5853"/>
                  </a:lnTo>
                  <a:lnTo>
                    <a:pt x="4520" y="5893"/>
                  </a:lnTo>
                  <a:lnTo>
                    <a:pt x="4473" y="5927"/>
                  </a:lnTo>
                  <a:lnTo>
                    <a:pt x="4421" y="5952"/>
                  </a:lnTo>
                  <a:lnTo>
                    <a:pt x="4366" y="5969"/>
                  </a:lnTo>
                  <a:lnTo>
                    <a:pt x="4309" y="5979"/>
                  </a:lnTo>
                  <a:lnTo>
                    <a:pt x="4250" y="5979"/>
                  </a:lnTo>
                  <a:lnTo>
                    <a:pt x="4189" y="5969"/>
                  </a:lnTo>
                  <a:lnTo>
                    <a:pt x="4132" y="5950"/>
                  </a:lnTo>
                  <a:lnTo>
                    <a:pt x="3947" y="5876"/>
                  </a:lnTo>
                  <a:lnTo>
                    <a:pt x="3888" y="5857"/>
                  </a:lnTo>
                  <a:lnTo>
                    <a:pt x="3829" y="5847"/>
                  </a:lnTo>
                  <a:lnTo>
                    <a:pt x="3769" y="5847"/>
                  </a:lnTo>
                  <a:lnTo>
                    <a:pt x="3712" y="5857"/>
                  </a:lnTo>
                  <a:lnTo>
                    <a:pt x="3655" y="5876"/>
                  </a:lnTo>
                  <a:lnTo>
                    <a:pt x="3602" y="5901"/>
                  </a:lnTo>
                  <a:lnTo>
                    <a:pt x="3554" y="5937"/>
                  </a:lnTo>
                  <a:lnTo>
                    <a:pt x="3510" y="5979"/>
                  </a:lnTo>
                  <a:lnTo>
                    <a:pt x="3379" y="6129"/>
                  </a:lnTo>
                  <a:lnTo>
                    <a:pt x="3335" y="6173"/>
                  </a:lnTo>
                  <a:lnTo>
                    <a:pt x="3285" y="6207"/>
                  </a:lnTo>
                  <a:lnTo>
                    <a:pt x="3234" y="6234"/>
                  </a:lnTo>
                  <a:lnTo>
                    <a:pt x="3177" y="6251"/>
                  </a:lnTo>
                  <a:lnTo>
                    <a:pt x="3120" y="6261"/>
                  </a:lnTo>
                  <a:lnTo>
                    <a:pt x="3062" y="6261"/>
                  </a:lnTo>
                  <a:lnTo>
                    <a:pt x="3005" y="6253"/>
                  </a:lnTo>
                  <a:lnTo>
                    <a:pt x="2950" y="6236"/>
                  </a:lnTo>
                  <a:lnTo>
                    <a:pt x="2897" y="6211"/>
                  </a:lnTo>
                  <a:lnTo>
                    <a:pt x="2847" y="6177"/>
                  </a:lnTo>
                  <a:lnTo>
                    <a:pt x="2801" y="6133"/>
                  </a:lnTo>
                  <a:lnTo>
                    <a:pt x="2668" y="5985"/>
                  </a:lnTo>
                  <a:lnTo>
                    <a:pt x="2624" y="5943"/>
                  </a:lnTo>
                  <a:lnTo>
                    <a:pt x="2575" y="5910"/>
                  </a:lnTo>
                  <a:lnTo>
                    <a:pt x="2521" y="5884"/>
                  </a:lnTo>
                  <a:lnTo>
                    <a:pt x="2464" y="5866"/>
                  </a:lnTo>
                  <a:lnTo>
                    <a:pt x="2407" y="5859"/>
                  </a:lnTo>
                  <a:lnTo>
                    <a:pt x="2346" y="5859"/>
                  </a:lnTo>
                  <a:lnTo>
                    <a:pt x="2287" y="5870"/>
                  </a:lnTo>
                  <a:lnTo>
                    <a:pt x="2230" y="5889"/>
                  </a:lnTo>
                  <a:lnTo>
                    <a:pt x="2047" y="5969"/>
                  </a:lnTo>
                  <a:lnTo>
                    <a:pt x="1988" y="5988"/>
                  </a:lnTo>
                  <a:lnTo>
                    <a:pt x="1929" y="6000"/>
                  </a:lnTo>
                  <a:lnTo>
                    <a:pt x="1869" y="6000"/>
                  </a:lnTo>
                  <a:lnTo>
                    <a:pt x="1810" y="5992"/>
                  </a:lnTo>
                  <a:lnTo>
                    <a:pt x="1755" y="5975"/>
                  </a:lnTo>
                  <a:lnTo>
                    <a:pt x="1704" y="5950"/>
                  </a:lnTo>
                  <a:lnTo>
                    <a:pt x="1656" y="5918"/>
                  </a:lnTo>
                  <a:lnTo>
                    <a:pt x="1612" y="5880"/>
                  </a:lnTo>
                  <a:lnTo>
                    <a:pt x="1576" y="5834"/>
                  </a:lnTo>
                  <a:lnTo>
                    <a:pt x="1546" y="5781"/>
                  </a:lnTo>
                  <a:lnTo>
                    <a:pt x="1525" y="5724"/>
                  </a:lnTo>
                  <a:lnTo>
                    <a:pt x="1469" y="5531"/>
                  </a:lnTo>
                  <a:lnTo>
                    <a:pt x="1448" y="5474"/>
                  </a:lnTo>
                  <a:lnTo>
                    <a:pt x="1418" y="5421"/>
                  </a:lnTo>
                  <a:lnTo>
                    <a:pt x="1382" y="5375"/>
                  </a:lnTo>
                  <a:lnTo>
                    <a:pt x="1338" y="5335"/>
                  </a:lnTo>
                  <a:lnTo>
                    <a:pt x="1288" y="5302"/>
                  </a:lnTo>
                  <a:lnTo>
                    <a:pt x="1235" y="5278"/>
                  </a:lnTo>
                  <a:lnTo>
                    <a:pt x="1176" y="5260"/>
                  </a:lnTo>
                  <a:lnTo>
                    <a:pt x="1117" y="5253"/>
                  </a:lnTo>
                  <a:lnTo>
                    <a:pt x="917" y="5243"/>
                  </a:lnTo>
                  <a:lnTo>
                    <a:pt x="854" y="5238"/>
                  </a:lnTo>
                  <a:lnTo>
                    <a:pt x="797" y="5220"/>
                  </a:lnTo>
                  <a:lnTo>
                    <a:pt x="743" y="5196"/>
                  </a:lnTo>
                  <a:lnTo>
                    <a:pt x="696" y="5163"/>
                  </a:lnTo>
                  <a:lnTo>
                    <a:pt x="652" y="5123"/>
                  </a:lnTo>
                  <a:lnTo>
                    <a:pt x="616" y="5079"/>
                  </a:lnTo>
                  <a:lnTo>
                    <a:pt x="587" y="5030"/>
                  </a:lnTo>
                  <a:lnTo>
                    <a:pt x="564" y="4975"/>
                  </a:lnTo>
                  <a:lnTo>
                    <a:pt x="551" y="4918"/>
                  </a:lnTo>
                  <a:lnTo>
                    <a:pt x="547" y="4858"/>
                  </a:lnTo>
                  <a:lnTo>
                    <a:pt x="553" y="4796"/>
                  </a:lnTo>
                  <a:lnTo>
                    <a:pt x="587" y="4601"/>
                  </a:lnTo>
                  <a:lnTo>
                    <a:pt x="593" y="4540"/>
                  </a:lnTo>
                  <a:lnTo>
                    <a:pt x="589" y="4479"/>
                  </a:lnTo>
                  <a:lnTo>
                    <a:pt x="576" y="4422"/>
                  </a:lnTo>
                  <a:lnTo>
                    <a:pt x="553" y="4367"/>
                  </a:lnTo>
                  <a:lnTo>
                    <a:pt x="522" y="4315"/>
                  </a:lnTo>
                  <a:lnTo>
                    <a:pt x="486" y="4270"/>
                  </a:lnTo>
                  <a:lnTo>
                    <a:pt x="440" y="4230"/>
                  </a:lnTo>
                  <a:lnTo>
                    <a:pt x="389" y="4197"/>
                  </a:lnTo>
                  <a:lnTo>
                    <a:pt x="213" y="4102"/>
                  </a:lnTo>
                  <a:lnTo>
                    <a:pt x="162" y="4070"/>
                  </a:lnTo>
                  <a:lnTo>
                    <a:pt x="116" y="4030"/>
                  </a:lnTo>
                  <a:lnTo>
                    <a:pt x="78" y="3984"/>
                  </a:lnTo>
                  <a:lnTo>
                    <a:pt x="50" y="3932"/>
                  </a:lnTo>
                  <a:lnTo>
                    <a:pt x="29" y="3879"/>
                  </a:lnTo>
                  <a:lnTo>
                    <a:pt x="15" y="3824"/>
                  </a:lnTo>
                  <a:lnTo>
                    <a:pt x="10" y="3765"/>
                  </a:lnTo>
                  <a:lnTo>
                    <a:pt x="13" y="3708"/>
                  </a:lnTo>
                  <a:lnTo>
                    <a:pt x="27" y="3650"/>
                  </a:lnTo>
                  <a:lnTo>
                    <a:pt x="50" y="3593"/>
                  </a:lnTo>
                  <a:lnTo>
                    <a:pt x="80" y="3540"/>
                  </a:lnTo>
                  <a:lnTo>
                    <a:pt x="196" y="3378"/>
                  </a:lnTo>
                  <a:lnTo>
                    <a:pt x="227" y="3325"/>
                  </a:lnTo>
                  <a:lnTo>
                    <a:pt x="248" y="3269"/>
                  </a:lnTo>
                  <a:lnTo>
                    <a:pt x="261" y="3212"/>
                  </a:lnTo>
                  <a:lnTo>
                    <a:pt x="265" y="3153"/>
                  </a:lnTo>
                  <a:lnTo>
                    <a:pt x="261" y="3094"/>
                  </a:lnTo>
                  <a:lnTo>
                    <a:pt x="246" y="3037"/>
                  </a:lnTo>
                  <a:lnTo>
                    <a:pt x="223" y="2982"/>
                  </a:lnTo>
                  <a:lnTo>
                    <a:pt x="192" y="2928"/>
                  </a:lnTo>
                  <a:lnTo>
                    <a:pt x="74" y="2768"/>
                  </a:lnTo>
                  <a:lnTo>
                    <a:pt x="42" y="2715"/>
                  </a:lnTo>
                  <a:lnTo>
                    <a:pt x="19" y="2660"/>
                  </a:lnTo>
                  <a:lnTo>
                    <a:pt x="4" y="2602"/>
                  </a:lnTo>
                  <a:lnTo>
                    <a:pt x="0" y="2543"/>
                  </a:lnTo>
                  <a:lnTo>
                    <a:pt x="4" y="2486"/>
                  </a:lnTo>
                  <a:lnTo>
                    <a:pt x="15" y="2431"/>
                  </a:lnTo>
                  <a:lnTo>
                    <a:pt x="36" y="2376"/>
                  </a:lnTo>
                  <a:lnTo>
                    <a:pt x="65" y="2326"/>
                  </a:lnTo>
                  <a:lnTo>
                    <a:pt x="103" y="2278"/>
                  </a:lnTo>
                  <a:lnTo>
                    <a:pt x="147" y="2238"/>
                  </a:lnTo>
                  <a:lnTo>
                    <a:pt x="198" y="2204"/>
                  </a:lnTo>
                  <a:lnTo>
                    <a:pt x="372" y="2107"/>
                  </a:lnTo>
                  <a:lnTo>
                    <a:pt x="423" y="2073"/>
                  </a:lnTo>
                  <a:lnTo>
                    <a:pt x="467" y="2033"/>
                  </a:lnTo>
                  <a:lnTo>
                    <a:pt x="505" y="1987"/>
                  </a:lnTo>
                  <a:lnTo>
                    <a:pt x="534" y="1935"/>
                  </a:lnTo>
                  <a:lnTo>
                    <a:pt x="555" y="1880"/>
                  </a:lnTo>
                  <a:lnTo>
                    <a:pt x="566" y="1821"/>
                  </a:lnTo>
                  <a:lnTo>
                    <a:pt x="570" y="1762"/>
                  </a:lnTo>
                  <a:lnTo>
                    <a:pt x="564" y="1701"/>
                  </a:lnTo>
                  <a:lnTo>
                    <a:pt x="528" y="1505"/>
                  </a:lnTo>
                  <a:lnTo>
                    <a:pt x="522" y="1444"/>
                  </a:lnTo>
                  <a:lnTo>
                    <a:pt x="526" y="1385"/>
                  </a:lnTo>
                  <a:lnTo>
                    <a:pt x="537" y="1326"/>
                  </a:lnTo>
                  <a:lnTo>
                    <a:pt x="558" y="1272"/>
                  </a:lnTo>
                  <a:lnTo>
                    <a:pt x="587" y="1223"/>
                  </a:lnTo>
                  <a:lnTo>
                    <a:pt x="621" y="1177"/>
                  </a:lnTo>
                  <a:lnTo>
                    <a:pt x="665" y="1137"/>
                  </a:lnTo>
                  <a:lnTo>
                    <a:pt x="713" y="1105"/>
                  </a:lnTo>
                  <a:lnTo>
                    <a:pt x="766" y="1078"/>
                  </a:lnTo>
                  <a:lnTo>
                    <a:pt x="823" y="1061"/>
                  </a:lnTo>
                  <a:lnTo>
                    <a:pt x="884" y="1051"/>
                  </a:lnTo>
                  <a:lnTo>
                    <a:pt x="1084" y="1040"/>
                  </a:lnTo>
                  <a:lnTo>
                    <a:pt x="1145" y="1032"/>
                  </a:lnTo>
                  <a:lnTo>
                    <a:pt x="1203" y="1015"/>
                  </a:lnTo>
                  <a:lnTo>
                    <a:pt x="1256" y="988"/>
                  </a:lnTo>
                  <a:lnTo>
                    <a:pt x="1304" y="956"/>
                  </a:lnTo>
                  <a:lnTo>
                    <a:pt x="1345" y="914"/>
                  </a:lnTo>
                  <a:lnTo>
                    <a:pt x="1382" y="868"/>
                  </a:lnTo>
                  <a:lnTo>
                    <a:pt x="1410" y="815"/>
                  </a:lnTo>
                  <a:lnTo>
                    <a:pt x="1431" y="756"/>
                  </a:lnTo>
                  <a:lnTo>
                    <a:pt x="1483" y="565"/>
                  </a:lnTo>
                  <a:lnTo>
                    <a:pt x="1504" y="506"/>
                  </a:lnTo>
                  <a:lnTo>
                    <a:pt x="1534" y="453"/>
                  </a:lnTo>
                  <a:lnTo>
                    <a:pt x="1570" y="407"/>
                  </a:lnTo>
                  <a:lnTo>
                    <a:pt x="1612" y="367"/>
                  </a:lnTo>
                  <a:lnTo>
                    <a:pt x="1660" y="333"/>
                  </a:lnTo>
                  <a:lnTo>
                    <a:pt x="1711" y="308"/>
                  </a:lnTo>
                  <a:lnTo>
                    <a:pt x="1767" y="291"/>
                  </a:lnTo>
                  <a:lnTo>
                    <a:pt x="1824" y="282"/>
                  </a:lnTo>
                  <a:lnTo>
                    <a:pt x="1883" y="282"/>
                  </a:lnTo>
                  <a:lnTo>
                    <a:pt x="1944" y="291"/>
                  </a:lnTo>
                  <a:lnTo>
                    <a:pt x="2001" y="310"/>
                  </a:lnTo>
                  <a:lnTo>
                    <a:pt x="2186" y="384"/>
                  </a:lnTo>
                  <a:lnTo>
                    <a:pt x="2245" y="403"/>
                  </a:lnTo>
                  <a:lnTo>
                    <a:pt x="2304" y="413"/>
                  </a:lnTo>
                  <a:lnTo>
                    <a:pt x="2363" y="413"/>
                  </a:lnTo>
                  <a:lnTo>
                    <a:pt x="2420" y="403"/>
                  </a:lnTo>
                  <a:lnTo>
                    <a:pt x="2477" y="386"/>
                  </a:lnTo>
                  <a:lnTo>
                    <a:pt x="2531" y="360"/>
                  </a:lnTo>
                  <a:lnTo>
                    <a:pt x="2578" y="323"/>
                  </a:lnTo>
                  <a:lnTo>
                    <a:pt x="2622" y="282"/>
                  </a:lnTo>
                  <a:lnTo>
                    <a:pt x="2754" y="131"/>
                  </a:lnTo>
                  <a:lnTo>
                    <a:pt x="2798" y="87"/>
                  </a:lnTo>
                  <a:lnTo>
                    <a:pt x="2847" y="53"/>
                  </a:lnTo>
                  <a:lnTo>
                    <a:pt x="2899" y="26"/>
                  </a:lnTo>
                  <a:lnTo>
                    <a:pt x="2956" y="9"/>
                  </a:lnTo>
                  <a:lnTo>
                    <a:pt x="3013" y="0"/>
                  </a:lnTo>
                  <a:lnTo>
                    <a:pt x="3070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206">
              <a:extLst>
                <a:ext uri="{FF2B5EF4-FFF2-40B4-BE49-F238E27FC236}">
                  <a16:creationId xmlns:a16="http://schemas.microsoft.com/office/drawing/2014/main" id="{0E83EA46-9230-4C7F-A8E3-6F7A3F267B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0" y="5333"/>
              <a:ext cx="906" cy="717"/>
            </a:xfrm>
            <a:custGeom>
              <a:avLst/>
              <a:gdLst>
                <a:gd name="T0" fmla="*/ 1515 w 1812"/>
                <a:gd name="T1" fmla="*/ 0 h 1434"/>
                <a:gd name="T2" fmla="*/ 1563 w 1812"/>
                <a:gd name="T3" fmla="*/ 0 h 1434"/>
                <a:gd name="T4" fmla="*/ 1608 w 1812"/>
                <a:gd name="T5" fmla="*/ 7 h 1434"/>
                <a:gd name="T6" fmla="*/ 1654 w 1812"/>
                <a:gd name="T7" fmla="*/ 23 h 1434"/>
                <a:gd name="T8" fmla="*/ 1694 w 1812"/>
                <a:gd name="T9" fmla="*/ 47 h 1434"/>
                <a:gd name="T10" fmla="*/ 1732 w 1812"/>
                <a:gd name="T11" fmla="*/ 80 h 1434"/>
                <a:gd name="T12" fmla="*/ 1765 w 1812"/>
                <a:gd name="T13" fmla="*/ 118 h 1434"/>
                <a:gd name="T14" fmla="*/ 1788 w 1812"/>
                <a:gd name="T15" fmla="*/ 160 h 1434"/>
                <a:gd name="T16" fmla="*/ 1803 w 1812"/>
                <a:gd name="T17" fmla="*/ 204 h 1434"/>
                <a:gd name="T18" fmla="*/ 1812 w 1812"/>
                <a:gd name="T19" fmla="*/ 249 h 1434"/>
                <a:gd name="T20" fmla="*/ 1810 w 1812"/>
                <a:gd name="T21" fmla="*/ 297 h 1434"/>
                <a:gd name="T22" fmla="*/ 1803 w 1812"/>
                <a:gd name="T23" fmla="*/ 343 h 1434"/>
                <a:gd name="T24" fmla="*/ 1788 w 1812"/>
                <a:gd name="T25" fmla="*/ 386 h 1434"/>
                <a:gd name="T26" fmla="*/ 1763 w 1812"/>
                <a:gd name="T27" fmla="*/ 428 h 1434"/>
                <a:gd name="T28" fmla="*/ 1732 w 1812"/>
                <a:gd name="T29" fmla="*/ 466 h 1434"/>
                <a:gd name="T30" fmla="*/ 1035 w 1812"/>
                <a:gd name="T31" fmla="*/ 1160 h 1434"/>
                <a:gd name="T32" fmla="*/ 835 w 1812"/>
                <a:gd name="T33" fmla="*/ 1358 h 1434"/>
                <a:gd name="T34" fmla="*/ 799 w 1812"/>
                <a:gd name="T35" fmla="*/ 1389 h 1434"/>
                <a:gd name="T36" fmla="*/ 757 w 1812"/>
                <a:gd name="T37" fmla="*/ 1412 h 1434"/>
                <a:gd name="T38" fmla="*/ 715 w 1812"/>
                <a:gd name="T39" fmla="*/ 1427 h 1434"/>
                <a:gd name="T40" fmla="*/ 669 w 1812"/>
                <a:gd name="T41" fmla="*/ 1434 h 1434"/>
                <a:gd name="T42" fmla="*/ 623 w 1812"/>
                <a:gd name="T43" fmla="*/ 1434 h 1434"/>
                <a:gd name="T44" fmla="*/ 579 w 1812"/>
                <a:gd name="T45" fmla="*/ 1427 h 1434"/>
                <a:gd name="T46" fmla="*/ 536 w 1812"/>
                <a:gd name="T47" fmla="*/ 1412 h 1434"/>
                <a:gd name="T48" fmla="*/ 496 w 1812"/>
                <a:gd name="T49" fmla="*/ 1387 h 1434"/>
                <a:gd name="T50" fmla="*/ 457 w 1812"/>
                <a:gd name="T51" fmla="*/ 1356 h 1434"/>
                <a:gd name="T52" fmla="*/ 257 w 1812"/>
                <a:gd name="T53" fmla="*/ 1156 h 1434"/>
                <a:gd name="T54" fmla="*/ 78 w 1812"/>
                <a:gd name="T55" fmla="*/ 975 h 1434"/>
                <a:gd name="T56" fmla="*/ 48 w 1812"/>
                <a:gd name="T57" fmla="*/ 937 h 1434"/>
                <a:gd name="T58" fmla="*/ 23 w 1812"/>
                <a:gd name="T59" fmla="*/ 895 h 1434"/>
                <a:gd name="T60" fmla="*/ 8 w 1812"/>
                <a:gd name="T61" fmla="*/ 851 h 1434"/>
                <a:gd name="T62" fmla="*/ 0 w 1812"/>
                <a:gd name="T63" fmla="*/ 806 h 1434"/>
                <a:gd name="T64" fmla="*/ 0 w 1812"/>
                <a:gd name="T65" fmla="*/ 758 h 1434"/>
                <a:gd name="T66" fmla="*/ 8 w 1812"/>
                <a:gd name="T67" fmla="*/ 712 h 1434"/>
                <a:gd name="T68" fmla="*/ 25 w 1812"/>
                <a:gd name="T69" fmla="*/ 668 h 1434"/>
                <a:gd name="T70" fmla="*/ 48 w 1812"/>
                <a:gd name="T71" fmla="*/ 627 h 1434"/>
                <a:gd name="T72" fmla="*/ 80 w 1812"/>
                <a:gd name="T73" fmla="*/ 588 h 1434"/>
                <a:gd name="T74" fmla="*/ 118 w 1812"/>
                <a:gd name="T75" fmla="*/ 556 h 1434"/>
                <a:gd name="T76" fmla="*/ 160 w 1812"/>
                <a:gd name="T77" fmla="*/ 533 h 1434"/>
                <a:gd name="T78" fmla="*/ 204 w 1812"/>
                <a:gd name="T79" fmla="*/ 518 h 1434"/>
                <a:gd name="T80" fmla="*/ 252 w 1812"/>
                <a:gd name="T81" fmla="*/ 510 h 1434"/>
                <a:gd name="T82" fmla="*/ 297 w 1812"/>
                <a:gd name="T83" fmla="*/ 510 h 1434"/>
                <a:gd name="T84" fmla="*/ 345 w 1812"/>
                <a:gd name="T85" fmla="*/ 518 h 1434"/>
                <a:gd name="T86" fmla="*/ 389 w 1812"/>
                <a:gd name="T87" fmla="*/ 533 h 1434"/>
                <a:gd name="T88" fmla="*/ 431 w 1812"/>
                <a:gd name="T89" fmla="*/ 558 h 1434"/>
                <a:gd name="T90" fmla="*/ 469 w 1812"/>
                <a:gd name="T91" fmla="*/ 590 h 1434"/>
                <a:gd name="T92" fmla="*/ 648 w 1812"/>
                <a:gd name="T93" fmla="*/ 769 h 1434"/>
                <a:gd name="T94" fmla="*/ 1346 w 1812"/>
                <a:gd name="T95" fmla="*/ 78 h 1434"/>
                <a:gd name="T96" fmla="*/ 1384 w 1812"/>
                <a:gd name="T97" fmla="*/ 45 h 1434"/>
                <a:gd name="T98" fmla="*/ 1426 w 1812"/>
                <a:gd name="T99" fmla="*/ 23 h 1434"/>
                <a:gd name="T100" fmla="*/ 1469 w 1812"/>
                <a:gd name="T101" fmla="*/ 7 h 1434"/>
                <a:gd name="T102" fmla="*/ 1515 w 1812"/>
                <a:gd name="T103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812" h="1434">
                  <a:moveTo>
                    <a:pt x="1515" y="0"/>
                  </a:moveTo>
                  <a:lnTo>
                    <a:pt x="1563" y="0"/>
                  </a:lnTo>
                  <a:lnTo>
                    <a:pt x="1608" y="7"/>
                  </a:lnTo>
                  <a:lnTo>
                    <a:pt x="1654" y="23"/>
                  </a:lnTo>
                  <a:lnTo>
                    <a:pt x="1694" y="47"/>
                  </a:lnTo>
                  <a:lnTo>
                    <a:pt x="1732" y="80"/>
                  </a:lnTo>
                  <a:lnTo>
                    <a:pt x="1765" y="118"/>
                  </a:lnTo>
                  <a:lnTo>
                    <a:pt x="1788" y="160"/>
                  </a:lnTo>
                  <a:lnTo>
                    <a:pt x="1803" y="204"/>
                  </a:lnTo>
                  <a:lnTo>
                    <a:pt x="1812" y="249"/>
                  </a:lnTo>
                  <a:lnTo>
                    <a:pt x="1810" y="297"/>
                  </a:lnTo>
                  <a:lnTo>
                    <a:pt x="1803" y="343"/>
                  </a:lnTo>
                  <a:lnTo>
                    <a:pt x="1788" y="386"/>
                  </a:lnTo>
                  <a:lnTo>
                    <a:pt x="1763" y="428"/>
                  </a:lnTo>
                  <a:lnTo>
                    <a:pt x="1732" y="466"/>
                  </a:lnTo>
                  <a:lnTo>
                    <a:pt x="1035" y="1160"/>
                  </a:lnTo>
                  <a:lnTo>
                    <a:pt x="835" y="1358"/>
                  </a:lnTo>
                  <a:lnTo>
                    <a:pt x="799" y="1389"/>
                  </a:lnTo>
                  <a:lnTo>
                    <a:pt x="757" y="1412"/>
                  </a:lnTo>
                  <a:lnTo>
                    <a:pt x="715" y="1427"/>
                  </a:lnTo>
                  <a:lnTo>
                    <a:pt x="669" y="1434"/>
                  </a:lnTo>
                  <a:lnTo>
                    <a:pt x="623" y="1434"/>
                  </a:lnTo>
                  <a:lnTo>
                    <a:pt x="579" y="1427"/>
                  </a:lnTo>
                  <a:lnTo>
                    <a:pt x="536" y="1412"/>
                  </a:lnTo>
                  <a:lnTo>
                    <a:pt x="496" y="1387"/>
                  </a:lnTo>
                  <a:lnTo>
                    <a:pt x="457" y="1356"/>
                  </a:lnTo>
                  <a:lnTo>
                    <a:pt x="257" y="1156"/>
                  </a:lnTo>
                  <a:lnTo>
                    <a:pt x="78" y="975"/>
                  </a:lnTo>
                  <a:lnTo>
                    <a:pt x="48" y="937"/>
                  </a:lnTo>
                  <a:lnTo>
                    <a:pt x="23" y="895"/>
                  </a:lnTo>
                  <a:lnTo>
                    <a:pt x="8" y="851"/>
                  </a:lnTo>
                  <a:lnTo>
                    <a:pt x="0" y="806"/>
                  </a:lnTo>
                  <a:lnTo>
                    <a:pt x="0" y="758"/>
                  </a:lnTo>
                  <a:lnTo>
                    <a:pt x="8" y="712"/>
                  </a:lnTo>
                  <a:lnTo>
                    <a:pt x="25" y="668"/>
                  </a:lnTo>
                  <a:lnTo>
                    <a:pt x="48" y="627"/>
                  </a:lnTo>
                  <a:lnTo>
                    <a:pt x="80" y="588"/>
                  </a:lnTo>
                  <a:lnTo>
                    <a:pt x="118" y="556"/>
                  </a:lnTo>
                  <a:lnTo>
                    <a:pt x="160" y="533"/>
                  </a:lnTo>
                  <a:lnTo>
                    <a:pt x="204" y="518"/>
                  </a:lnTo>
                  <a:lnTo>
                    <a:pt x="252" y="510"/>
                  </a:lnTo>
                  <a:lnTo>
                    <a:pt x="297" y="510"/>
                  </a:lnTo>
                  <a:lnTo>
                    <a:pt x="345" y="518"/>
                  </a:lnTo>
                  <a:lnTo>
                    <a:pt x="389" y="533"/>
                  </a:lnTo>
                  <a:lnTo>
                    <a:pt x="431" y="558"/>
                  </a:lnTo>
                  <a:lnTo>
                    <a:pt x="469" y="590"/>
                  </a:lnTo>
                  <a:lnTo>
                    <a:pt x="648" y="769"/>
                  </a:lnTo>
                  <a:lnTo>
                    <a:pt x="1346" y="78"/>
                  </a:lnTo>
                  <a:lnTo>
                    <a:pt x="1384" y="45"/>
                  </a:lnTo>
                  <a:lnTo>
                    <a:pt x="1426" y="23"/>
                  </a:lnTo>
                  <a:lnTo>
                    <a:pt x="1469" y="7"/>
                  </a:lnTo>
                  <a:lnTo>
                    <a:pt x="1515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7" name="TextBox 236">
            <a:extLst>
              <a:ext uri="{FF2B5EF4-FFF2-40B4-BE49-F238E27FC236}">
                <a16:creationId xmlns:a16="http://schemas.microsoft.com/office/drawing/2014/main" id="{C2AC9C74-A590-4397-AF97-95061AA3578A}"/>
              </a:ext>
            </a:extLst>
          </p:cNvPr>
          <p:cNvSpPr txBox="1"/>
          <p:nvPr/>
        </p:nvSpPr>
        <p:spPr>
          <a:xfrm>
            <a:off x="7038848" y="6181090"/>
            <a:ext cx="3456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>
                <a:solidFill>
                  <a:schemeClr val="bg1"/>
                </a:solidFill>
                <a:latin typeface="Raleway ExtraBold" panose="020B0903030101060003" pitchFamily="34" charset="-52"/>
              </a:rPr>
              <a:t>Скорее и то, и другое…</a:t>
            </a:r>
            <a:endParaRPr lang="en-US" sz="2000" dirty="0">
              <a:solidFill>
                <a:schemeClr val="bg1"/>
              </a:solidFill>
              <a:latin typeface="Raleway ExtraBold" panose="020B0903030101060003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7692273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5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3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3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5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5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3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85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3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2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7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/>
      <p:bldP spid="7" grpId="0" animBg="1"/>
      <p:bldP spid="8" grpId="0" animBg="1"/>
      <p:bldP spid="11" grpId="0"/>
      <p:bldP spid="14" grpId="0"/>
      <p:bldP spid="18" grpId="0"/>
      <p:bldP spid="95" grpId="0" animBg="1"/>
      <p:bldP spid="168" grpId="0" animBg="1"/>
      <p:bldP spid="169" grpId="0" animBg="1"/>
      <p:bldP spid="170" grpId="0" animBg="1"/>
      <p:bldP spid="2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161" y="1765460"/>
            <a:ext cx="6317648" cy="3625408"/>
          </a:xfrm>
          <a:prstGeom prst="rect">
            <a:avLst/>
          </a:prstGeom>
        </p:spPr>
      </p:pic>
      <p:sp>
        <p:nvSpPr>
          <p:cNvPr id="61" name="Oval 76">
            <a:extLst>
              <a:ext uri="{FF2B5EF4-FFF2-40B4-BE49-F238E27FC236}">
                <a16:creationId xmlns:a16="http://schemas.microsoft.com/office/drawing/2014/main" id="{BF1CDFF7-94DE-426A-8335-1E59E879C3BE}"/>
              </a:ext>
            </a:extLst>
          </p:cNvPr>
          <p:cNvSpPr/>
          <p:nvPr/>
        </p:nvSpPr>
        <p:spPr>
          <a:xfrm rot="20719227">
            <a:off x="505042" y="2040567"/>
            <a:ext cx="4878204" cy="3155905"/>
          </a:xfrm>
          <a:prstGeom prst="ellipse">
            <a:avLst/>
          </a:prstGeom>
          <a:solidFill>
            <a:srgbClr val="F0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Freeform 52">
            <a:extLst>
              <a:ext uri="{FF2B5EF4-FFF2-40B4-BE49-F238E27FC236}">
                <a16:creationId xmlns:a16="http://schemas.microsoft.com/office/drawing/2014/main" id="{80271506-A324-4844-A5D5-6DB09BFC3600}"/>
              </a:ext>
            </a:extLst>
          </p:cNvPr>
          <p:cNvSpPr>
            <a:spLocks noEditPoints="1"/>
          </p:cNvSpPr>
          <p:nvPr/>
        </p:nvSpPr>
        <p:spPr bwMode="auto">
          <a:xfrm>
            <a:off x="1035155" y="1909599"/>
            <a:ext cx="483785" cy="630240"/>
          </a:xfrm>
          <a:custGeom>
            <a:avLst/>
            <a:gdLst>
              <a:gd name="T0" fmla="*/ 0 w 407"/>
              <a:gd name="T1" fmla="*/ 210 h 533"/>
              <a:gd name="T2" fmla="*/ 126 w 407"/>
              <a:gd name="T3" fmla="*/ 42 h 533"/>
              <a:gd name="T4" fmla="*/ 346 w 407"/>
              <a:gd name="T5" fmla="*/ 98 h 533"/>
              <a:gd name="T6" fmla="*/ 315 w 407"/>
              <a:gd name="T7" fmla="*/ 293 h 533"/>
              <a:gd name="T8" fmla="*/ 333 w 407"/>
              <a:gd name="T9" fmla="*/ 329 h 533"/>
              <a:gd name="T10" fmla="*/ 212 w 407"/>
              <a:gd name="T11" fmla="*/ 389 h 533"/>
              <a:gd name="T12" fmla="*/ 187 w 407"/>
              <a:gd name="T13" fmla="*/ 337 h 533"/>
              <a:gd name="T14" fmla="*/ 225 w 407"/>
              <a:gd name="T15" fmla="*/ 157 h 533"/>
              <a:gd name="T16" fmla="*/ 162 w 407"/>
              <a:gd name="T17" fmla="*/ 150 h 533"/>
              <a:gd name="T18" fmla="*/ 105 w 407"/>
              <a:gd name="T19" fmla="*/ 245 h 533"/>
              <a:gd name="T20" fmla="*/ 0 w 407"/>
              <a:gd name="T21" fmla="*/ 210 h 533"/>
              <a:gd name="T22" fmla="*/ 277 w 407"/>
              <a:gd name="T23" fmla="*/ 377 h 533"/>
              <a:gd name="T24" fmla="*/ 389 w 407"/>
              <a:gd name="T25" fmla="*/ 407 h 533"/>
              <a:gd name="T26" fmla="*/ 345 w 407"/>
              <a:gd name="T27" fmla="*/ 512 h 533"/>
              <a:gd name="T28" fmla="*/ 238 w 407"/>
              <a:gd name="T29" fmla="*/ 482 h 533"/>
              <a:gd name="T30" fmla="*/ 277 w 407"/>
              <a:gd name="T31" fmla="*/ 377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07" h="533">
                <a:moveTo>
                  <a:pt x="0" y="210"/>
                </a:moveTo>
                <a:cubicBezTo>
                  <a:pt x="19" y="135"/>
                  <a:pt x="62" y="75"/>
                  <a:pt x="126" y="42"/>
                </a:cubicBezTo>
                <a:cubicBezTo>
                  <a:pt x="212" y="0"/>
                  <a:pt x="303" y="11"/>
                  <a:pt x="346" y="98"/>
                </a:cubicBezTo>
                <a:cubicBezTo>
                  <a:pt x="388" y="182"/>
                  <a:pt x="296" y="254"/>
                  <a:pt x="315" y="293"/>
                </a:cubicBezTo>
                <a:cubicBezTo>
                  <a:pt x="333" y="329"/>
                  <a:pt x="333" y="329"/>
                  <a:pt x="333" y="329"/>
                </a:cubicBezTo>
                <a:cubicBezTo>
                  <a:pt x="212" y="389"/>
                  <a:pt x="212" y="389"/>
                  <a:pt x="212" y="389"/>
                </a:cubicBezTo>
                <a:cubicBezTo>
                  <a:pt x="187" y="337"/>
                  <a:pt x="187" y="337"/>
                  <a:pt x="187" y="337"/>
                </a:cubicBezTo>
                <a:cubicBezTo>
                  <a:pt x="157" y="277"/>
                  <a:pt x="243" y="193"/>
                  <a:pt x="225" y="157"/>
                </a:cubicBezTo>
                <a:cubicBezTo>
                  <a:pt x="213" y="132"/>
                  <a:pt x="185" y="139"/>
                  <a:pt x="162" y="150"/>
                </a:cubicBezTo>
                <a:cubicBezTo>
                  <a:pt x="135" y="164"/>
                  <a:pt x="114" y="209"/>
                  <a:pt x="105" y="245"/>
                </a:cubicBezTo>
                <a:lnTo>
                  <a:pt x="0" y="210"/>
                </a:lnTo>
                <a:close/>
                <a:moveTo>
                  <a:pt x="277" y="377"/>
                </a:moveTo>
                <a:cubicBezTo>
                  <a:pt x="323" y="354"/>
                  <a:pt x="370" y="370"/>
                  <a:pt x="389" y="407"/>
                </a:cubicBezTo>
                <a:cubicBezTo>
                  <a:pt x="407" y="443"/>
                  <a:pt x="392" y="488"/>
                  <a:pt x="345" y="512"/>
                </a:cubicBezTo>
                <a:cubicBezTo>
                  <a:pt x="303" y="533"/>
                  <a:pt x="255" y="515"/>
                  <a:pt x="238" y="482"/>
                </a:cubicBezTo>
                <a:cubicBezTo>
                  <a:pt x="222" y="449"/>
                  <a:pt x="231" y="400"/>
                  <a:pt x="277" y="37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Freeform 53">
            <a:extLst>
              <a:ext uri="{FF2B5EF4-FFF2-40B4-BE49-F238E27FC236}">
                <a16:creationId xmlns:a16="http://schemas.microsoft.com/office/drawing/2014/main" id="{EB6E2511-3E96-4A8A-9258-0E41833C3B1B}"/>
              </a:ext>
            </a:extLst>
          </p:cNvPr>
          <p:cNvSpPr>
            <a:spLocks noEditPoints="1"/>
          </p:cNvSpPr>
          <p:nvPr/>
        </p:nvSpPr>
        <p:spPr bwMode="auto">
          <a:xfrm>
            <a:off x="3841038" y="1354688"/>
            <a:ext cx="492114" cy="614969"/>
          </a:xfrm>
          <a:custGeom>
            <a:avLst/>
            <a:gdLst>
              <a:gd name="T0" fmla="*/ 66 w 414"/>
              <a:gd name="T1" fmla="*/ 41 h 520"/>
              <a:gd name="T2" fmla="*/ 275 w 414"/>
              <a:gd name="T3" fmla="*/ 28 h 520"/>
              <a:gd name="T4" fmla="*/ 376 w 414"/>
              <a:gd name="T5" fmla="*/ 231 h 520"/>
              <a:gd name="T6" fmla="*/ 208 w 414"/>
              <a:gd name="T7" fmla="*/ 335 h 520"/>
              <a:gd name="T8" fmla="*/ 193 w 414"/>
              <a:gd name="T9" fmla="*/ 371 h 520"/>
              <a:gd name="T10" fmla="*/ 69 w 414"/>
              <a:gd name="T11" fmla="*/ 319 h 520"/>
              <a:gd name="T12" fmla="*/ 91 w 414"/>
              <a:gd name="T13" fmla="*/ 266 h 520"/>
              <a:gd name="T14" fmla="*/ 253 w 414"/>
              <a:gd name="T15" fmla="*/ 178 h 520"/>
              <a:gd name="T16" fmla="*/ 217 w 414"/>
              <a:gd name="T17" fmla="*/ 126 h 520"/>
              <a:gd name="T18" fmla="*/ 107 w 414"/>
              <a:gd name="T19" fmla="*/ 144 h 520"/>
              <a:gd name="T20" fmla="*/ 66 w 414"/>
              <a:gd name="T21" fmla="*/ 41 h 520"/>
              <a:gd name="T22" fmla="*/ 120 w 414"/>
              <a:gd name="T23" fmla="*/ 360 h 520"/>
              <a:gd name="T24" fmla="*/ 170 w 414"/>
              <a:gd name="T25" fmla="*/ 464 h 520"/>
              <a:gd name="T26" fmla="*/ 62 w 414"/>
              <a:gd name="T27" fmla="*/ 500 h 520"/>
              <a:gd name="T28" fmla="*/ 15 w 414"/>
              <a:gd name="T29" fmla="*/ 399 h 520"/>
              <a:gd name="T30" fmla="*/ 120 w 414"/>
              <a:gd name="T31" fmla="*/ 360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14" h="520">
                <a:moveTo>
                  <a:pt x="66" y="41"/>
                </a:moveTo>
                <a:cubicBezTo>
                  <a:pt x="135" y="7"/>
                  <a:pt x="209" y="0"/>
                  <a:pt x="275" y="28"/>
                </a:cubicBezTo>
                <a:cubicBezTo>
                  <a:pt x="364" y="65"/>
                  <a:pt x="414" y="141"/>
                  <a:pt x="376" y="231"/>
                </a:cubicBezTo>
                <a:cubicBezTo>
                  <a:pt x="340" y="318"/>
                  <a:pt x="225" y="295"/>
                  <a:pt x="208" y="335"/>
                </a:cubicBezTo>
                <a:cubicBezTo>
                  <a:pt x="193" y="371"/>
                  <a:pt x="193" y="371"/>
                  <a:pt x="193" y="371"/>
                </a:cubicBezTo>
                <a:cubicBezTo>
                  <a:pt x="69" y="319"/>
                  <a:pt x="69" y="319"/>
                  <a:pt x="69" y="319"/>
                </a:cubicBezTo>
                <a:cubicBezTo>
                  <a:pt x="91" y="266"/>
                  <a:pt x="91" y="266"/>
                  <a:pt x="91" y="266"/>
                </a:cubicBezTo>
                <a:cubicBezTo>
                  <a:pt x="117" y="205"/>
                  <a:pt x="238" y="215"/>
                  <a:pt x="253" y="178"/>
                </a:cubicBezTo>
                <a:cubicBezTo>
                  <a:pt x="264" y="153"/>
                  <a:pt x="240" y="136"/>
                  <a:pt x="217" y="126"/>
                </a:cubicBezTo>
                <a:cubicBezTo>
                  <a:pt x="188" y="114"/>
                  <a:pt x="141" y="127"/>
                  <a:pt x="107" y="144"/>
                </a:cubicBezTo>
                <a:lnTo>
                  <a:pt x="66" y="41"/>
                </a:lnTo>
                <a:close/>
                <a:moveTo>
                  <a:pt x="120" y="360"/>
                </a:moveTo>
                <a:cubicBezTo>
                  <a:pt x="168" y="380"/>
                  <a:pt x="186" y="426"/>
                  <a:pt x="170" y="464"/>
                </a:cubicBezTo>
                <a:cubicBezTo>
                  <a:pt x="154" y="502"/>
                  <a:pt x="110" y="520"/>
                  <a:pt x="62" y="500"/>
                </a:cubicBezTo>
                <a:cubicBezTo>
                  <a:pt x="19" y="481"/>
                  <a:pt x="0" y="434"/>
                  <a:pt x="15" y="399"/>
                </a:cubicBezTo>
                <a:cubicBezTo>
                  <a:pt x="29" y="366"/>
                  <a:pt x="73" y="340"/>
                  <a:pt x="120" y="36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Freeform 54">
            <a:extLst>
              <a:ext uri="{FF2B5EF4-FFF2-40B4-BE49-F238E27FC236}">
                <a16:creationId xmlns:a16="http://schemas.microsoft.com/office/drawing/2014/main" id="{D7E5E9B5-7AB9-4F12-902D-584233B84480}"/>
              </a:ext>
            </a:extLst>
          </p:cNvPr>
          <p:cNvSpPr>
            <a:spLocks noEditPoints="1"/>
          </p:cNvSpPr>
          <p:nvPr/>
        </p:nvSpPr>
        <p:spPr bwMode="auto">
          <a:xfrm>
            <a:off x="4009703" y="2770644"/>
            <a:ext cx="358848" cy="448386"/>
          </a:xfrm>
          <a:custGeom>
            <a:avLst/>
            <a:gdLst>
              <a:gd name="T0" fmla="*/ 48 w 302"/>
              <a:gd name="T1" fmla="*/ 30 h 379"/>
              <a:gd name="T2" fmla="*/ 200 w 302"/>
              <a:gd name="T3" fmla="*/ 21 h 379"/>
              <a:gd name="T4" fmla="*/ 274 w 302"/>
              <a:gd name="T5" fmla="*/ 169 h 379"/>
              <a:gd name="T6" fmla="*/ 152 w 302"/>
              <a:gd name="T7" fmla="*/ 244 h 379"/>
              <a:gd name="T8" fmla="*/ 140 w 302"/>
              <a:gd name="T9" fmla="*/ 271 h 379"/>
              <a:gd name="T10" fmla="*/ 50 w 302"/>
              <a:gd name="T11" fmla="*/ 233 h 379"/>
              <a:gd name="T12" fmla="*/ 66 w 302"/>
              <a:gd name="T13" fmla="*/ 194 h 379"/>
              <a:gd name="T14" fmla="*/ 184 w 302"/>
              <a:gd name="T15" fmla="*/ 130 h 379"/>
              <a:gd name="T16" fmla="*/ 158 w 302"/>
              <a:gd name="T17" fmla="*/ 92 h 379"/>
              <a:gd name="T18" fmla="*/ 78 w 302"/>
              <a:gd name="T19" fmla="*/ 105 h 379"/>
              <a:gd name="T20" fmla="*/ 48 w 302"/>
              <a:gd name="T21" fmla="*/ 30 h 379"/>
              <a:gd name="T22" fmla="*/ 88 w 302"/>
              <a:gd name="T23" fmla="*/ 263 h 379"/>
              <a:gd name="T24" fmla="*/ 124 w 302"/>
              <a:gd name="T25" fmla="*/ 339 h 379"/>
              <a:gd name="T26" fmla="*/ 45 w 302"/>
              <a:gd name="T27" fmla="*/ 364 h 379"/>
              <a:gd name="T28" fmla="*/ 11 w 302"/>
              <a:gd name="T29" fmla="*/ 291 h 379"/>
              <a:gd name="T30" fmla="*/ 88 w 302"/>
              <a:gd name="T31" fmla="*/ 263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02" h="379">
                <a:moveTo>
                  <a:pt x="48" y="30"/>
                </a:moveTo>
                <a:cubicBezTo>
                  <a:pt x="98" y="5"/>
                  <a:pt x="152" y="0"/>
                  <a:pt x="200" y="21"/>
                </a:cubicBezTo>
                <a:cubicBezTo>
                  <a:pt x="265" y="48"/>
                  <a:pt x="302" y="103"/>
                  <a:pt x="274" y="169"/>
                </a:cubicBezTo>
                <a:cubicBezTo>
                  <a:pt x="247" y="232"/>
                  <a:pt x="164" y="215"/>
                  <a:pt x="152" y="244"/>
                </a:cubicBezTo>
                <a:cubicBezTo>
                  <a:pt x="140" y="271"/>
                  <a:pt x="140" y="271"/>
                  <a:pt x="140" y="271"/>
                </a:cubicBezTo>
                <a:cubicBezTo>
                  <a:pt x="50" y="233"/>
                  <a:pt x="50" y="233"/>
                  <a:pt x="50" y="233"/>
                </a:cubicBezTo>
                <a:cubicBezTo>
                  <a:pt x="66" y="194"/>
                  <a:pt x="66" y="194"/>
                  <a:pt x="66" y="194"/>
                </a:cubicBezTo>
                <a:cubicBezTo>
                  <a:pt x="85" y="149"/>
                  <a:pt x="173" y="157"/>
                  <a:pt x="184" y="130"/>
                </a:cubicBezTo>
                <a:cubicBezTo>
                  <a:pt x="192" y="111"/>
                  <a:pt x="175" y="99"/>
                  <a:pt x="158" y="92"/>
                </a:cubicBezTo>
                <a:cubicBezTo>
                  <a:pt x="137" y="83"/>
                  <a:pt x="103" y="93"/>
                  <a:pt x="78" y="105"/>
                </a:cubicBezTo>
                <a:lnTo>
                  <a:pt x="48" y="30"/>
                </a:lnTo>
                <a:close/>
                <a:moveTo>
                  <a:pt x="88" y="263"/>
                </a:moveTo>
                <a:cubicBezTo>
                  <a:pt x="122" y="277"/>
                  <a:pt x="135" y="311"/>
                  <a:pt x="124" y="339"/>
                </a:cubicBezTo>
                <a:cubicBezTo>
                  <a:pt x="112" y="366"/>
                  <a:pt x="80" y="379"/>
                  <a:pt x="45" y="364"/>
                </a:cubicBezTo>
                <a:cubicBezTo>
                  <a:pt x="13" y="351"/>
                  <a:pt x="0" y="316"/>
                  <a:pt x="11" y="291"/>
                </a:cubicBezTo>
                <a:cubicBezTo>
                  <a:pt x="21" y="267"/>
                  <a:pt x="53" y="248"/>
                  <a:pt x="88" y="263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5" name="Group 1">
            <a:extLst>
              <a:ext uri="{FF2B5EF4-FFF2-40B4-BE49-F238E27FC236}">
                <a16:creationId xmlns:a16="http://schemas.microsoft.com/office/drawing/2014/main" id="{23AD0497-CF80-4B55-9C5F-25F29CF9CAB9}"/>
              </a:ext>
            </a:extLst>
          </p:cNvPr>
          <p:cNvGrpSpPr/>
          <p:nvPr/>
        </p:nvGrpSpPr>
        <p:grpSpPr>
          <a:xfrm>
            <a:off x="1045219" y="1467132"/>
            <a:ext cx="3081786" cy="4753864"/>
            <a:chOff x="1128747" y="1642067"/>
            <a:chExt cx="3081786" cy="4753864"/>
          </a:xfrm>
        </p:grpSpPr>
        <p:sp>
          <p:nvSpPr>
            <p:cNvPr id="66" name="Freeform 5">
              <a:extLst>
                <a:ext uri="{FF2B5EF4-FFF2-40B4-BE49-F238E27FC236}">
                  <a16:creationId xmlns:a16="http://schemas.microsoft.com/office/drawing/2014/main" id="{A8C92958-5A6E-47F7-9B87-0F07DCB8D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7203" y="2357679"/>
              <a:ext cx="1113330" cy="2242625"/>
            </a:xfrm>
            <a:custGeom>
              <a:avLst/>
              <a:gdLst>
                <a:gd name="T0" fmla="*/ 233 w 937"/>
                <a:gd name="T1" fmla="*/ 163 h 1896"/>
                <a:gd name="T2" fmla="*/ 29 w 937"/>
                <a:gd name="T3" fmla="*/ 1735 h 1896"/>
                <a:gd name="T4" fmla="*/ 97 w 937"/>
                <a:gd name="T5" fmla="*/ 1894 h 1896"/>
                <a:gd name="T6" fmla="*/ 355 w 937"/>
                <a:gd name="T7" fmla="*/ 0 h 1896"/>
                <a:gd name="T8" fmla="*/ 233 w 937"/>
                <a:gd name="T9" fmla="*/ 163 h 1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7" h="1896">
                  <a:moveTo>
                    <a:pt x="233" y="163"/>
                  </a:moveTo>
                  <a:cubicBezTo>
                    <a:pt x="233" y="163"/>
                    <a:pt x="731" y="1191"/>
                    <a:pt x="29" y="1735"/>
                  </a:cubicBezTo>
                  <a:cubicBezTo>
                    <a:pt x="29" y="1735"/>
                    <a:pt x="0" y="1892"/>
                    <a:pt x="97" y="1894"/>
                  </a:cubicBezTo>
                  <a:cubicBezTo>
                    <a:pt x="193" y="1896"/>
                    <a:pt x="937" y="1337"/>
                    <a:pt x="355" y="0"/>
                  </a:cubicBezTo>
                  <a:cubicBezTo>
                    <a:pt x="355" y="0"/>
                    <a:pt x="264" y="20"/>
                    <a:pt x="233" y="163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C3C6EBA1-DA70-4F1D-9A70-A8FDD58EB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7179" y="1995361"/>
              <a:ext cx="400493" cy="580959"/>
            </a:xfrm>
            <a:custGeom>
              <a:avLst/>
              <a:gdLst>
                <a:gd name="T0" fmla="*/ 313 w 337"/>
                <a:gd name="T1" fmla="*/ 306 h 491"/>
                <a:gd name="T2" fmla="*/ 242 w 337"/>
                <a:gd name="T3" fmla="*/ 437 h 491"/>
                <a:gd name="T4" fmla="*/ 73 w 337"/>
                <a:gd name="T5" fmla="*/ 288 h 491"/>
                <a:gd name="T6" fmla="*/ 54 w 337"/>
                <a:gd name="T7" fmla="*/ 114 h 491"/>
                <a:gd name="T8" fmla="*/ 124 w 337"/>
                <a:gd name="T9" fmla="*/ 230 h 491"/>
                <a:gd name="T10" fmla="*/ 173 w 337"/>
                <a:gd name="T11" fmla="*/ 60 h 491"/>
                <a:gd name="T12" fmla="*/ 199 w 337"/>
                <a:gd name="T13" fmla="*/ 247 h 491"/>
                <a:gd name="T14" fmla="*/ 250 w 337"/>
                <a:gd name="T15" fmla="*/ 181 h 491"/>
                <a:gd name="T16" fmla="*/ 299 w 337"/>
                <a:gd name="T17" fmla="*/ 71 h 491"/>
                <a:gd name="T18" fmla="*/ 313 w 337"/>
                <a:gd name="T19" fmla="*/ 306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7" h="491">
                  <a:moveTo>
                    <a:pt x="313" y="306"/>
                  </a:moveTo>
                  <a:cubicBezTo>
                    <a:pt x="313" y="306"/>
                    <a:pt x="303" y="416"/>
                    <a:pt x="242" y="437"/>
                  </a:cubicBezTo>
                  <a:cubicBezTo>
                    <a:pt x="79" y="491"/>
                    <a:pt x="57" y="338"/>
                    <a:pt x="73" y="288"/>
                  </a:cubicBezTo>
                  <a:cubicBezTo>
                    <a:pt x="90" y="238"/>
                    <a:pt x="0" y="107"/>
                    <a:pt x="54" y="114"/>
                  </a:cubicBezTo>
                  <a:cubicBezTo>
                    <a:pt x="108" y="122"/>
                    <a:pt x="124" y="230"/>
                    <a:pt x="124" y="230"/>
                  </a:cubicBezTo>
                  <a:cubicBezTo>
                    <a:pt x="129" y="180"/>
                    <a:pt x="121" y="0"/>
                    <a:pt x="173" y="60"/>
                  </a:cubicBezTo>
                  <a:cubicBezTo>
                    <a:pt x="225" y="121"/>
                    <a:pt x="199" y="247"/>
                    <a:pt x="199" y="247"/>
                  </a:cubicBezTo>
                  <a:cubicBezTo>
                    <a:pt x="199" y="247"/>
                    <a:pt x="247" y="276"/>
                    <a:pt x="250" y="181"/>
                  </a:cubicBezTo>
                  <a:cubicBezTo>
                    <a:pt x="252" y="85"/>
                    <a:pt x="261" y="58"/>
                    <a:pt x="299" y="71"/>
                  </a:cubicBezTo>
                  <a:cubicBezTo>
                    <a:pt x="326" y="80"/>
                    <a:pt x="337" y="179"/>
                    <a:pt x="313" y="306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 7">
              <a:extLst>
                <a:ext uri="{FF2B5EF4-FFF2-40B4-BE49-F238E27FC236}">
                  <a16:creationId xmlns:a16="http://schemas.microsoft.com/office/drawing/2014/main" id="{800C4FBE-9DF3-4E8A-9936-235751A652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6846" y="2530510"/>
              <a:ext cx="125631" cy="146455"/>
            </a:xfrm>
            <a:custGeom>
              <a:avLst/>
              <a:gdLst>
                <a:gd name="T0" fmla="*/ 0 w 106"/>
                <a:gd name="T1" fmla="*/ 54 h 124"/>
                <a:gd name="T2" fmla="*/ 82 w 106"/>
                <a:gd name="T3" fmla="*/ 114 h 124"/>
                <a:gd name="T4" fmla="*/ 54 w 106"/>
                <a:gd name="T5" fmla="*/ 0 h 124"/>
                <a:gd name="T6" fmla="*/ 0 w 106"/>
                <a:gd name="T7" fmla="*/ 5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" h="124">
                  <a:moveTo>
                    <a:pt x="0" y="54"/>
                  </a:moveTo>
                  <a:cubicBezTo>
                    <a:pt x="0" y="54"/>
                    <a:pt x="59" y="124"/>
                    <a:pt x="82" y="114"/>
                  </a:cubicBezTo>
                  <a:cubicBezTo>
                    <a:pt x="106" y="105"/>
                    <a:pt x="54" y="0"/>
                    <a:pt x="54" y="0"/>
                  </a:cubicBezTo>
                  <a:lnTo>
                    <a:pt x="0" y="54"/>
                  </a:lnTo>
                  <a:close/>
                </a:path>
              </a:pathLst>
            </a:custGeom>
            <a:solidFill>
              <a:srgbClr val="C153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Freeform 8">
              <a:extLst>
                <a:ext uri="{FF2B5EF4-FFF2-40B4-BE49-F238E27FC236}">
                  <a16:creationId xmlns:a16="http://schemas.microsoft.com/office/drawing/2014/main" id="{C92DF1F5-851F-4164-A9F5-1C83D1FAB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8374" y="1710782"/>
              <a:ext cx="1418732" cy="1229939"/>
            </a:xfrm>
            <a:custGeom>
              <a:avLst/>
              <a:gdLst>
                <a:gd name="T0" fmla="*/ 92 w 1194"/>
                <a:gd name="T1" fmla="*/ 725 h 1040"/>
                <a:gd name="T2" fmla="*/ 762 w 1194"/>
                <a:gd name="T3" fmla="*/ 927 h 1040"/>
                <a:gd name="T4" fmla="*/ 1102 w 1194"/>
                <a:gd name="T5" fmla="*/ 315 h 1040"/>
                <a:gd name="T6" fmla="*/ 432 w 1194"/>
                <a:gd name="T7" fmla="*/ 114 h 1040"/>
                <a:gd name="T8" fmla="*/ 92 w 1194"/>
                <a:gd name="T9" fmla="*/ 725 h 1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4" h="1040">
                  <a:moveTo>
                    <a:pt x="92" y="725"/>
                  </a:moveTo>
                  <a:cubicBezTo>
                    <a:pt x="183" y="950"/>
                    <a:pt x="483" y="1040"/>
                    <a:pt x="762" y="927"/>
                  </a:cubicBezTo>
                  <a:cubicBezTo>
                    <a:pt x="1041" y="813"/>
                    <a:pt x="1194" y="540"/>
                    <a:pt x="1102" y="315"/>
                  </a:cubicBezTo>
                  <a:cubicBezTo>
                    <a:pt x="1011" y="91"/>
                    <a:pt x="711" y="0"/>
                    <a:pt x="432" y="114"/>
                  </a:cubicBezTo>
                  <a:cubicBezTo>
                    <a:pt x="153" y="227"/>
                    <a:pt x="0" y="501"/>
                    <a:pt x="92" y="725"/>
                  </a:cubicBezTo>
                  <a:close/>
                </a:path>
              </a:pathLst>
            </a:custGeom>
            <a:solidFill>
              <a:srgbClr val="F48D8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Freeform 9">
              <a:extLst>
                <a:ext uri="{FF2B5EF4-FFF2-40B4-BE49-F238E27FC236}">
                  <a16:creationId xmlns:a16="http://schemas.microsoft.com/office/drawing/2014/main" id="{48C1B04B-A71F-4BEC-A492-A7CAD9780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6892" y="2724163"/>
              <a:ext cx="263063" cy="130490"/>
            </a:xfrm>
            <a:custGeom>
              <a:avLst/>
              <a:gdLst>
                <a:gd name="T0" fmla="*/ 0 w 221"/>
                <a:gd name="T1" fmla="*/ 110 h 110"/>
                <a:gd name="T2" fmla="*/ 189 w 221"/>
                <a:gd name="T3" fmla="*/ 2 h 110"/>
                <a:gd name="T4" fmla="*/ 221 w 221"/>
                <a:gd name="T5" fmla="*/ 0 h 110"/>
                <a:gd name="T6" fmla="*/ 82 w 221"/>
                <a:gd name="T7" fmla="*/ 90 h 110"/>
                <a:gd name="T8" fmla="*/ 0 w 221"/>
                <a:gd name="T9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110">
                  <a:moveTo>
                    <a:pt x="0" y="110"/>
                  </a:moveTo>
                  <a:cubicBezTo>
                    <a:pt x="0" y="110"/>
                    <a:pt x="107" y="75"/>
                    <a:pt x="189" y="2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21" y="0"/>
                    <a:pt x="197" y="40"/>
                    <a:pt x="82" y="90"/>
                  </a:cubicBezTo>
                  <a:cubicBezTo>
                    <a:pt x="82" y="90"/>
                    <a:pt x="30" y="105"/>
                    <a:pt x="0" y="110"/>
                  </a:cubicBezTo>
                  <a:close/>
                </a:path>
              </a:pathLst>
            </a:custGeom>
            <a:solidFill>
              <a:srgbClr val="C153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Freeform 10">
              <a:extLst>
                <a:ext uri="{FF2B5EF4-FFF2-40B4-BE49-F238E27FC236}">
                  <a16:creationId xmlns:a16="http://schemas.microsoft.com/office/drawing/2014/main" id="{FCD1217F-22F0-4101-B000-ACD2B55BB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4806" y="1703841"/>
              <a:ext cx="243628" cy="227663"/>
            </a:xfrm>
            <a:custGeom>
              <a:avLst/>
              <a:gdLst>
                <a:gd name="T0" fmla="*/ 69 w 205"/>
                <a:gd name="T1" fmla="*/ 193 h 193"/>
                <a:gd name="T2" fmla="*/ 12 w 205"/>
                <a:gd name="T3" fmla="*/ 71 h 193"/>
                <a:gd name="T4" fmla="*/ 131 w 205"/>
                <a:gd name="T5" fmla="*/ 29 h 193"/>
                <a:gd name="T6" fmla="*/ 205 w 205"/>
                <a:gd name="T7" fmla="*/ 171 h 193"/>
                <a:gd name="T8" fmla="*/ 69 w 205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193">
                  <a:moveTo>
                    <a:pt x="69" y="193"/>
                  </a:moveTo>
                  <a:cubicBezTo>
                    <a:pt x="69" y="193"/>
                    <a:pt x="0" y="82"/>
                    <a:pt x="12" y="71"/>
                  </a:cubicBezTo>
                  <a:cubicBezTo>
                    <a:pt x="24" y="61"/>
                    <a:pt x="110" y="0"/>
                    <a:pt x="131" y="29"/>
                  </a:cubicBezTo>
                  <a:cubicBezTo>
                    <a:pt x="151" y="57"/>
                    <a:pt x="205" y="171"/>
                    <a:pt x="205" y="171"/>
                  </a:cubicBezTo>
                  <a:cubicBezTo>
                    <a:pt x="205" y="171"/>
                    <a:pt x="112" y="173"/>
                    <a:pt x="69" y="193"/>
                  </a:cubicBezTo>
                  <a:close/>
                </a:path>
              </a:pathLst>
            </a:custGeom>
            <a:solidFill>
              <a:srgbClr val="F48D8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52239E1C-3D7A-4BA1-9044-73DC435BC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9643" y="1642067"/>
              <a:ext cx="179077" cy="176300"/>
            </a:xfrm>
            <a:custGeom>
              <a:avLst/>
              <a:gdLst>
                <a:gd name="T0" fmla="*/ 30 w 151"/>
                <a:gd name="T1" fmla="*/ 123 h 149"/>
                <a:gd name="T2" fmla="*/ 10 w 151"/>
                <a:gd name="T3" fmla="*/ 30 h 149"/>
                <a:gd name="T4" fmla="*/ 97 w 151"/>
                <a:gd name="T5" fmla="*/ 17 h 149"/>
                <a:gd name="T6" fmla="*/ 151 w 151"/>
                <a:gd name="T7" fmla="*/ 149 h 149"/>
                <a:gd name="T8" fmla="*/ 30 w 151"/>
                <a:gd name="T9" fmla="*/ 12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149">
                  <a:moveTo>
                    <a:pt x="30" y="123"/>
                  </a:moveTo>
                  <a:cubicBezTo>
                    <a:pt x="30" y="123"/>
                    <a:pt x="0" y="40"/>
                    <a:pt x="10" y="30"/>
                  </a:cubicBezTo>
                  <a:cubicBezTo>
                    <a:pt x="20" y="20"/>
                    <a:pt x="84" y="0"/>
                    <a:pt x="97" y="17"/>
                  </a:cubicBezTo>
                  <a:cubicBezTo>
                    <a:pt x="111" y="35"/>
                    <a:pt x="151" y="149"/>
                    <a:pt x="151" y="149"/>
                  </a:cubicBezTo>
                  <a:cubicBezTo>
                    <a:pt x="151" y="149"/>
                    <a:pt x="65" y="123"/>
                    <a:pt x="30" y="123"/>
                  </a:cubicBezTo>
                  <a:close/>
                </a:path>
              </a:pathLst>
            </a:custGeom>
            <a:solidFill>
              <a:srgbClr val="F48D8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171990D6-D5EA-465B-9751-C45E29EA60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1691" y="1966209"/>
              <a:ext cx="204064" cy="233216"/>
            </a:xfrm>
            <a:custGeom>
              <a:avLst/>
              <a:gdLst>
                <a:gd name="T0" fmla="*/ 77 w 172"/>
                <a:gd name="T1" fmla="*/ 197 h 197"/>
                <a:gd name="T2" fmla="*/ 4 w 172"/>
                <a:gd name="T3" fmla="*/ 84 h 197"/>
                <a:gd name="T4" fmla="*/ 108 w 172"/>
                <a:gd name="T5" fmla="*/ 4 h 197"/>
                <a:gd name="T6" fmla="*/ 172 w 172"/>
                <a:gd name="T7" fmla="*/ 91 h 197"/>
                <a:gd name="T8" fmla="*/ 77 w 172"/>
                <a:gd name="T9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" h="197">
                  <a:moveTo>
                    <a:pt x="77" y="197"/>
                  </a:moveTo>
                  <a:cubicBezTo>
                    <a:pt x="77" y="197"/>
                    <a:pt x="9" y="109"/>
                    <a:pt x="4" y="84"/>
                  </a:cubicBezTo>
                  <a:cubicBezTo>
                    <a:pt x="0" y="59"/>
                    <a:pt x="78" y="7"/>
                    <a:pt x="108" y="4"/>
                  </a:cubicBezTo>
                  <a:cubicBezTo>
                    <a:pt x="138" y="0"/>
                    <a:pt x="172" y="91"/>
                    <a:pt x="172" y="91"/>
                  </a:cubicBezTo>
                  <a:lnTo>
                    <a:pt x="77" y="197"/>
                  </a:lnTo>
                  <a:close/>
                </a:path>
              </a:pathLst>
            </a:custGeom>
            <a:solidFill>
              <a:srgbClr val="F48D8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172DF7A8-0CA1-41AF-BB10-427DE0532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9201" y="1828778"/>
              <a:ext cx="152007" cy="142289"/>
            </a:xfrm>
            <a:custGeom>
              <a:avLst/>
              <a:gdLst>
                <a:gd name="T0" fmla="*/ 35 w 128"/>
                <a:gd name="T1" fmla="*/ 120 h 120"/>
                <a:gd name="T2" fmla="*/ 14 w 128"/>
                <a:gd name="T3" fmla="*/ 40 h 120"/>
                <a:gd name="T4" fmla="*/ 92 w 128"/>
                <a:gd name="T5" fmla="*/ 8 h 120"/>
                <a:gd name="T6" fmla="*/ 128 w 128"/>
                <a:gd name="T7" fmla="*/ 61 h 120"/>
                <a:gd name="T8" fmla="*/ 35 w 128"/>
                <a:gd name="T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20">
                  <a:moveTo>
                    <a:pt x="35" y="120"/>
                  </a:moveTo>
                  <a:cubicBezTo>
                    <a:pt x="35" y="120"/>
                    <a:pt x="0" y="61"/>
                    <a:pt x="14" y="40"/>
                  </a:cubicBezTo>
                  <a:cubicBezTo>
                    <a:pt x="22" y="29"/>
                    <a:pt x="86" y="0"/>
                    <a:pt x="92" y="8"/>
                  </a:cubicBezTo>
                  <a:cubicBezTo>
                    <a:pt x="98" y="16"/>
                    <a:pt x="128" y="61"/>
                    <a:pt x="128" y="61"/>
                  </a:cubicBezTo>
                  <a:lnTo>
                    <a:pt x="35" y="120"/>
                  </a:lnTo>
                  <a:close/>
                </a:path>
              </a:pathLst>
            </a:custGeom>
            <a:solidFill>
              <a:srgbClr val="F48D8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416C16D6-9038-4AF5-9565-922D04697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1418" y="2611719"/>
              <a:ext cx="116608" cy="133960"/>
            </a:xfrm>
            <a:custGeom>
              <a:avLst/>
              <a:gdLst>
                <a:gd name="T0" fmla="*/ 0 w 98"/>
                <a:gd name="T1" fmla="*/ 0 h 113"/>
                <a:gd name="T2" fmla="*/ 39 w 98"/>
                <a:gd name="T3" fmla="*/ 89 h 113"/>
                <a:gd name="T4" fmla="*/ 98 w 98"/>
                <a:gd name="T5" fmla="*/ 14 h 113"/>
                <a:gd name="T6" fmla="*/ 0 w 98"/>
                <a:gd name="T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13">
                  <a:moveTo>
                    <a:pt x="0" y="0"/>
                  </a:moveTo>
                  <a:cubicBezTo>
                    <a:pt x="0" y="0"/>
                    <a:pt x="7" y="64"/>
                    <a:pt x="39" y="89"/>
                  </a:cubicBezTo>
                  <a:cubicBezTo>
                    <a:pt x="71" y="113"/>
                    <a:pt x="98" y="14"/>
                    <a:pt x="98" y="1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153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32B86A3A-B1F6-4A33-BD46-59306432AD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8978" y="2395161"/>
              <a:ext cx="47893" cy="68022"/>
            </a:xfrm>
            <a:custGeom>
              <a:avLst/>
              <a:gdLst>
                <a:gd name="T0" fmla="*/ 34 w 40"/>
                <a:gd name="T1" fmla="*/ 23 h 57"/>
                <a:gd name="T2" fmla="*/ 30 w 40"/>
                <a:gd name="T3" fmla="*/ 54 h 57"/>
                <a:gd name="T4" fmla="*/ 5 w 40"/>
                <a:gd name="T5" fmla="*/ 35 h 57"/>
                <a:gd name="T6" fmla="*/ 9 w 40"/>
                <a:gd name="T7" fmla="*/ 3 h 57"/>
                <a:gd name="T8" fmla="*/ 34 w 40"/>
                <a:gd name="T9" fmla="*/ 2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57">
                  <a:moveTo>
                    <a:pt x="34" y="23"/>
                  </a:moveTo>
                  <a:cubicBezTo>
                    <a:pt x="40" y="37"/>
                    <a:pt x="38" y="51"/>
                    <a:pt x="30" y="54"/>
                  </a:cubicBezTo>
                  <a:cubicBezTo>
                    <a:pt x="22" y="57"/>
                    <a:pt x="11" y="49"/>
                    <a:pt x="5" y="35"/>
                  </a:cubicBezTo>
                  <a:cubicBezTo>
                    <a:pt x="0" y="20"/>
                    <a:pt x="1" y="6"/>
                    <a:pt x="9" y="3"/>
                  </a:cubicBezTo>
                  <a:cubicBezTo>
                    <a:pt x="17" y="0"/>
                    <a:pt x="28" y="9"/>
                    <a:pt x="34" y="23"/>
                  </a:cubicBezTo>
                  <a:close/>
                </a:path>
              </a:pathLst>
            </a:custGeom>
            <a:solidFill>
              <a:srgbClr val="C153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Freeform 16">
              <a:extLst>
                <a:ext uri="{FF2B5EF4-FFF2-40B4-BE49-F238E27FC236}">
                  <a16:creationId xmlns:a16="http://schemas.microsoft.com/office/drawing/2014/main" id="{DDDEA7C2-4DAA-4985-B8A7-113AA1952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8620" y="2331304"/>
              <a:ext cx="47199" cy="68022"/>
            </a:xfrm>
            <a:custGeom>
              <a:avLst/>
              <a:gdLst>
                <a:gd name="T0" fmla="*/ 34 w 40"/>
                <a:gd name="T1" fmla="*/ 23 h 57"/>
                <a:gd name="T2" fmla="*/ 30 w 40"/>
                <a:gd name="T3" fmla="*/ 54 h 57"/>
                <a:gd name="T4" fmla="*/ 5 w 40"/>
                <a:gd name="T5" fmla="*/ 34 h 57"/>
                <a:gd name="T6" fmla="*/ 9 w 40"/>
                <a:gd name="T7" fmla="*/ 3 h 57"/>
                <a:gd name="T8" fmla="*/ 34 w 40"/>
                <a:gd name="T9" fmla="*/ 2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57">
                  <a:moveTo>
                    <a:pt x="34" y="23"/>
                  </a:moveTo>
                  <a:cubicBezTo>
                    <a:pt x="40" y="37"/>
                    <a:pt x="38" y="51"/>
                    <a:pt x="30" y="54"/>
                  </a:cubicBezTo>
                  <a:cubicBezTo>
                    <a:pt x="22" y="57"/>
                    <a:pt x="11" y="48"/>
                    <a:pt x="5" y="34"/>
                  </a:cubicBezTo>
                  <a:cubicBezTo>
                    <a:pt x="0" y="20"/>
                    <a:pt x="1" y="6"/>
                    <a:pt x="9" y="3"/>
                  </a:cubicBezTo>
                  <a:cubicBezTo>
                    <a:pt x="17" y="0"/>
                    <a:pt x="28" y="8"/>
                    <a:pt x="34" y="23"/>
                  </a:cubicBezTo>
                  <a:close/>
                </a:path>
              </a:pathLst>
            </a:custGeom>
            <a:solidFill>
              <a:srgbClr val="C153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id="{8488FAB5-CE47-4425-825F-533EBA6A5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3450" y="2034925"/>
              <a:ext cx="308873" cy="306096"/>
            </a:xfrm>
            <a:custGeom>
              <a:avLst/>
              <a:gdLst>
                <a:gd name="T0" fmla="*/ 236 w 260"/>
                <a:gd name="T1" fmla="*/ 86 h 259"/>
                <a:gd name="T2" fmla="*/ 173 w 260"/>
                <a:gd name="T3" fmla="*/ 235 h 259"/>
                <a:gd name="T4" fmla="*/ 24 w 260"/>
                <a:gd name="T5" fmla="*/ 172 h 259"/>
                <a:gd name="T6" fmla="*/ 87 w 260"/>
                <a:gd name="T7" fmla="*/ 24 h 259"/>
                <a:gd name="T8" fmla="*/ 236 w 260"/>
                <a:gd name="T9" fmla="*/ 8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259">
                  <a:moveTo>
                    <a:pt x="236" y="86"/>
                  </a:moveTo>
                  <a:cubicBezTo>
                    <a:pt x="260" y="145"/>
                    <a:pt x="232" y="211"/>
                    <a:pt x="173" y="235"/>
                  </a:cubicBezTo>
                  <a:cubicBezTo>
                    <a:pt x="114" y="259"/>
                    <a:pt x="48" y="231"/>
                    <a:pt x="24" y="172"/>
                  </a:cubicBezTo>
                  <a:cubicBezTo>
                    <a:pt x="0" y="114"/>
                    <a:pt x="29" y="47"/>
                    <a:pt x="87" y="24"/>
                  </a:cubicBezTo>
                  <a:cubicBezTo>
                    <a:pt x="146" y="0"/>
                    <a:pt x="212" y="28"/>
                    <a:pt x="236" y="86"/>
                  </a:cubicBezTo>
                  <a:close/>
                </a:path>
              </a:pathLst>
            </a:custGeom>
            <a:solidFill>
              <a:srgbClr val="C153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35884DDF-ED8D-49D4-BD4C-14E6E84C6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1625" y="2025208"/>
              <a:ext cx="287356" cy="302626"/>
            </a:xfrm>
            <a:custGeom>
              <a:avLst/>
              <a:gdLst>
                <a:gd name="T0" fmla="*/ 218 w 242"/>
                <a:gd name="T1" fmla="*/ 89 h 256"/>
                <a:gd name="T2" fmla="*/ 164 w 242"/>
                <a:gd name="T3" fmla="*/ 234 h 256"/>
                <a:gd name="T4" fmla="*/ 24 w 242"/>
                <a:gd name="T5" fmla="*/ 168 h 256"/>
                <a:gd name="T6" fmla="*/ 78 w 242"/>
                <a:gd name="T7" fmla="*/ 22 h 256"/>
                <a:gd name="T8" fmla="*/ 218 w 242"/>
                <a:gd name="T9" fmla="*/ 89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256">
                  <a:moveTo>
                    <a:pt x="218" y="89"/>
                  </a:moveTo>
                  <a:cubicBezTo>
                    <a:pt x="242" y="147"/>
                    <a:pt x="217" y="212"/>
                    <a:pt x="164" y="234"/>
                  </a:cubicBezTo>
                  <a:cubicBezTo>
                    <a:pt x="110" y="256"/>
                    <a:pt x="47" y="226"/>
                    <a:pt x="24" y="168"/>
                  </a:cubicBezTo>
                  <a:cubicBezTo>
                    <a:pt x="0" y="109"/>
                    <a:pt x="24" y="44"/>
                    <a:pt x="78" y="22"/>
                  </a:cubicBezTo>
                  <a:cubicBezTo>
                    <a:pt x="132" y="0"/>
                    <a:pt x="194" y="30"/>
                    <a:pt x="218" y="89"/>
                  </a:cubicBezTo>
                  <a:close/>
                </a:path>
              </a:pathLst>
            </a:custGeom>
            <a:solidFill>
              <a:srgbClr val="F7A9A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F4B7B307-2A5F-4E13-BB39-1BD9C2A6C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3401" y="2164721"/>
              <a:ext cx="49975" cy="66633"/>
            </a:xfrm>
            <a:custGeom>
              <a:avLst/>
              <a:gdLst>
                <a:gd name="T0" fmla="*/ 37 w 42"/>
                <a:gd name="T1" fmla="*/ 22 h 56"/>
                <a:gd name="T2" fmla="*/ 31 w 42"/>
                <a:gd name="T3" fmla="*/ 53 h 56"/>
                <a:gd name="T4" fmla="*/ 5 w 42"/>
                <a:gd name="T5" fmla="*/ 35 h 56"/>
                <a:gd name="T6" fmla="*/ 11 w 42"/>
                <a:gd name="T7" fmla="*/ 4 h 56"/>
                <a:gd name="T8" fmla="*/ 37 w 42"/>
                <a:gd name="T9" fmla="*/ 2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6">
                  <a:moveTo>
                    <a:pt x="37" y="22"/>
                  </a:moveTo>
                  <a:cubicBezTo>
                    <a:pt x="42" y="35"/>
                    <a:pt x="40" y="49"/>
                    <a:pt x="31" y="53"/>
                  </a:cubicBezTo>
                  <a:cubicBezTo>
                    <a:pt x="22" y="56"/>
                    <a:pt x="10" y="48"/>
                    <a:pt x="5" y="35"/>
                  </a:cubicBezTo>
                  <a:cubicBezTo>
                    <a:pt x="0" y="21"/>
                    <a:pt x="2" y="7"/>
                    <a:pt x="11" y="4"/>
                  </a:cubicBezTo>
                  <a:cubicBezTo>
                    <a:pt x="20" y="0"/>
                    <a:pt x="31" y="8"/>
                    <a:pt x="37" y="22"/>
                  </a:cubicBezTo>
                  <a:close/>
                </a:path>
              </a:pathLst>
            </a:custGeom>
            <a:solidFill>
              <a:srgbClr val="C153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21DF879C-FEF7-47DB-82DE-44C4E03F1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6949" y="2115440"/>
              <a:ext cx="49975" cy="65940"/>
            </a:xfrm>
            <a:custGeom>
              <a:avLst/>
              <a:gdLst>
                <a:gd name="T0" fmla="*/ 37 w 42"/>
                <a:gd name="T1" fmla="*/ 22 h 56"/>
                <a:gd name="T2" fmla="*/ 31 w 42"/>
                <a:gd name="T3" fmla="*/ 52 h 56"/>
                <a:gd name="T4" fmla="*/ 5 w 42"/>
                <a:gd name="T5" fmla="*/ 34 h 56"/>
                <a:gd name="T6" fmla="*/ 11 w 42"/>
                <a:gd name="T7" fmla="*/ 4 h 56"/>
                <a:gd name="T8" fmla="*/ 37 w 42"/>
                <a:gd name="T9" fmla="*/ 2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6">
                  <a:moveTo>
                    <a:pt x="37" y="22"/>
                  </a:moveTo>
                  <a:cubicBezTo>
                    <a:pt x="42" y="35"/>
                    <a:pt x="40" y="49"/>
                    <a:pt x="31" y="52"/>
                  </a:cubicBezTo>
                  <a:cubicBezTo>
                    <a:pt x="22" y="56"/>
                    <a:pt x="11" y="48"/>
                    <a:pt x="5" y="34"/>
                  </a:cubicBezTo>
                  <a:cubicBezTo>
                    <a:pt x="0" y="21"/>
                    <a:pt x="2" y="7"/>
                    <a:pt x="11" y="4"/>
                  </a:cubicBezTo>
                  <a:cubicBezTo>
                    <a:pt x="20" y="0"/>
                    <a:pt x="31" y="8"/>
                    <a:pt x="37" y="22"/>
                  </a:cubicBezTo>
                  <a:close/>
                </a:path>
              </a:pathLst>
            </a:custGeom>
            <a:solidFill>
              <a:srgbClr val="C153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BE371B43-DCF6-4D61-88CF-20503E932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774" y="1779497"/>
              <a:ext cx="200593" cy="179771"/>
            </a:xfrm>
            <a:custGeom>
              <a:avLst/>
              <a:gdLst>
                <a:gd name="T0" fmla="*/ 25 w 169"/>
                <a:gd name="T1" fmla="*/ 43 h 152"/>
                <a:gd name="T2" fmla="*/ 121 w 169"/>
                <a:gd name="T3" fmla="*/ 128 h 152"/>
                <a:gd name="T4" fmla="*/ 160 w 169"/>
                <a:gd name="T5" fmla="*/ 118 h 152"/>
                <a:gd name="T6" fmla="*/ 25 w 169"/>
                <a:gd name="T7" fmla="*/ 3 h 152"/>
                <a:gd name="T8" fmla="*/ 25 w 169"/>
                <a:gd name="T9" fmla="*/ 4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152">
                  <a:moveTo>
                    <a:pt x="25" y="43"/>
                  </a:moveTo>
                  <a:cubicBezTo>
                    <a:pt x="69" y="49"/>
                    <a:pt x="107" y="88"/>
                    <a:pt x="121" y="128"/>
                  </a:cubicBezTo>
                  <a:cubicBezTo>
                    <a:pt x="130" y="152"/>
                    <a:pt x="169" y="142"/>
                    <a:pt x="160" y="118"/>
                  </a:cubicBezTo>
                  <a:cubicBezTo>
                    <a:pt x="139" y="58"/>
                    <a:pt x="88" y="11"/>
                    <a:pt x="25" y="3"/>
                  </a:cubicBezTo>
                  <a:cubicBezTo>
                    <a:pt x="0" y="0"/>
                    <a:pt x="0" y="40"/>
                    <a:pt x="25" y="43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763872EA-3B7A-4EAA-97CF-292CBBDFA5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5536" y="1716335"/>
              <a:ext cx="171441" cy="147842"/>
            </a:xfrm>
            <a:custGeom>
              <a:avLst/>
              <a:gdLst>
                <a:gd name="T0" fmla="*/ 26 w 144"/>
                <a:gd name="T1" fmla="*/ 43 h 125"/>
                <a:gd name="T2" fmla="*/ 98 w 144"/>
                <a:gd name="T3" fmla="*/ 102 h 125"/>
                <a:gd name="T4" fmla="*/ 132 w 144"/>
                <a:gd name="T5" fmla="*/ 82 h 125"/>
                <a:gd name="T6" fmla="*/ 36 w 144"/>
                <a:gd name="T7" fmla="*/ 4 h 125"/>
                <a:gd name="T8" fmla="*/ 26 w 144"/>
                <a:gd name="T9" fmla="*/ 4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25">
                  <a:moveTo>
                    <a:pt x="26" y="43"/>
                  </a:moveTo>
                  <a:cubicBezTo>
                    <a:pt x="59" y="49"/>
                    <a:pt x="82" y="73"/>
                    <a:pt x="98" y="102"/>
                  </a:cubicBezTo>
                  <a:cubicBezTo>
                    <a:pt x="110" y="125"/>
                    <a:pt x="144" y="105"/>
                    <a:pt x="132" y="82"/>
                  </a:cubicBezTo>
                  <a:cubicBezTo>
                    <a:pt x="113" y="45"/>
                    <a:pt x="79" y="12"/>
                    <a:pt x="36" y="4"/>
                  </a:cubicBezTo>
                  <a:cubicBezTo>
                    <a:pt x="11" y="0"/>
                    <a:pt x="0" y="39"/>
                    <a:pt x="26" y="43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 23">
              <a:extLst>
                <a:ext uri="{FF2B5EF4-FFF2-40B4-BE49-F238E27FC236}">
                  <a16:creationId xmlns:a16="http://schemas.microsoft.com/office/drawing/2014/main" id="{087C137A-8436-4F9B-B5DF-D916E6C69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6650" y="2109193"/>
              <a:ext cx="108973" cy="199900"/>
            </a:xfrm>
            <a:custGeom>
              <a:avLst/>
              <a:gdLst>
                <a:gd name="T0" fmla="*/ 46 w 92"/>
                <a:gd name="T1" fmla="*/ 19 h 169"/>
                <a:gd name="T2" fmla="*/ 4 w 92"/>
                <a:gd name="T3" fmla="*/ 133 h 169"/>
                <a:gd name="T4" fmla="*/ 42 w 92"/>
                <a:gd name="T5" fmla="*/ 144 h 169"/>
                <a:gd name="T6" fmla="*/ 74 w 92"/>
                <a:gd name="T7" fmla="*/ 47 h 169"/>
                <a:gd name="T8" fmla="*/ 46 w 92"/>
                <a:gd name="T9" fmla="*/ 1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69">
                  <a:moveTo>
                    <a:pt x="46" y="19"/>
                  </a:moveTo>
                  <a:cubicBezTo>
                    <a:pt x="16" y="51"/>
                    <a:pt x="10" y="92"/>
                    <a:pt x="4" y="133"/>
                  </a:cubicBezTo>
                  <a:cubicBezTo>
                    <a:pt x="0" y="158"/>
                    <a:pt x="39" y="169"/>
                    <a:pt x="42" y="144"/>
                  </a:cubicBezTo>
                  <a:cubicBezTo>
                    <a:pt x="47" y="111"/>
                    <a:pt x="50" y="73"/>
                    <a:pt x="74" y="47"/>
                  </a:cubicBezTo>
                  <a:cubicBezTo>
                    <a:pt x="92" y="28"/>
                    <a:pt x="63" y="0"/>
                    <a:pt x="46" y="19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Freeform 24">
              <a:extLst>
                <a:ext uri="{FF2B5EF4-FFF2-40B4-BE49-F238E27FC236}">
                  <a16:creationId xmlns:a16="http://schemas.microsoft.com/office/drawing/2014/main" id="{B57039D8-BB51-4393-9516-746CF6DBC6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605" y="2072407"/>
              <a:ext cx="115220" cy="211699"/>
            </a:xfrm>
            <a:custGeom>
              <a:avLst/>
              <a:gdLst>
                <a:gd name="T0" fmla="*/ 57 w 97"/>
                <a:gd name="T1" fmla="*/ 15 h 179"/>
                <a:gd name="T2" fmla="*/ 0 w 97"/>
                <a:gd name="T3" fmla="*/ 153 h 179"/>
                <a:gd name="T4" fmla="*/ 40 w 97"/>
                <a:gd name="T5" fmla="*/ 153 h 179"/>
                <a:gd name="T6" fmla="*/ 77 w 97"/>
                <a:gd name="T7" fmla="*/ 50 h 179"/>
                <a:gd name="T8" fmla="*/ 57 w 97"/>
                <a:gd name="T9" fmla="*/ 1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79">
                  <a:moveTo>
                    <a:pt x="57" y="15"/>
                  </a:moveTo>
                  <a:cubicBezTo>
                    <a:pt x="14" y="48"/>
                    <a:pt x="0" y="101"/>
                    <a:pt x="0" y="153"/>
                  </a:cubicBezTo>
                  <a:cubicBezTo>
                    <a:pt x="0" y="179"/>
                    <a:pt x="40" y="179"/>
                    <a:pt x="40" y="153"/>
                  </a:cubicBezTo>
                  <a:cubicBezTo>
                    <a:pt x="40" y="118"/>
                    <a:pt x="47" y="73"/>
                    <a:pt x="77" y="50"/>
                  </a:cubicBezTo>
                  <a:cubicBezTo>
                    <a:pt x="97" y="34"/>
                    <a:pt x="77" y="0"/>
                    <a:pt x="57" y="15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Freeform 25">
              <a:extLst>
                <a:ext uri="{FF2B5EF4-FFF2-40B4-BE49-F238E27FC236}">
                  <a16:creationId xmlns:a16="http://schemas.microsoft.com/office/drawing/2014/main" id="{85231C6B-8909-4F4B-9FAE-56950F571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4574" y="3037894"/>
              <a:ext cx="612193" cy="661474"/>
            </a:xfrm>
            <a:custGeom>
              <a:avLst/>
              <a:gdLst>
                <a:gd name="T0" fmla="*/ 131 w 515"/>
                <a:gd name="T1" fmla="*/ 0 h 559"/>
                <a:gd name="T2" fmla="*/ 456 w 515"/>
                <a:gd name="T3" fmla="*/ 295 h 559"/>
                <a:gd name="T4" fmla="*/ 131 w 515"/>
                <a:gd name="T5" fmla="*/ 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5" h="559">
                  <a:moveTo>
                    <a:pt x="131" y="0"/>
                  </a:moveTo>
                  <a:cubicBezTo>
                    <a:pt x="131" y="0"/>
                    <a:pt x="397" y="30"/>
                    <a:pt x="456" y="295"/>
                  </a:cubicBezTo>
                  <a:cubicBezTo>
                    <a:pt x="515" y="559"/>
                    <a:pt x="0" y="81"/>
                    <a:pt x="131" y="0"/>
                  </a:cubicBezTo>
                  <a:close/>
                </a:path>
              </a:pathLst>
            </a:custGeom>
            <a:solidFill>
              <a:srgbClr val="725C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Freeform 26">
              <a:extLst>
                <a:ext uri="{FF2B5EF4-FFF2-40B4-BE49-F238E27FC236}">
                  <a16:creationId xmlns:a16="http://schemas.microsoft.com/office/drawing/2014/main" id="{54CF0CE4-6019-4593-B596-94071D290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2256" y="3019848"/>
              <a:ext cx="1470096" cy="1283384"/>
            </a:xfrm>
            <a:custGeom>
              <a:avLst/>
              <a:gdLst>
                <a:gd name="T0" fmla="*/ 460 w 1237"/>
                <a:gd name="T1" fmla="*/ 80 h 1085"/>
                <a:gd name="T2" fmla="*/ 1090 w 1237"/>
                <a:gd name="T3" fmla="*/ 540 h 1085"/>
                <a:gd name="T4" fmla="*/ 777 w 1237"/>
                <a:gd name="T5" fmla="*/ 1079 h 1085"/>
                <a:gd name="T6" fmla="*/ 358 w 1237"/>
                <a:gd name="T7" fmla="*/ 892 h 1085"/>
                <a:gd name="T8" fmla="*/ 20 w 1237"/>
                <a:gd name="T9" fmla="*/ 473 h 1085"/>
                <a:gd name="T10" fmla="*/ 460 w 1237"/>
                <a:gd name="T11" fmla="*/ 80 h 1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7" h="1085">
                  <a:moveTo>
                    <a:pt x="460" y="80"/>
                  </a:moveTo>
                  <a:cubicBezTo>
                    <a:pt x="460" y="80"/>
                    <a:pt x="942" y="347"/>
                    <a:pt x="1090" y="540"/>
                  </a:cubicBezTo>
                  <a:cubicBezTo>
                    <a:pt x="1237" y="733"/>
                    <a:pt x="913" y="1072"/>
                    <a:pt x="777" y="1079"/>
                  </a:cubicBezTo>
                  <a:cubicBezTo>
                    <a:pt x="640" y="1085"/>
                    <a:pt x="358" y="892"/>
                    <a:pt x="358" y="892"/>
                  </a:cubicBezTo>
                  <a:cubicBezTo>
                    <a:pt x="358" y="892"/>
                    <a:pt x="0" y="640"/>
                    <a:pt x="20" y="473"/>
                  </a:cubicBezTo>
                  <a:cubicBezTo>
                    <a:pt x="40" y="306"/>
                    <a:pt x="255" y="0"/>
                    <a:pt x="460" y="80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Freeform 27">
              <a:extLst>
                <a:ext uri="{FF2B5EF4-FFF2-40B4-BE49-F238E27FC236}">
                  <a16:creationId xmlns:a16="http://schemas.microsoft.com/office/drawing/2014/main" id="{A40960DD-9198-4B50-8F4D-A4DA2E582F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9423" y="2663776"/>
              <a:ext cx="1134847" cy="1763004"/>
            </a:xfrm>
            <a:custGeom>
              <a:avLst/>
              <a:gdLst>
                <a:gd name="T0" fmla="*/ 830 w 955"/>
                <a:gd name="T1" fmla="*/ 1246 h 1490"/>
                <a:gd name="T2" fmla="*/ 847 w 955"/>
                <a:gd name="T3" fmla="*/ 1193 h 1490"/>
                <a:gd name="T4" fmla="*/ 488 w 955"/>
                <a:gd name="T5" fmla="*/ 887 h 1490"/>
                <a:gd name="T6" fmla="*/ 610 w 955"/>
                <a:gd name="T7" fmla="*/ 814 h 1490"/>
                <a:gd name="T8" fmla="*/ 538 w 955"/>
                <a:gd name="T9" fmla="*/ 771 h 1490"/>
                <a:gd name="T10" fmla="*/ 738 w 955"/>
                <a:gd name="T11" fmla="*/ 637 h 1490"/>
                <a:gd name="T12" fmla="*/ 643 w 955"/>
                <a:gd name="T13" fmla="*/ 609 h 1490"/>
                <a:gd name="T14" fmla="*/ 925 w 955"/>
                <a:gd name="T15" fmla="*/ 391 h 1490"/>
                <a:gd name="T16" fmla="*/ 833 w 955"/>
                <a:gd name="T17" fmla="*/ 381 h 1490"/>
                <a:gd name="T18" fmla="*/ 542 w 955"/>
                <a:gd name="T19" fmla="*/ 91 h 1490"/>
                <a:gd name="T20" fmla="*/ 610 w 955"/>
                <a:gd name="T21" fmla="*/ 254 h 1490"/>
                <a:gd name="T22" fmla="*/ 316 w 955"/>
                <a:gd name="T23" fmla="*/ 308 h 1490"/>
                <a:gd name="T24" fmla="*/ 394 w 955"/>
                <a:gd name="T25" fmla="*/ 452 h 1490"/>
                <a:gd name="T26" fmla="*/ 187 w 955"/>
                <a:gd name="T27" fmla="*/ 952 h 1490"/>
                <a:gd name="T28" fmla="*/ 65 w 955"/>
                <a:gd name="T29" fmla="*/ 877 h 1490"/>
                <a:gd name="T30" fmla="*/ 128 w 955"/>
                <a:gd name="T31" fmla="*/ 1039 h 1490"/>
                <a:gd name="T32" fmla="*/ 71 w 955"/>
                <a:gd name="T33" fmla="*/ 1168 h 1490"/>
                <a:gd name="T34" fmla="*/ 211 w 955"/>
                <a:gd name="T35" fmla="*/ 1185 h 1490"/>
                <a:gd name="T36" fmla="*/ 774 w 955"/>
                <a:gd name="T37" fmla="*/ 1349 h 1490"/>
                <a:gd name="T38" fmla="*/ 830 w 955"/>
                <a:gd name="T39" fmla="*/ 1246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55" h="1490">
                  <a:moveTo>
                    <a:pt x="830" y="1246"/>
                  </a:moveTo>
                  <a:cubicBezTo>
                    <a:pt x="847" y="1193"/>
                    <a:pt x="847" y="1193"/>
                    <a:pt x="847" y="1193"/>
                  </a:cubicBezTo>
                  <a:cubicBezTo>
                    <a:pt x="847" y="1193"/>
                    <a:pt x="599" y="880"/>
                    <a:pt x="488" y="887"/>
                  </a:cubicBezTo>
                  <a:cubicBezTo>
                    <a:pt x="488" y="887"/>
                    <a:pt x="600" y="849"/>
                    <a:pt x="610" y="814"/>
                  </a:cubicBezTo>
                  <a:cubicBezTo>
                    <a:pt x="620" y="780"/>
                    <a:pt x="538" y="771"/>
                    <a:pt x="538" y="771"/>
                  </a:cubicBezTo>
                  <a:cubicBezTo>
                    <a:pt x="538" y="771"/>
                    <a:pt x="724" y="681"/>
                    <a:pt x="738" y="637"/>
                  </a:cubicBezTo>
                  <a:cubicBezTo>
                    <a:pt x="751" y="593"/>
                    <a:pt x="643" y="609"/>
                    <a:pt x="643" y="609"/>
                  </a:cubicBezTo>
                  <a:cubicBezTo>
                    <a:pt x="643" y="609"/>
                    <a:pt x="939" y="445"/>
                    <a:pt x="925" y="391"/>
                  </a:cubicBezTo>
                  <a:cubicBezTo>
                    <a:pt x="910" y="337"/>
                    <a:pt x="833" y="381"/>
                    <a:pt x="833" y="381"/>
                  </a:cubicBezTo>
                  <a:cubicBezTo>
                    <a:pt x="833" y="381"/>
                    <a:pt x="955" y="0"/>
                    <a:pt x="542" y="91"/>
                  </a:cubicBezTo>
                  <a:cubicBezTo>
                    <a:pt x="542" y="91"/>
                    <a:pt x="493" y="182"/>
                    <a:pt x="610" y="254"/>
                  </a:cubicBezTo>
                  <a:cubicBezTo>
                    <a:pt x="610" y="254"/>
                    <a:pt x="384" y="237"/>
                    <a:pt x="316" y="308"/>
                  </a:cubicBezTo>
                  <a:cubicBezTo>
                    <a:pt x="251" y="376"/>
                    <a:pt x="394" y="452"/>
                    <a:pt x="394" y="452"/>
                  </a:cubicBezTo>
                  <a:cubicBezTo>
                    <a:pt x="394" y="452"/>
                    <a:pt x="88" y="700"/>
                    <a:pt x="187" y="952"/>
                  </a:cubicBezTo>
                  <a:cubicBezTo>
                    <a:pt x="187" y="952"/>
                    <a:pt x="87" y="874"/>
                    <a:pt x="65" y="877"/>
                  </a:cubicBezTo>
                  <a:cubicBezTo>
                    <a:pt x="43" y="879"/>
                    <a:pt x="19" y="971"/>
                    <a:pt x="128" y="1039"/>
                  </a:cubicBezTo>
                  <a:cubicBezTo>
                    <a:pt x="128" y="1039"/>
                    <a:pt x="0" y="1093"/>
                    <a:pt x="71" y="1168"/>
                  </a:cubicBezTo>
                  <a:cubicBezTo>
                    <a:pt x="142" y="1242"/>
                    <a:pt x="211" y="1185"/>
                    <a:pt x="211" y="1185"/>
                  </a:cubicBezTo>
                  <a:cubicBezTo>
                    <a:pt x="211" y="1185"/>
                    <a:pt x="464" y="1490"/>
                    <a:pt x="774" y="1349"/>
                  </a:cubicBezTo>
                  <a:lnTo>
                    <a:pt x="830" y="1246"/>
                  </a:lnTo>
                  <a:close/>
                </a:path>
              </a:pathLst>
            </a:custGeom>
            <a:solidFill>
              <a:srgbClr val="725C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reeform 28">
              <a:extLst>
                <a:ext uri="{FF2B5EF4-FFF2-40B4-BE49-F238E27FC236}">
                  <a16:creationId xmlns:a16="http://schemas.microsoft.com/office/drawing/2014/main" id="{857F341A-17ED-428F-835E-26BF03AB5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6116" y="4106802"/>
              <a:ext cx="378282" cy="382447"/>
            </a:xfrm>
            <a:custGeom>
              <a:avLst/>
              <a:gdLst>
                <a:gd name="T0" fmla="*/ 158 w 318"/>
                <a:gd name="T1" fmla="*/ 0 h 323"/>
                <a:gd name="T2" fmla="*/ 26 w 318"/>
                <a:gd name="T3" fmla="*/ 95 h 323"/>
                <a:gd name="T4" fmla="*/ 293 w 318"/>
                <a:gd name="T5" fmla="*/ 113 h 323"/>
                <a:gd name="T6" fmla="*/ 158 w 318"/>
                <a:gd name="T7" fmla="*/ 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8" h="323">
                  <a:moveTo>
                    <a:pt x="158" y="0"/>
                  </a:moveTo>
                  <a:cubicBezTo>
                    <a:pt x="158" y="0"/>
                    <a:pt x="52" y="1"/>
                    <a:pt x="26" y="95"/>
                  </a:cubicBezTo>
                  <a:cubicBezTo>
                    <a:pt x="0" y="189"/>
                    <a:pt x="235" y="323"/>
                    <a:pt x="293" y="113"/>
                  </a:cubicBezTo>
                  <a:cubicBezTo>
                    <a:pt x="318" y="24"/>
                    <a:pt x="158" y="0"/>
                    <a:pt x="158" y="0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Freeform 29">
              <a:extLst>
                <a:ext uri="{FF2B5EF4-FFF2-40B4-BE49-F238E27FC236}">
                  <a16:creationId xmlns:a16="http://schemas.microsoft.com/office/drawing/2014/main" id="{06040FC7-8907-4693-8583-767DF5348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6116" y="3481421"/>
              <a:ext cx="104808" cy="167971"/>
            </a:xfrm>
            <a:custGeom>
              <a:avLst/>
              <a:gdLst>
                <a:gd name="T0" fmla="*/ 0 w 88"/>
                <a:gd name="T1" fmla="*/ 142 h 142"/>
                <a:gd name="T2" fmla="*/ 56 w 88"/>
                <a:gd name="T3" fmla="*/ 0 h 142"/>
                <a:gd name="T4" fmla="*/ 0 w 88"/>
                <a:gd name="T5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142">
                  <a:moveTo>
                    <a:pt x="0" y="142"/>
                  </a:moveTo>
                  <a:cubicBezTo>
                    <a:pt x="0" y="142"/>
                    <a:pt x="53" y="76"/>
                    <a:pt x="56" y="0"/>
                  </a:cubicBezTo>
                  <a:cubicBezTo>
                    <a:pt x="56" y="0"/>
                    <a:pt x="88" y="107"/>
                    <a:pt x="0" y="142"/>
                  </a:cubicBezTo>
                  <a:close/>
                </a:path>
              </a:pathLst>
            </a:custGeom>
            <a:solidFill>
              <a:srgbClr val="4939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Freeform 30">
              <a:extLst>
                <a:ext uri="{FF2B5EF4-FFF2-40B4-BE49-F238E27FC236}">
                  <a16:creationId xmlns:a16="http://schemas.microsoft.com/office/drawing/2014/main" id="{4667169C-485E-4F31-B857-5B8DF1318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5758" y="3185736"/>
              <a:ext cx="135349" cy="106197"/>
            </a:xfrm>
            <a:custGeom>
              <a:avLst/>
              <a:gdLst>
                <a:gd name="T0" fmla="*/ 0 w 114"/>
                <a:gd name="T1" fmla="*/ 90 h 90"/>
                <a:gd name="T2" fmla="*/ 114 w 114"/>
                <a:gd name="T3" fmla="*/ 53 h 90"/>
                <a:gd name="T4" fmla="*/ 0 w 114"/>
                <a:gd name="T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4" h="90">
                  <a:moveTo>
                    <a:pt x="0" y="90"/>
                  </a:moveTo>
                  <a:cubicBezTo>
                    <a:pt x="0" y="90"/>
                    <a:pt x="74" y="35"/>
                    <a:pt x="114" y="53"/>
                  </a:cubicBezTo>
                  <a:cubicBezTo>
                    <a:pt x="114" y="53"/>
                    <a:pt x="24" y="0"/>
                    <a:pt x="0" y="90"/>
                  </a:cubicBezTo>
                  <a:close/>
                </a:path>
              </a:pathLst>
            </a:custGeom>
            <a:solidFill>
              <a:srgbClr val="4939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Freeform 31">
              <a:extLst>
                <a:ext uri="{FF2B5EF4-FFF2-40B4-BE49-F238E27FC236}">
                  <a16:creationId xmlns:a16="http://schemas.microsoft.com/office/drawing/2014/main" id="{D4D9B2A0-9A10-42C9-B3EC-807F007BA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3190" y="3709779"/>
              <a:ext cx="519184" cy="438669"/>
            </a:xfrm>
            <a:custGeom>
              <a:avLst/>
              <a:gdLst>
                <a:gd name="T0" fmla="*/ 437 w 437"/>
                <a:gd name="T1" fmla="*/ 0 h 371"/>
                <a:gd name="T2" fmla="*/ 74 w 437"/>
                <a:gd name="T3" fmla="*/ 127 h 371"/>
                <a:gd name="T4" fmla="*/ 136 w 437"/>
                <a:gd name="T5" fmla="*/ 371 h 371"/>
                <a:gd name="T6" fmla="*/ 437 w 437"/>
                <a:gd name="T7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7" h="371">
                  <a:moveTo>
                    <a:pt x="437" y="0"/>
                  </a:moveTo>
                  <a:cubicBezTo>
                    <a:pt x="437" y="0"/>
                    <a:pt x="148" y="2"/>
                    <a:pt x="74" y="127"/>
                  </a:cubicBezTo>
                  <a:cubicBezTo>
                    <a:pt x="0" y="252"/>
                    <a:pt x="136" y="371"/>
                    <a:pt x="136" y="371"/>
                  </a:cubicBezTo>
                  <a:cubicBezTo>
                    <a:pt x="136" y="371"/>
                    <a:pt x="368" y="59"/>
                    <a:pt x="437" y="0"/>
                  </a:cubicBezTo>
                  <a:close/>
                </a:path>
              </a:pathLst>
            </a:custGeom>
            <a:solidFill>
              <a:srgbClr val="7534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Freeform 32">
              <a:extLst>
                <a:ext uri="{FF2B5EF4-FFF2-40B4-BE49-F238E27FC236}">
                  <a16:creationId xmlns:a16="http://schemas.microsoft.com/office/drawing/2014/main" id="{F92B5F85-9C14-4C47-A536-F04CBBF2C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5837" y="3523761"/>
              <a:ext cx="281109" cy="119385"/>
            </a:xfrm>
            <a:custGeom>
              <a:avLst/>
              <a:gdLst>
                <a:gd name="T0" fmla="*/ 0 w 237"/>
                <a:gd name="T1" fmla="*/ 0 h 101"/>
                <a:gd name="T2" fmla="*/ 123 w 237"/>
                <a:gd name="T3" fmla="*/ 74 h 101"/>
                <a:gd name="T4" fmla="*/ 183 w 237"/>
                <a:gd name="T5" fmla="*/ 2 h 101"/>
                <a:gd name="T6" fmla="*/ 219 w 237"/>
                <a:gd name="T7" fmla="*/ 101 h 101"/>
                <a:gd name="T8" fmla="*/ 182 w 237"/>
                <a:gd name="T9" fmla="*/ 30 h 101"/>
                <a:gd name="T10" fmla="*/ 129 w 237"/>
                <a:gd name="T11" fmla="*/ 94 h 101"/>
                <a:gd name="T12" fmla="*/ 0 w 237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7" h="101">
                  <a:moveTo>
                    <a:pt x="0" y="0"/>
                  </a:moveTo>
                  <a:cubicBezTo>
                    <a:pt x="0" y="0"/>
                    <a:pt x="104" y="81"/>
                    <a:pt x="123" y="74"/>
                  </a:cubicBezTo>
                  <a:cubicBezTo>
                    <a:pt x="142" y="67"/>
                    <a:pt x="131" y="2"/>
                    <a:pt x="183" y="2"/>
                  </a:cubicBezTo>
                  <a:cubicBezTo>
                    <a:pt x="234" y="2"/>
                    <a:pt x="237" y="75"/>
                    <a:pt x="219" y="101"/>
                  </a:cubicBezTo>
                  <a:cubicBezTo>
                    <a:pt x="219" y="101"/>
                    <a:pt x="210" y="31"/>
                    <a:pt x="182" y="30"/>
                  </a:cubicBezTo>
                  <a:cubicBezTo>
                    <a:pt x="154" y="28"/>
                    <a:pt x="160" y="98"/>
                    <a:pt x="129" y="94"/>
                  </a:cubicBezTo>
                  <a:cubicBezTo>
                    <a:pt x="97" y="9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8F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Freeform 33">
              <a:extLst>
                <a:ext uri="{FF2B5EF4-FFF2-40B4-BE49-F238E27FC236}">
                  <a16:creationId xmlns:a16="http://schemas.microsoft.com/office/drawing/2014/main" id="{0173D88F-8997-458E-853E-3E5F286E0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6091" y="3580677"/>
              <a:ext cx="167971" cy="169359"/>
            </a:xfrm>
            <a:custGeom>
              <a:avLst/>
              <a:gdLst>
                <a:gd name="T0" fmla="*/ 141 w 141"/>
                <a:gd name="T1" fmla="*/ 0 h 143"/>
                <a:gd name="T2" fmla="*/ 0 w 141"/>
                <a:gd name="T3" fmla="*/ 110 h 143"/>
                <a:gd name="T4" fmla="*/ 97 w 141"/>
                <a:gd name="T5" fmla="*/ 47 h 143"/>
                <a:gd name="T6" fmla="*/ 86 w 141"/>
                <a:gd name="T7" fmla="*/ 143 h 143"/>
                <a:gd name="T8" fmla="*/ 141 w 141"/>
                <a:gd name="T9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143">
                  <a:moveTo>
                    <a:pt x="141" y="0"/>
                  </a:moveTo>
                  <a:cubicBezTo>
                    <a:pt x="141" y="0"/>
                    <a:pt x="25" y="50"/>
                    <a:pt x="0" y="110"/>
                  </a:cubicBezTo>
                  <a:cubicBezTo>
                    <a:pt x="0" y="110"/>
                    <a:pt x="56" y="70"/>
                    <a:pt x="97" y="47"/>
                  </a:cubicBezTo>
                  <a:cubicBezTo>
                    <a:pt x="97" y="47"/>
                    <a:pt x="76" y="97"/>
                    <a:pt x="86" y="143"/>
                  </a:cubicBezTo>
                  <a:cubicBezTo>
                    <a:pt x="86" y="143"/>
                    <a:pt x="133" y="22"/>
                    <a:pt x="141" y="0"/>
                  </a:cubicBezTo>
                  <a:close/>
                </a:path>
              </a:pathLst>
            </a:custGeom>
            <a:solidFill>
              <a:srgbClr val="190F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Freeform 34">
              <a:extLst>
                <a:ext uri="{FF2B5EF4-FFF2-40B4-BE49-F238E27FC236}">
                  <a16:creationId xmlns:a16="http://schemas.microsoft.com/office/drawing/2014/main" id="{A81ED7D8-86C5-416E-8A3C-5979F760C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3190" y="3340519"/>
              <a:ext cx="154784" cy="137431"/>
            </a:xfrm>
            <a:custGeom>
              <a:avLst/>
              <a:gdLst>
                <a:gd name="T0" fmla="*/ 43 w 130"/>
                <a:gd name="T1" fmla="*/ 85 h 116"/>
                <a:gd name="T2" fmla="*/ 118 w 130"/>
                <a:gd name="T3" fmla="*/ 101 h 116"/>
                <a:gd name="T4" fmla="*/ 87 w 130"/>
                <a:gd name="T5" fmla="*/ 31 h 116"/>
                <a:gd name="T6" fmla="*/ 13 w 130"/>
                <a:gd name="T7" fmla="*/ 15 h 116"/>
                <a:gd name="T8" fmla="*/ 43 w 130"/>
                <a:gd name="T9" fmla="*/ 8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116">
                  <a:moveTo>
                    <a:pt x="43" y="85"/>
                  </a:moveTo>
                  <a:cubicBezTo>
                    <a:pt x="72" y="109"/>
                    <a:pt x="105" y="116"/>
                    <a:pt x="118" y="101"/>
                  </a:cubicBezTo>
                  <a:cubicBezTo>
                    <a:pt x="130" y="86"/>
                    <a:pt x="117" y="54"/>
                    <a:pt x="87" y="31"/>
                  </a:cubicBezTo>
                  <a:cubicBezTo>
                    <a:pt x="58" y="7"/>
                    <a:pt x="25" y="0"/>
                    <a:pt x="13" y="15"/>
                  </a:cubicBezTo>
                  <a:cubicBezTo>
                    <a:pt x="0" y="30"/>
                    <a:pt x="14" y="62"/>
                    <a:pt x="43" y="85"/>
                  </a:cubicBezTo>
                  <a:close/>
                </a:path>
              </a:pathLst>
            </a:custGeom>
            <a:solidFill>
              <a:srgbClr val="190F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Freeform 35">
              <a:extLst>
                <a:ext uri="{FF2B5EF4-FFF2-40B4-BE49-F238E27FC236}">
                  <a16:creationId xmlns:a16="http://schemas.microsoft.com/office/drawing/2014/main" id="{32A5D0BF-EAA7-4FE8-B265-A03B23CD8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1795" y="2577708"/>
              <a:ext cx="222111" cy="177689"/>
            </a:xfrm>
            <a:custGeom>
              <a:avLst/>
              <a:gdLst>
                <a:gd name="T0" fmla="*/ 185 w 187"/>
                <a:gd name="T1" fmla="*/ 130 h 150"/>
                <a:gd name="T2" fmla="*/ 94 w 187"/>
                <a:gd name="T3" fmla="*/ 120 h 150"/>
                <a:gd name="T4" fmla="*/ 19 w 187"/>
                <a:gd name="T5" fmla="*/ 38 h 150"/>
                <a:gd name="T6" fmla="*/ 48 w 187"/>
                <a:gd name="T7" fmla="*/ 16 h 150"/>
                <a:gd name="T8" fmla="*/ 185 w 187"/>
                <a:gd name="T9" fmla="*/ 13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50">
                  <a:moveTo>
                    <a:pt x="185" y="130"/>
                  </a:moveTo>
                  <a:cubicBezTo>
                    <a:pt x="187" y="134"/>
                    <a:pt x="145" y="150"/>
                    <a:pt x="94" y="120"/>
                  </a:cubicBezTo>
                  <a:cubicBezTo>
                    <a:pt x="43" y="90"/>
                    <a:pt x="38" y="58"/>
                    <a:pt x="19" y="38"/>
                  </a:cubicBezTo>
                  <a:cubicBezTo>
                    <a:pt x="0" y="19"/>
                    <a:pt x="37" y="0"/>
                    <a:pt x="48" y="16"/>
                  </a:cubicBezTo>
                  <a:cubicBezTo>
                    <a:pt x="60" y="33"/>
                    <a:pt x="143" y="57"/>
                    <a:pt x="185" y="130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reeform 36">
              <a:extLst>
                <a:ext uri="{FF2B5EF4-FFF2-40B4-BE49-F238E27FC236}">
                  <a16:creationId xmlns:a16="http://schemas.microsoft.com/office/drawing/2014/main" id="{BF864933-4723-4E69-968D-5A74037C1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1666" y="2268835"/>
              <a:ext cx="389388" cy="537230"/>
            </a:xfrm>
            <a:custGeom>
              <a:avLst/>
              <a:gdLst>
                <a:gd name="T0" fmla="*/ 118 w 328"/>
                <a:gd name="T1" fmla="*/ 349 h 454"/>
                <a:gd name="T2" fmla="*/ 21 w 328"/>
                <a:gd name="T3" fmla="*/ 200 h 454"/>
                <a:gd name="T4" fmla="*/ 22 w 328"/>
                <a:gd name="T5" fmla="*/ 113 h 454"/>
                <a:gd name="T6" fmla="*/ 60 w 328"/>
                <a:gd name="T7" fmla="*/ 139 h 454"/>
                <a:gd name="T8" fmla="*/ 88 w 328"/>
                <a:gd name="T9" fmla="*/ 199 h 454"/>
                <a:gd name="T10" fmla="*/ 103 w 328"/>
                <a:gd name="T11" fmla="*/ 29 h 454"/>
                <a:gd name="T12" fmla="*/ 151 w 328"/>
                <a:gd name="T13" fmla="*/ 125 h 454"/>
                <a:gd name="T14" fmla="*/ 173 w 328"/>
                <a:gd name="T15" fmla="*/ 172 h 454"/>
                <a:gd name="T16" fmla="*/ 208 w 328"/>
                <a:gd name="T17" fmla="*/ 34 h 454"/>
                <a:gd name="T18" fmla="*/ 263 w 328"/>
                <a:gd name="T19" fmla="*/ 86 h 454"/>
                <a:gd name="T20" fmla="*/ 286 w 328"/>
                <a:gd name="T21" fmla="*/ 232 h 454"/>
                <a:gd name="T22" fmla="*/ 289 w 328"/>
                <a:gd name="T23" fmla="*/ 385 h 454"/>
                <a:gd name="T24" fmla="*/ 118 w 328"/>
                <a:gd name="T25" fmla="*/ 349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8" h="454">
                  <a:moveTo>
                    <a:pt x="118" y="349"/>
                  </a:moveTo>
                  <a:cubicBezTo>
                    <a:pt x="118" y="349"/>
                    <a:pt x="41" y="252"/>
                    <a:pt x="21" y="200"/>
                  </a:cubicBezTo>
                  <a:cubicBezTo>
                    <a:pt x="0" y="148"/>
                    <a:pt x="9" y="119"/>
                    <a:pt x="22" y="113"/>
                  </a:cubicBezTo>
                  <a:cubicBezTo>
                    <a:pt x="34" y="107"/>
                    <a:pt x="50" y="104"/>
                    <a:pt x="60" y="139"/>
                  </a:cubicBezTo>
                  <a:cubicBezTo>
                    <a:pt x="69" y="173"/>
                    <a:pt x="85" y="202"/>
                    <a:pt x="88" y="199"/>
                  </a:cubicBezTo>
                  <a:cubicBezTo>
                    <a:pt x="91" y="196"/>
                    <a:pt x="45" y="58"/>
                    <a:pt x="103" y="29"/>
                  </a:cubicBezTo>
                  <a:cubicBezTo>
                    <a:pt x="160" y="0"/>
                    <a:pt x="138" y="83"/>
                    <a:pt x="151" y="125"/>
                  </a:cubicBezTo>
                  <a:cubicBezTo>
                    <a:pt x="157" y="148"/>
                    <a:pt x="167" y="175"/>
                    <a:pt x="173" y="172"/>
                  </a:cubicBezTo>
                  <a:cubicBezTo>
                    <a:pt x="179" y="170"/>
                    <a:pt x="178" y="56"/>
                    <a:pt x="208" y="34"/>
                  </a:cubicBezTo>
                  <a:cubicBezTo>
                    <a:pt x="239" y="12"/>
                    <a:pt x="265" y="36"/>
                    <a:pt x="263" y="86"/>
                  </a:cubicBezTo>
                  <a:cubicBezTo>
                    <a:pt x="261" y="136"/>
                    <a:pt x="275" y="205"/>
                    <a:pt x="286" y="232"/>
                  </a:cubicBezTo>
                  <a:cubicBezTo>
                    <a:pt x="297" y="260"/>
                    <a:pt x="328" y="356"/>
                    <a:pt x="289" y="385"/>
                  </a:cubicBezTo>
                  <a:cubicBezTo>
                    <a:pt x="250" y="414"/>
                    <a:pt x="180" y="454"/>
                    <a:pt x="118" y="349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Freeform 37">
              <a:extLst>
                <a:ext uri="{FF2B5EF4-FFF2-40B4-BE49-F238E27FC236}">
                  <a16:creationId xmlns:a16="http://schemas.microsoft.com/office/drawing/2014/main" id="{ED5CA835-DC79-49C7-B8B8-EE07BD3685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747" y="2530510"/>
              <a:ext cx="1602667" cy="2316892"/>
            </a:xfrm>
            <a:custGeom>
              <a:avLst/>
              <a:gdLst>
                <a:gd name="T0" fmla="*/ 1179 w 1349"/>
                <a:gd name="T1" fmla="*/ 1686 h 1959"/>
                <a:gd name="T2" fmla="*/ 1200 w 1349"/>
                <a:gd name="T3" fmla="*/ 190 h 1959"/>
                <a:gd name="T4" fmla="*/ 1005 w 1349"/>
                <a:gd name="T5" fmla="*/ 115 h 1959"/>
                <a:gd name="T6" fmla="*/ 1166 w 1349"/>
                <a:gd name="T7" fmla="*/ 1941 h 1959"/>
                <a:gd name="T8" fmla="*/ 1179 w 1349"/>
                <a:gd name="T9" fmla="*/ 1686 h 1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9" h="1959">
                  <a:moveTo>
                    <a:pt x="1179" y="1686"/>
                  </a:moveTo>
                  <a:cubicBezTo>
                    <a:pt x="1179" y="1686"/>
                    <a:pt x="327" y="1049"/>
                    <a:pt x="1200" y="190"/>
                  </a:cubicBezTo>
                  <a:cubicBezTo>
                    <a:pt x="1238" y="153"/>
                    <a:pt x="1143" y="0"/>
                    <a:pt x="1005" y="115"/>
                  </a:cubicBezTo>
                  <a:cubicBezTo>
                    <a:pt x="1005" y="115"/>
                    <a:pt x="0" y="1066"/>
                    <a:pt x="1166" y="1941"/>
                  </a:cubicBezTo>
                  <a:cubicBezTo>
                    <a:pt x="1166" y="1941"/>
                    <a:pt x="1349" y="1959"/>
                    <a:pt x="1179" y="1686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Freeform 38">
              <a:extLst>
                <a:ext uri="{FF2B5EF4-FFF2-40B4-BE49-F238E27FC236}">
                  <a16:creationId xmlns:a16="http://schemas.microsoft.com/office/drawing/2014/main" id="{0F0A5667-0A21-45A9-8C32-472C81A1DC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4342" y="4402487"/>
              <a:ext cx="1363899" cy="1993444"/>
            </a:xfrm>
            <a:custGeom>
              <a:avLst/>
              <a:gdLst>
                <a:gd name="T0" fmla="*/ 228 w 1148"/>
                <a:gd name="T1" fmla="*/ 51 h 1685"/>
                <a:gd name="T2" fmla="*/ 80 w 1148"/>
                <a:gd name="T3" fmla="*/ 103 h 1685"/>
                <a:gd name="T4" fmla="*/ 94 w 1148"/>
                <a:gd name="T5" fmla="*/ 475 h 1685"/>
                <a:gd name="T6" fmla="*/ 287 w 1148"/>
                <a:gd name="T7" fmla="*/ 1685 h 1685"/>
                <a:gd name="T8" fmla="*/ 887 w 1148"/>
                <a:gd name="T9" fmla="*/ 1524 h 1685"/>
                <a:gd name="T10" fmla="*/ 897 w 1148"/>
                <a:gd name="T11" fmla="*/ 1427 h 1685"/>
                <a:gd name="T12" fmla="*/ 929 w 1148"/>
                <a:gd name="T13" fmla="*/ 1514 h 1685"/>
                <a:gd name="T14" fmla="*/ 1148 w 1148"/>
                <a:gd name="T15" fmla="*/ 1429 h 1685"/>
                <a:gd name="T16" fmla="*/ 628 w 1148"/>
                <a:gd name="T17" fmla="*/ 0 h 1685"/>
                <a:gd name="T18" fmla="*/ 228 w 1148"/>
                <a:gd name="T19" fmla="*/ 51 h 1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8" h="1685">
                  <a:moveTo>
                    <a:pt x="228" y="51"/>
                  </a:moveTo>
                  <a:cubicBezTo>
                    <a:pt x="228" y="51"/>
                    <a:pt x="127" y="93"/>
                    <a:pt x="80" y="103"/>
                  </a:cubicBezTo>
                  <a:cubicBezTo>
                    <a:pt x="0" y="120"/>
                    <a:pt x="56" y="308"/>
                    <a:pt x="94" y="475"/>
                  </a:cubicBezTo>
                  <a:cubicBezTo>
                    <a:pt x="176" y="833"/>
                    <a:pt x="184" y="1085"/>
                    <a:pt x="287" y="1685"/>
                  </a:cubicBezTo>
                  <a:cubicBezTo>
                    <a:pt x="287" y="1685"/>
                    <a:pt x="732" y="1641"/>
                    <a:pt x="887" y="1524"/>
                  </a:cubicBezTo>
                  <a:cubicBezTo>
                    <a:pt x="897" y="1427"/>
                    <a:pt x="897" y="1427"/>
                    <a:pt x="897" y="1427"/>
                  </a:cubicBezTo>
                  <a:cubicBezTo>
                    <a:pt x="897" y="1427"/>
                    <a:pt x="920" y="1476"/>
                    <a:pt x="929" y="1514"/>
                  </a:cubicBezTo>
                  <a:cubicBezTo>
                    <a:pt x="929" y="1514"/>
                    <a:pt x="1077" y="1521"/>
                    <a:pt x="1148" y="1429"/>
                  </a:cubicBezTo>
                  <a:cubicBezTo>
                    <a:pt x="1148" y="1429"/>
                    <a:pt x="811" y="448"/>
                    <a:pt x="628" y="0"/>
                  </a:cubicBezTo>
                  <a:cubicBezTo>
                    <a:pt x="628" y="0"/>
                    <a:pt x="345" y="38"/>
                    <a:pt x="228" y="51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Freeform 39">
              <a:extLst>
                <a:ext uri="{FF2B5EF4-FFF2-40B4-BE49-F238E27FC236}">
                  <a16:creationId xmlns:a16="http://schemas.microsoft.com/office/drawing/2014/main" id="{33195F90-96ED-457E-911E-66D3E9A32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910" y="4387217"/>
              <a:ext cx="418540" cy="171441"/>
            </a:xfrm>
            <a:custGeom>
              <a:avLst/>
              <a:gdLst>
                <a:gd name="T0" fmla="*/ 332 w 352"/>
                <a:gd name="T1" fmla="*/ 7 h 145"/>
                <a:gd name="T2" fmla="*/ 3 w 352"/>
                <a:gd name="T3" fmla="*/ 3 h 145"/>
                <a:gd name="T4" fmla="*/ 0 w 352"/>
                <a:gd name="T5" fmla="*/ 88 h 145"/>
                <a:gd name="T6" fmla="*/ 243 w 352"/>
                <a:gd name="T7" fmla="*/ 145 h 145"/>
                <a:gd name="T8" fmla="*/ 352 w 352"/>
                <a:gd name="T9" fmla="*/ 29 h 145"/>
                <a:gd name="T10" fmla="*/ 332 w 352"/>
                <a:gd name="T11" fmla="*/ 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2" h="145">
                  <a:moveTo>
                    <a:pt x="332" y="7"/>
                  </a:moveTo>
                  <a:cubicBezTo>
                    <a:pt x="332" y="7"/>
                    <a:pt x="58" y="0"/>
                    <a:pt x="3" y="3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43" y="145"/>
                    <a:pt x="243" y="145"/>
                    <a:pt x="243" y="145"/>
                  </a:cubicBezTo>
                  <a:cubicBezTo>
                    <a:pt x="352" y="29"/>
                    <a:pt x="352" y="29"/>
                    <a:pt x="352" y="29"/>
                  </a:cubicBezTo>
                  <a:lnTo>
                    <a:pt x="332" y="7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Freeform 40">
              <a:extLst>
                <a:ext uri="{FF2B5EF4-FFF2-40B4-BE49-F238E27FC236}">
                  <a16:creationId xmlns:a16="http://schemas.microsoft.com/office/drawing/2014/main" id="{ADD2DE5E-43DB-4EB5-8A5C-6C8C782A8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9179" y="4126931"/>
              <a:ext cx="340801" cy="710060"/>
            </a:xfrm>
            <a:custGeom>
              <a:avLst/>
              <a:gdLst>
                <a:gd name="T0" fmla="*/ 156 w 287"/>
                <a:gd name="T1" fmla="*/ 107 h 600"/>
                <a:gd name="T2" fmla="*/ 226 w 287"/>
                <a:gd name="T3" fmla="*/ 308 h 600"/>
                <a:gd name="T4" fmla="*/ 60 w 287"/>
                <a:gd name="T5" fmla="*/ 341 h 600"/>
                <a:gd name="T6" fmla="*/ 0 w 287"/>
                <a:gd name="T7" fmla="*/ 128 h 600"/>
                <a:gd name="T8" fmla="*/ 156 w 287"/>
                <a:gd name="T9" fmla="*/ 107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" h="600">
                  <a:moveTo>
                    <a:pt x="156" y="107"/>
                  </a:moveTo>
                  <a:cubicBezTo>
                    <a:pt x="156" y="107"/>
                    <a:pt x="197" y="285"/>
                    <a:pt x="226" y="308"/>
                  </a:cubicBezTo>
                  <a:cubicBezTo>
                    <a:pt x="287" y="600"/>
                    <a:pt x="60" y="341"/>
                    <a:pt x="60" y="341"/>
                  </a:cubicBezTo>
                  <a:cubicBezTo>
                    <a:pt x="60" y="341"/>
                    <a:pt x="1" y="198"/>
                    <a:pt x="0" y="128"/>
                  </a:cubicBezTo>
                  <a:cubicBezTo>
                    <a:pt x="0" y="0"/>
                    <a:pt x="156" y="107"/>
                    <a:pt x="156" y="107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Freeform 41">
              <a:extLst>
                <a:ext uri="{FF2B5EF4-FFF2-40B4-BE49-F238E27FC236}">
                  <a16:creationId xmlns:a16="http://schemas.microsoft.com/office/drawing/2014/main" id="{26CEF66E-B67D-44C5-8886-42B9C8FB87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6016" y="4437192"/>
              <a:ext cx="590676" cy="895384"/>
            </a:xfrm>
            <a:custGeom>
              <a:avLst/>
              <a:gdLst>
                <a:gd name="T0" fmla="*/ 193 w 497"/>
                <a:gd name="T1" fmla="*/ 15 h 757"/>
                <a:gd name="T2" fmla="*/ 268 w 497"/>
                <a:gd name="T3" fmla="*/ 176 h 757"/>
                <a:gd name="T4" fmla="*/ 261 w 497"/>
                <a:gd name="T5" fmla="*/ 0 h 757"/>
                <a:gd name="T6" fmla="*/ 368 w 497"/>
                <a:gd name="T7" fmla="*/ 32 h 757"/>
                <a:gd name="T8" fmla="*/ 496 w 497"/>
                <a:gd name="T9" fmla="*/ 757 h 757"/>
                <a:gd name="T10" fmla="*/ 0 w 497"/>
                <a:gd name="T11" fmla="*/ 88 h 757"/>
                <a:gd name="T12" fmla="*/ 193 w 497"/>
                <a:gd name="T13" fmla="*/ 15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7" h="757">
                  <a:moveTo>
                    <a:pt x="193" y="15"/>
                  </a:moveTo>
                  <a:cubicBezTo>
                    <a:pt x="268" y="176"/>
                    <a:pt x="268" y="176"/>
                    <a:pt x="268" y="176"/>
                  </a:cubicBezTo>
                  <a:cubicBezTo>
                    <a:pt x="261" y="0"/>
                    <a:pt x="261" y="0"/>
                    <a:pt x="261" y="0"/>
                  </a:cubicBezTo>
                  <a:cubicBezTo>
                    <a:pt x="368" y="32"/>
                    <a:pt x="368" y="32"/>
                    <a:pt x="368" y="32"/>
                  </a:cubicBezTo>
                  <a:cubicBezTo>
                    <a:pt x="368" y="32"/>
                    <a:pt x="497" y="535"/>
                    <a:pt x="496" y="757"/>
                  </a:cubicBezTo>
                  <a:cubicBezTo>
                    <a:pt x="496" y="757"/>
                    <a:pt x="104" y="184"/>
                    <a:pt x="0" y="88"/>
                  </a:cubicBezTo>
                  <a:lnTo>
                    <a:pt x="193" y="15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Freeform 42">
              <a:extLst>
                <a:ext uri="{FF2B5EF4-FFF2-40B4-BE49-F238E27FC236}">
                  <a16:creationId xmlns:a16="http://schemas.microsoft.com/office/drawing/2014/main" id="{60546E2D-805C-4431-A68D-42A40BC43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5068" y="4610716"/>
              <a:ext cx="176300" cy="170748"/>
            </a:xfrm>
            <a:custGeom>
              <a:avLst/>
              <a:gdLst>
                <a:gd name="T0" fmla="*/ 0 w 148"/>
                <a:gd name="T1" fmla="*/ 19 h 144"/>
                <a:gd name="T2" fmla="*/ 148 w 148"/>
                <a:gd name="T3" fmla="*/ 19 h 144"/>
                <a:gd name="T4" fmla="*/ 142 w 148"/>
                <a:gd name="T5" fmla="*/ 112 h 144"/>
                <a:gd name="T6" fmla="*/ 73 w 148"/>
                <a:gd name="T7" fmla="*/ 144 h 144"/>
                <a:gd name="T8" fmla="*/ 0 w 148"/>
                <a:gd name="T9" fmla="*/ 1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44">
                  <a:moveTo>
                    <a:pt x="0" y="19"/>
                  </a:moveTo>
                  <a:cubicBezTo>
                    <a:pt x="0" y="19"/>
                    <a:pt x="89" y="0"/>
                    <a:pt x="148" y="19"/>
                  </a:cubicBezTo>
                  <a:cubicBezTo>
                    <a:pt x="142" y="112"/>
                    <a:pt x="142" y="112"/>
                    <a:pt x="142" y="112"/>
                  </a:cubicBezTo>
                  <a:cubicBezTo>
                    <a:pt x="73" y="144"/>
                    <a:pt x="73" y="144"/>
                    <a:pt x="73" y="144"/>
                  </a:cubicBezTo>
                  <a:lnTo>
                    <a:pt x="0" y="19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Freeform 43">
              <a:extLst>
                <a:ext uri="{FF2B5EF4-FFF2-40B4-BE49-F238E27FC236}">
                  <a16:creationId xmlns:a16="http://schemas.microsoft.com/office/drawing/2014/main" id="{63FFDE67-6CEB-4CC4-AC46-8943D1397B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1830" y="4743288"/>
              <a:ext cx="297073" cy="624686"/>
            </a:xfrm>
            <a:custGeom>
              <a:avLst/>
              <a:gdLst>
                <a:gd name="T0" fmla="*/ 32 w 250"/>
                <a:gd name="T1" fmla="*/ 216 h 528"/>
                <a:gd name="T2" fmla="*/ 0 w 250"/>
                <a:gd name="T3" fmla="*/ 32 h 528"/>
                <a:gd name="T4" fmla="*/ 69 w 250"/>
                <a:gd name="T5" fmla="*/ 0 h 528"/>
                <a:gd name="T6" fmla="*/ 232 w 250"/>
                <a:gd name="T7" fmla="*/ 271 h 528"/>
                <a:gd name="T8" fmla="*/ 250 w 250"/>
                <a:gd name="T9" fmla="*/ 528 h 528"/>
                <a:gd name="T10" fmla="*/ 32 w 250"/>
                <a:gd name="T11" fmla="*/ 216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0" h="528">
                  <a:moveTo>
                    <a:pt x="32" y="216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0"/>
                    <a:pt x="201" y="212"/>
                    <a:pt x="232" y="271"/>
                  </a:cubicBezTo>
                  <a:cubicBezTo>
                    <a:pt x="250" y="528"/>
                    <a:pt x="250" y="528"/>
                    <a:pt x="250" y="528"/>
                  </a:cubicBezTo>
                  <a:lnTo>
                    <a:pt x="32" y="21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Freeform 44">
              <a:extLst>
                <a:ext uri="{FF2B5EF4-FFF2-40B4-BE49-F238E27FC236}">
                  <a16:creationId xmlns:a16="http://schemas.microsoft.com/office/drawing/2014/main" id="{F1C01EA2-9BD7-46CE-9D03-60652173D7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1780" y="4430251"/>
              <a:ext cx="327614" cy="937724"/>
            </a:xfrm>
            <a:custGeom>
              <a:avLst/>
              <a:gdLst>
                <a:gd name="T0" fmla="*/ 0 w 276"/>
                <a:gd name="T1" fmla="*/ 0 h 793"/>
                <a:gd name="T2" fmla="*/ 165 w 276"/>
                <a:gd name="T3" fmla="*/ 149 h 793"/>
                <a:gd name="T4" fmla="*/ 108 w 276"/>
                <a:gd name="T5" fmla="*/ 263 h 793"/>
                <a:gd name="T6" fmla="*/ 276 w 276"/>
                <a:gd name="T7" fmla="*/ 423 h 793"/>
                <a:gd name="T8" fmla="*/ 166 w 276"/>
                <a:gd name="T9" fmla="*/ 793 h 793"/>
                <a:gd name="T10" fmla="*/ 0 w 276"/>
                <a:gd name="T11" fmla="*/ 0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6" h="793">
                  <a:moveTo>
                    <a:pt x="0" y="0"/>
                  </a:moveTo>
                  <a:cubicBezTo>
                    <a:pt x="0" y="0"/>
                    <a:pt x="85" y="98"/>
                    <a:pt x="165" y="149"/>
                  </a:cubicBezTo>
                  <a:cubicBezTo>
                    <a:pt x="165" y="149"/>
                    <a:pt x="138" y="221"/>
                    <a:pt x="108" y="263"/>
                  </a:cubicBezTo>
                  <a:cubicBezTo>
                    <a:pt x="108" y="263"/>
                    <a:pt x="226" y="364"/>
                    <a:pt x="276" y="423"/>
                  </a:cubicBezTo>
                  <a:cubicBezTo>
                    <a:pt x="276" y="423"/>
                    <a:pt x="186" y="610"/>
                    <a:pt x="166" y="793"/>
                  </a:cubicBezTo>
                  <a:cubicBezTo>
                    <a:pt x="166" y="793"/>
                    <a:pt x="42" y="77"/>
                    <a:pt x="0" y="0"/>
                  </a:cubicBezTo>
                  <a:close/>
                </a:path>
              </a:pathLst>
            </a:custGeom>
            <a:solidFill>
              <a:srgbClr val="67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Freeform 45">
              <a:extLst>
                <a:ext uri="{FF2B5EF4-FFF2-40B4-BE49-F238E27FC236}">
                  <a16:creationId xmlns:a16="http://schemas.microsoft.com/office/drawing/2014/main" id="{2CF94FD0-720C-48C8-A229-32F03EABB0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6277" y="4395546"/>
              <a:ext cx="136737" cy="221417"/>
            </a:xfrm>
            <a:custGeom>
              <a:avLst/>
              <a:gdLst>
                <a:gd name="T0" fmla="*/ 0 w 115"/>
                <a:gd name="T1" fmla="*/ 35 h 187"/>
                <a:gd name="T2" fmla="*/ 77 w 115"/>
                <a:gd name="T3" fmla="*/ 187 h 187"/>
                <a:gd name="T4" fmla="*/ 110 w 115"/>
                <a:gd name="T5" fmla="*/ 53 h 187"/>
                <a:gd name="T6" fmla="*/ 62 w 115"/>
                <a:gd name="T7" fmla="*/ 0 h 187"/>
                <a:gd name="T8" fmla="*/ 0 w 115"/>
                <a:gd name="T9" fmla="*/ 35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87">
                  <a:moveTo>
                    <a:pt x="0" y="35"/>
                  </a:moveTo>
                  <a:cubicBezTo>
                    <a:pt x="77" y="187"/>
                    <a:pt x="77" y="187"/>
                    <a:pt x="77" y="187"/>
                  </a:cubicBezTo>
                  <a:cubicBezTo>
                    <a:pt x="77" y="187"/>
                    <a:pt x="115" y="87"/>
                    <a:pt x="110" y="53"/>
                  </a:cubicBezTo>
                  <a:cubicBezTo>
                    <a:pt x="62" y="0"/>
                    <a:pt x="62" y="0"/>
                    <a:pt x="62" y="0"/>
                  </a:cubicBez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Freeform 46">
              <a:extLst>
                <a:ext uri="{FF2B5EF4-FFF2-40B4-BE49-F238E27FC236}">
                  <a16:creationId xmlns:a16="http://schemas.microsoft.com/office/drawing/2014/main" id="{04EA68E7-D28B-4F89-AA0D-3CD6A62AE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4420" y="4428862"/>
              <a:ext cx="754482" cy="939112"/>
            </a:xfrm>
            <a:custGeom>
              <a:avLst/>
              <a:gdLst>
                <a:gd name="T0" fmla="*/ 110 w 635"/>
                <a:gd name="T1" fmla="*/ 0 h 794"/>
                <a:gd name="T2" fmla="*/ 0 w 635"/>
                <a:gd name="T3" fmla="*/ 234 h 794"/>
                <a:gd name="T4" fmla="*/ 244 w 635"/>
                <a:gd name="T5" fmla="*/ 316 h 794"/>
                <a:gd name="T6" fmla="*/ 173 w 635"/>
                <a:gd name="T7" fmla="*/ 554 h 794"/>
                <a:gd name="T8" fmla="*/ 635 w 635"/>
                <a:gd name="T9" fmla="*/ 794 h 794"/>
                <a:gd name="T10" fmla="*/ 120 w 635"/>
                <a:gd name="T11" fmla="*/ 89 h 794"/>
                <a:gd name="T12" fmla="*/ 110 w 635"/>
                <a:gd name="T13" fmla="*/ 0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5" h="794">
                  <a:moveTo>
                    <a:pt x="110" y="0"/>
                  </a:moveTo>
                  <a:cubicBezTo>
                    <a:pt x="110" y="0"/>
                    <a:pt x="38" y="141"/>
                    <a:pt x="0" y="234"/>
                  </a:cubicBezTo>
                  <a:cubicBezTo>
                    <a:pt x="0" y="234"/>
                    <a:pt x="111" y="288"/>
                    <a:pt x="244" y="316"/>
                  </a:cubicBezTo>
                  <a:cubicBezTo>
                    <a:pt x="244" y="316"/>
                    <a:pt x="169" y="535"/>
                    <a:pt x="173" y="554"/>
                  </a:cubicBezTo>
                  <a:cubicBezTo>
                    <a:pt x="173" y="554"/>
                    <a:pt x="497" y="696"/>
                    <a:pt x="635" y="794"/>
                  </a:cubicBezTo>
                  <a:cubicBezTo>
                    <a:pt x="549" y="669"/>
                    <a:pt x="209" y="192"/>
                    <a:pt x="120" y="89"/>
                  </a:cubicBezTo>
                  <a:lnTo>
                    <a:pt x="110" y="0"/>
                  </a:lnTo>
                  <a:close/>
                </a:path>
              </a:pathLst>
            </a:custGeom>
            <a:solidFill>
              <a:srgbClr val="67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Freeform 47">
              <a:extLst>
                <a:ext uri="{FF2B5EF4-FFF2-40B4-BE49-F238E27FC236}">
                  <a16:creationId xmlns:a16="http://schemas.microsoft.com/office/drawing/2014/main" id="{C423D075-8F86-4CDF-8944-C227B48AC6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499" y="4390687"/>
              <a:ext cx="250569" cy="242934"/>
            </a:xfrm>
            <a:custGeom>
              <a:avLst/>
              <a:gdLst>
                <a:gd name="T0" fmla="*/ 12 w 211"/>
                <a:gd name="T1" fmla="*/ 0 h 205"/>
                <a:gd name="T2" fmla="*/ 211 w 211"/>
                <a:gd name="T3" fmla="*/ 54 h 205"/>
                <a:gd name="T4" fmla="*/ 195 w 211"/>
                <a:gd name="T5" fmla="*/ 205 h 205"/>
                <a:gd name="T6" fmla="*/ 0 w 211"/>
                <a:gd name="T7" fmla="*/ 115 h 205"/>
                <a:gd name="T8" fmla="*/ 12 w 211"/>
                <a:gd name="T9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205">
                  <a:moveTo>
                    <a:pt x="12" y="0"/>
                  </a:moveTo>
                  <a:cubicBezTo>
                    <a:pt x="211" y="54"/>
                    <a:pt x="211" y="54"/>
                    <a:pt x="211" y="54"/>
                  </a:cubicBezTo>
                  <a:cubicBezTo>
                    <a:pt x="195" y="205"/>
                    <a:pt x="195" y="205"/>
                    <a:pt x="195" y="205"/>
                  </a:cubicBezTo>
                  <a:cubicBezTo>
                    <a:pt x="195" y="205"/>
                    <a:pt x="8" y="129"/>
                    <a:pt x="0" y="115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Freeform 48">
              <a:extLst>
                <a:ext uri="{FF2B5EF4-FFF2-40B4-BE49-F238E27FC236}">
                  <a16:creationId xmlns:a16="http://schemas.microsoft.com/office/drawing/2014/main" id="{15B4F7CB-3B26-46EC-9654-E4F93E71BC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1855" y="6062071"/>
              <a:ext cx="873173" cy="313732"/>
            </a:xfrm>
            <a:custGeom>
              <a:avLst/>
              <a:gdLst>
                <a:gd name="T0" fmla="*/ 735 w 735"/>
                <a:gd name="T1" fmla="*/ 0 h 265"/>
                <a:gd name="T2" fmla="*/ 485 w 735"/>
                <a:gd name="T3" fmla="*/ 111 h 265"/>
                <a:gd name="T4" fmla="*/ 453 w 735"/>
                <a:gd name="T5" fmla="*/ 24 h 265"/>
                <a:gd name="T6" fmla="*/ 431 w 735"/>
                <a:gd name="T7" fmla="*/ 129 h 265"/>
                <a:gd name="T8" fmla="*/ 0 w 735"/>
                <a:gd name="T9" fmla="*/ 265 h 265"/>
                <a:gd name="T10" fmla="*/ 454 w 735"/>
                <a:gd name="T11" fmla="*/ 155 h 265"/>
                <a:gd name="T12" fmla="*/ 462 w 735"/>
                <a:gd name="T13" fmla="*/ 88 h 265"/>
                <a:gd name="T14" fmla="*/ 483 w 735"/>
                <a:gd name="T15" fmla="*/ 138 h 265"/>
                <a:gd name="T16" fmla="*/ 735 w 735"/>
                <a:gd name="T17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5" h="265">
                  <a:moveTo>
                    <a:pt x="735" y="0"/>
                  </a:moveTo>
                  <a:cubicBezTo>
                    <a:pt x="735" y="0"/>
                    <a:pt x="605" y="78"/>
                    <a:pt x="485" y="111"/>
                  </a:cubicBezTo>
                  <a:cubicBezTo>
                    <a:pt x="453" y="24"/>
                    <a:pt x="453" y="24"/>
                    <a:pt x="453" y="24"/>
                  </a:cubicBezTo>
                  <a:cubicBezTo>
                    <a:pt x="453" y="24"/>
                    <a:pt x="457" y="97"/>
                    <a:pt x="431" y="129"/>
                  </a:cubicBezTo>
                  <a:cubicBezTo>
                    <a:pt x="431" y="129"/>
                    <a:pt x="191" y="231"/>
                    <a:pt x="0" y="265"/>
                  </a:cubicBezTo>
                  <a:cubicBezTo>
                    <a:pt x="0" y="265"/>
                    <a:pt x="208" y="243"/>
                    <a:pt x="454" y="155"/>
                  </a:cubicBezTo>
                  <a:cubicBezTo>
                    <a:pt x="462" y="88"/>
                    <a:pt x="462" y="88"/>
                    <a:pt x="462" y="88"/>
                  </a:cubicBezTo>
                  <a:cubicBezTo>
                    <a:pt x="462" y="88"/>
                    <a:pt x="471" y="127"/>
                    <a:pt x="483" y="138"/>
                  </a:cubicBezTo>
                  <a:cubicBezTo>
                    <a:pt x="483" y="138"/>
                    <a:pt x="642" y="86"/>
                    <a:pt x="735" y="0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Freeform 49">
              <a:extLst>
                <a:ext uri="{FF2B5EF4-FFF2-40B4-BE49-F238E27FC236}">
                  <a16:creationId xmlns:a16="http://schemas.microsoft.com/office/drawing/2014/main" id="{796220A7-271D-4664-8BD1-0497A8B75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9135" y="5488747"/>
              <a:ext cx="86762" cy="94397"/>
            </a:xfrm>
            <a:custGeom>
              <a:avLst/>
              <a:gdLst>
                <a:gd name="T0" fmla="*/ 67 w 73"/>
                <a:gd name="T1" fmla="*/ 31 h 80"/>
                <a:gd name="T2" fmla="*/ 46 w 73"/>
                <a:gd name="T3" fmla="*/ 75 h 80"/>
                <a:gd name="T4" fmla="*/ 5 w 73"/>
                <a:gd name="T5" fmla="*/ 49 h 80"/>
                <a:gd name="T6" fmla="*/ 26 w 73"/>
                <a:gd name="T7" fmla="*/ 5 h 80"/>
                <a:gd name="T8" fmla="*/ 67 w 73"/>
                <a:gd name="T9" fmla="*/ 3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80">
                  <a:moveTo>
                    <a:pt x="67" y="31"/>
                  </a:moveTo>
                  <a:cubicBezTo>
                    <a:pt x="73" y="50"/>
                    <a:pt x="63" y="70"/>
                    <a:pt x="46" y="75"/>
                  </a:cubicBezTo>
                  <a:cubicBezTo>
                    <a:pt x="29" y="80"/>
                    <a:pt x="11" y="68"/>
                    <a:pt x="5" y="49"/>
                  </a:cubicBezTo>
                  <a:cubicBezTo>
                    <a:pt x="0" y="30"/>
                    <a:pt x="9" y="10"/>
                    <a:pt x="26" y="5"/>
                  </a:cubicBezTo>
                  <a:cubicBezTo>
                    <a:pt x="43" y="0"/>
                    <a:pt x="62" y="12"/>
                    <a:pt x="67" y="31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Freeform 50">
              <a:extLst>
                <a:ext uri="{FF2B5EF4-FFF2-40B4-BE49-F238E27FC236}">
                  <a16:creationId xmlns:a16="http://schemas.microsoft.com/office/drawing/2014/main" id="{EAB90FA1-F17F-4BE3-934C-74644C4A9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5843" y="5402680"/>
              <a:ext cx="183241" cy="644121"/>
            </a:xfrm>
            <a:custGeom>
              <a:avLst/>
              <a:gdLst>
                <a:gd name="T0" fmla="*/ 0 w 154"/>
                <a:gd name="T1" fmla="*/ 0 h 545"/>
                <a:gd name="T2" fmla="*/ 154 w 154"/>
                <a:gd name="T3" fmla="*/ 545 h 545"/>
                <a:gd name="T4" fmla="*/ 0 w 154"/>
                <a:gd name="T5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4" h="545">
                  <a:moveTo>
                    <a:pt x="0" y="0"/>
                  </a:moveTo>
                  <a:cubicBezTo>
                    <a:pt x="0" y="0"/>
                    <a:pt x="143" y="396"/>
                    <a:pt x="154" y="545"/>
                  </a:cubicBezTo>
                  <a:cubicBezTo>
                    <a:pt x="154" y="545"/>
                    <a:pt x="14" y="89"/>
                    <a:pt x="0" y="0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Freeform 51">
              <a:extLst>
                <a:ext uri="{FF2B5EF4-FFF2-40B4-BE49-F238E27FC236}">
                  <a16:creationId xmlns:a16="http://schemas.microsoft.com/office/drawing/2014/main" id="{F518DF94-23B6-419C-86F5-DBFE035FE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4380" y="5794150"/>
              <a:ext cx="86762" cy="93009"/>
            </a:xfrm>
            <a:custGeom>
              <a:avLst/>
              <a:gdLst>
                <a:gd name="T0" fmla="*/ 68 w 73"/>
                <a:gd name="T1" fmla="*/ 30 h 79"/>
                <a:gd name="T2" fmla="*/ 47 w 73"/>
                <a:gd name="T3" fmla="*/ 74 h 79"/>
                <a:gd name="T4" fmla="*/ 6 w 73"/>
                <a:gd name="T5" fmla="*/ 48 h 79"/>
                <a:gd name="T6" fmla="*/ 27 w 73"/>
                <a:gd name="T7" fmla="*/ 4 h 79"/>
                <a:gd name="T8" fmla="*/ 68 w 73"/>
                <a:gd name="T9" fmla="*/ 3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9">
                  <a:moveTo>
                    <a:pt x="68" y="30"/>
                  </a:moveTo>
                  <a:cubicBezTo>
                    <a:pt x="73" y="49"/>
                    <a:pt x="64" y="69"/>
                    <a:pt x="47" y="74"/>
                  </a:cubicBezTo>
                  <a:cubicBezTo>
                    <a:pt x="30" y="79"/>
                    <a:pt x="11" y="67"/>
                    <a:pt x="6" y="48"/>
                  </a:cubicBezTo>
                  <a:cubicBezTo>
                    <a:pt x="0" y="29"/>
                    <a:pt x="10" y="9"/>
                    <a:pt x="27" y="4"/>
                  </a:cubicBezTo>
                  <a:cubicBezTo>
                    <a:pt x="44" y="0"/>
                    <a:pt x="62" y="11"/>
                    <a:pt x="68" y="30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Freeform 55">
              <a:extLst>
                <a:ext uri="{FF2B5EF4-FFF2-40B4-BE49-F238E27FC236}">
                  <a16:creationId xmlns:a16="http://schemas.microsoft.com/office/drawing/2014/main" id="{39271BBD-220F-45C0-89BD-4F4123DD9E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6198" y="2862982"/>
              <a:ext cx="456021" cy="449080"/>
            </a:xfrm>
            <a:custGeom>
              <a:avLst/>
              <a:gdLst>
                <a:gd name="T0" fmla="*/ 111 w 384"/>
                <a:gd name="T1" fmla="*/ 18 h 380"/>
                <a:gd name="T2" fmla="*/ 198 w 384"/>
                <a:gd name="T3" fmla="*/ 68 h 380"/>
                <a:gd name="T4" fmla="*/ 336 w 384"/>
                <a:gd name="T5" fmla="*/ 175 h 380"/>
                <a:gd name="T6" fmla="*/ 288 w 384"/>
                <a:gd name="T7" fmla="*/ 335 h 380"/>
                <a:gd name="T8" fmla="*/ 159 w 384"/>
                <a:gd name="T9" fmla="*/ 310 h 380"/>
                <a:gd name="T10" fmla="*/ 124 w 384"/>
                <a:gd name="T11" fmla="*/ 124 h 380"/>
                <a:gd name="T12" fmla="*/ 111 w 384"/>
                <a:gd name="T13" fmla="*/ 18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4" h="380">
                  <a:moveTo>
                    <a:pt x="111" y="18"/>
                  </a:moveTo>
                  <a:cubicBezTo>
                    <a:pt x="198" y="68"/>
                    <a:pt x="198" y="68"/>
                    <a:pt x="198" y="68"/>
                  </a:cubicBezTo>
                  <a:cubicBezTo>
                    <a:pt x="284" y="0"/>
                    <a:pt x="379" y="114"/>
                    <a:pt x="336" y="175"/>
                  </a:cubicBezTo>
                  <a:cubicBezTo>
                    <a:pt x="336" y="175"/>
                    <a:pt x="384" y="290"/>
                    <a:pt x="288" y="335"/>
                  </a:cubicBezTo>
                  <a:cubicBezTo>
                    <a:pt x="192" y="380"/>
                    <a:pt x="159" y="310"/>
                    <a:pt x="159" y="310"/>
                  </a:cubicBezTo>
                  <a:cubicBezTo>
                    <a:pt x="108" y="340"/>
                    <a:pt x="0" y="176"/>
                    <a:pt x="124" y="124"/>
                  </a:cubicBezTo>
                  <a:lnTo>
                    <a:pt x="111" y="1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Freeform 56">
              <a:extLst>
                <a:ext uri="{FF2B5EF4-FFF2-40B4-BE49-F238E27FC236}">
                  <a16:creationId xmlns:a16="http://schemas.microsoft.com/office/drawing/2014/main" id="{CEC9D559-62BE-4FE9-9665-57F32A28C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3579" y="2735268"/>
              <a:ext cx="250569" cy="218640"/>
            </a:xfrm>
            <a:custGeom>
              <a:avLst/>
              <a:gdLst>
                <a:gd name="T0" fmla="*/ 0 w 211"/>
                <a:gd name="T1" fmla="*/ 85 h 185"/>
                <a:gd name="T2" fmla="*/ 83 w 211"/>
                <a:gd name="T3" fmla="*/ 54 h 185"/>
                <a:gd name="T4" fmla="*/ 114 w 211"/>
                <a:gd name="T5" fmla="*/ 4 h 185"/>
                <a:gd name="T6" fmla="*/ 152 w 211"/>
                <a:gd name="T7" fmla="*/ 46 h 185"/>
                <a:gd name="T8" fmla="*/ 207 w 211"/>
                <a:gd name="T9" fmla="*/ 90 h 185"/>
                <a:gd name="T10" fmla="*/ 162 w 211"/>
                <a:gd name="T11" fmla="*/ 126 h 185"/>
                <a:gd name="T12" fmla="*/ 90 w 211"/>
                <a:gd name="T13" fmla="*/ 110 h 185"/>
                <a:gd name="T14" fmla="*/ 0 w 211"/>
                <a:gd name="T15" fmla="*/ 8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1" h="185">
                  <a:moveTo>
                    <a:pt x="0" y="85"/>
                  </a:moveTo>
                  <a:cubicBezTo>
                    <a:pt x="0" y="85"/>
                    <a:pt x="65" y="64"/>
                    <a:pt x="83" y="54"/>
                  </a:cubicBezTo>
                  <a:cubicBezTo>
                    <a:pt x="83" y="54"/>
                    <a:pt x="80" y="0"/>
                    <a:pt x="114" y="4"/>
                  </a:cubicBezTo>
                  <a:cubicBezTo>
                    <a:pt x="149" y="8"/>
                    <a:pt x="152" y="46"/>
                    <a:pt x="152" y="46"/>
                  </a:cubicBezTo>
                  <a:cubicBezTo>
                    <a:pt x="152" y="46"/>
                    <a:pt x="203" y="42"/>
                    <a:pt x="207" y="90"/>
                  </a:cubicBezTo>
                  <a:cubicBezTo>
                    <a:pt x="211" y="138"/>
                    <a:pt x="162" y="126"/>
                    <a:pt x="162" y="126"/>
                  </a:cubicBezTo>
                  <a:cubicBezTo>
                    <a:pt x="162" y="126"/>
                    <a:pt x="110" y="185"/>
                    <a:pt x="90" y="110"/>
                  </a:cubicBezTo>
                  <a:lnTo>
                    <a:pt x="0" y="85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Freeform 57">
              <a:extLst>
                <a:ext uri="{FF2B5EF4-FFF2-40B4-BE49-F238E27FC236}">
                  <a16:creationId xmlns:a16="http://schemas.microsoft.com/office/drawing/2014/main" id="{6FD8C592-99C8-4A70-8F09-7BBC008787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6249" y="2873393"/>
              <a:ext cx="217252" cy="221417"/>
            </a:xfrm>
            <a:custGeom>
              <a:avLst/>
              <a:gdLst>
                <a:gd name="T0" fmla="*/ 151 w 183"/>
                <a:gd name="T1" fmla="*/ 0 h 187"/>
                <a:gd name="T2" fmla="*/ 86 w 183"/>
                <a:gd name="T3" fmla="*/ 68 h 187"/>
                <a:gd name="T4" fmla="*/ 23 w 183"/>
                <a:gd name="T5" fmla="*/ 70 h 187"/>
                <a:gd name="T6" fmla="*/ 32 w 183"/>
                <a:gd name="T7" fmla="*/ 116 h 187"/>
                <a:gd name="T8" fmla="*/ 39 w 183"/>
                <a:gd name="T9" fmla="*/ 170 h 187"/>
                <a:gd name="T10" fmla="*/ 96 w 183"/>
                <a:gd name="T11" fmla="*/ 160 h 187"/>
                <a:gd name="T12" fmla="*/ 130 w 183"/>
                <a:gd name="T13" fmla="*/ 92 h 187"/>
                <a:gd name="T14" fmla="*/ 151 w 183"/>
                <a:gd name="T15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3" h="187">
                  <a:moveTo>
                    <a:pt x="151" y="0"/>
                  </a:moveTo>
                  <a:cubicBezTo>
                    <a:pt x="86" y="68"/>
                    <a:pt x="86" y="68"/>
                    <a:pt x="86" y="68"/>
                  </a:cubicBezTo>
                  <a:cubicBezTo>
                    <a:pt x="86" y="68"/>
                    <a:pt x="55" y="36"/>
                    <a:pt x="23" y="70"/>
                  </a:cubicBezTo>
                  <a:cubicBezTo>
                    <a:pt x="0" y="93"/>
                    <a:pt x="32" y="116"/>
                    <a:pt x="32" y="116"/>
                  </a:cubicBezTo>
                  <a:cubicBezTo>
                    <a:pt x="32" y="116"/>
                    <a:pt x="4" y="152"/>
                    <a:pt x="39" y="170"/>
                  </a:cubicBezTo>
                  <a:cubicBezTo>
                    <a:pt x="74" y="187"/>
                    <a:pt x="85" y="171"/>
                    <a:pt x="96" y="160"/>
                  </a:cubicBezTo>
                  <a:cubicBezTo>
                    <a:pt x="111" y="173"/>
                    <a:pt x="183" y="161"/>
                    <a:pt x="130" y="92"/>
                  </a:cubicBezTo>
                  <a:lnTo>
                    <a:pt x="151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aphicFrame>
        <p:nvGraphicFramePr>
          <p:cNvPr id="116" name="Chart 14">
            <a:extLst>
              <a:ext uri="{FF2B5EF4-FFF2-40B4-BE49-F238E27FC236}">
                <a16:creationId xmlns:a16="http://schemas.microsoft.com/office/drawing/2014/main" id="{4C0FFCD3-7FE4-4990-B4A3-B3D073C2F92D}"/>
              </a:ext>
            </a:extLst>
          </p:cNvPr>
          <p:cNvGraphicFramePr>
            <a:graphicFrameLocks noGrp="1"/>
          </p:cNvGraphicFramePr>
          <p:nvPr>
            <p:ph type="pic" sz="quarter" idx="10"/>
            <p:extLst>
              <p:ext uri="{D42A27DB-BD31-4B8C-83A1-F6EECF244321}">
                <p14:modId xmlns:p14="http://schemas.microsoft.com/office/powerpoint/2010/main" val="303050861"/>
              </p:ext>
            </p:extLst>
          </p:nvPr>
        </p:nvGraphicFramePr>
        <p:xfrm>
          <a:off x="5867400" y="1979613"/>
          <a:ext cx="4740275" cy="3005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55855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6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6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6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6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16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6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6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6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16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5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16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500"/>
                            </p:stCondLst>
                            <p:childTnLst>
                              <p:par>
                                <p:cTn id="7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900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64" grpId="0" animBg="1"/>
      <p:bldGraphic spid="116" grpId="0">
        <p:bldSub>
          <a:bldChart bld="category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6" b="7796"/>
          <a:stretch>
            <a:fillRect/>
          </a:stretch>
        </p:blipFill>
        <p:spPr/>
      </p:pic>
      <p:sp>
        <p:nvSpPr>
          <p:cNvPr id="6" name="Прямоугольник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23936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7411" y="469232"/>
            <a:ext cx="11117179" cy="5919536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BAEF882-9FB8-4D73-BB22-FDD5E09F40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29"/>
          <a:stretch/>
        </p:blipFill>
        <p:spPr>
          <a:xfrm>
            <a:off x="537410" y="469232"/>
            <a:ext cx="11117178" cy="591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7136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 rot="2700000">
            <a:off x="4970059" y="2493590"/>
            <a:ext cx="2251881" cy="225188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3331418" y="2963362"/>
            <a:ext cx="55117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Raleway ExtraBold" panose="020B0903030101060003" pitchFamily="34" charset="-52"/>
              </a:rPr>
              <a:t>СПАСИБО</a:t>
            </a:r>
            <a:endParaRPr lang="en-US" sz="2800" dirty="0">
              <a:solidFill>
                <a:schemeClr val="bg1"/>
              </a:solidFill>
              <a:latin typeface="Raleway ExtraBold" panose="020B0903030101060003" pitchFamily="34" charset="-52"/>
            </a:endParaRPr>
          </a:p>
          <a:p>
            <a:pPr algn="ctr"/>
            <a:r>
              <a:rPr lang="ru-RU" sz="2800" dirty="0">
                <a:solidFill>
                  <a:schemeClr val="bg1"/>
                </a:solidFill>
                <a:latin typeface="Raleway ExtraBold" panose="020B0903030101060003" pitchFamily="34" charset="-52"/>
              </a:rPr>
              <a:t>ЗА</a:t>
            </a:r>
            <a:endParaRPr lang="en-US" sz="2800" dirty="0">
              <a:solidFill>
                <a:schemeClr val="bg1"/>
              </a:solidFill>
              <a:latin typeface="Raleway ExtraBold" panose="020B0903030101060003" pitchFamily="34" charset="-52"/>
            </a:endParaRPr>
          </a:p>
          <a:p>
            <a:pPr algn="ctr"/>
            <a:r>
              <a:rPr lang="ru-RU" sz="2800" dirty="0">
                <a:solidFill>
                  <a:schemeClr val="bg1"/>
                </a:solidFill>
                <a:latin typeface="Raleway ExtraBold" panose="020B0903030101060003" pitchFamily="34" charset="-52"/>
              </a:rPr>
              <a:t>ВНИМАНИЕ</a:t>
            </a:r>
            <a:r>
              <a:rPr lang="en-US" sz="2800" dirty="0">
                <a:solidFill>
                  <a:schemeClr val="bg1"/>
                </a:solidFill>
                <a:latin typeface="Raleway ExtraBold" panose="020B0903030101060003" pitchFamily="34" charset="-52"/>
              </a:rPr>
              <a:t> </a:t>
            </a:r>
          </a:p>
        </p:txBody>
      </p:sp>
      <p:sp>
        <p:nvSpPr>
          <p:cNvPr id="16" name="Подзаголовок 2"/>
          <p:cNvSpPr txBox="1">
            <a:spLocks/>
          </p:cNvSpPr>
          <p:nvPr/>
        </p:nvSpPr>
        <p:spPr>
          <a:xfrm>
            <a:off x="5768340" y="2743201"/>
            <a:ext cx="664357" cy="640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000"/>
              </a:lnSpc>
              <a:spcBef>
                <a:spcPts val="1200"/>
              </a:spcBef>
              <a:buNone/>
            </a:pPr>
            <a:r>
              <a:rPr lang="en-US" sz="7200" dirty="0">
                <a:solidFill>
                  <a:schemeClr val="bg1"/>
                </a:solidFill>
                <a:latin typeface="Raleway" panose="020B0003030101060003" pitchFamily="34" charset="0"/>
              </a:rPr>
              <a:t>+</a:t>
            </a:r>
            <a:endParaRPr lang="en-US" sz="4800" dirty="0">
              <a:solidFill>
                <a:schemeClr val="bg1"/>
              </a:solidFill>
              <a:latin typeface="Raleway" panose="020B0003030101060003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4878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19670" y="384154"/>
            <a:ext cx="5049671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>
                <a:solidFill>
                  <a:srgbClr val="E23936"/>
                </a:solidFill>
                <a:latin typeface="Raleway ExtraBold" panose="020B0903030101060003" pitchFamily="34" charset="-52"/>
              </a:rPr>
              <a:t>blockchain</a:t>
            </a:r>
            <a:r>
              <a:rPr lang="en-US" sz="4000" dirty="0">
                <a:latin typeface="Raleway ExtraBold" panose="020B0903030101060003" pitchFamily="34" charset="-52"/>
              </a:rPr>
              <a:t> </a:t>
            </a:r>
            <a:r>
              <a:rPr lang="ru-RU" sz="4000" dirty="0">
                <a:latin typeface="Raleway ExtraBold" panose="020B0903030101060003" pitchFamily="34" charset="-52"/>
              </a:rPr>
              <a:t>проекты, кроме криптовалют</a:t>
            </a:r>
            <a:endParaRPr lang="en-US" sz="1400" dirty="0">
              <a:latin typeface="Raleway ExtraBold" panose="020B0903030101060003" pitchFamily="34" charset="-52"/>
            </a:endParaRPr>
          </a:p>
          <a:p>
            <a:pPr algn="ctr"/>
            <a:endParaRPr lang="en-US" sz="1400" dirty="0">
              <a:solidFill>
                <a:schemeClr val="bg1"/>
              </a:solidFill>
              <a:latin typeface="Raleway ExtraBold" panose="020B0903030101060003" pitchFamily="34" charset="-52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3158635" y="2267188"/>
            <a:ext cx="1277561" cy="1277561"/>
          </a:xfrm>
          <a:prstGeom prst="ellipse">
            <a:avLst/>
          </a:prstGeom>
          <a:noFill/>
          <a:ln w="19050">
            <a:solidFill>
              <a:srgbClr val="E23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4715795" y="2521522"/>
            <a:ext cx="3243209" cy="949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000"/>
              </a:lnSpc>
              <a:spcBef>
                <a:spcPts val="1200"/>
              </a:spcBef>
              <a:buNone/>
            </a:pPr>
            <a:r>
              <a:rPr lang="en-US" dirty="0">
                <a:latin typeface="Montserrat Black" panose="00000A00000000000000" pitchFamily="50" charset="0"/>
              </a:rPr>
              <a:t>01/  </a:t>
            </a:r>
            <a:r>
              <a:rPr lang="ru-RU" dirty="0">
                <a:latin typeface="Montserrat Black" panose="00000A00000000000000" pitchFamily="50" charset="0"/>
              </a:rPr>
              <a:t>ГОЛОСОВАНИЕ,</a:t>
            </a:r>
          </a:p>
          <a:p>
            <a:pPr marL="0" indent="0">
              <a:lnSpc>
                <a:spcPts val="2000"/>
              </a:lnSpc>
              <a:spcBef>
                <a:spcPts val="1200"/>
              </a:spcBef>
              <a:buNone/>
            </a:pPr>
            <a:r>
              <a:rPr lang="ru-RU" dirty="0">
                <a:latin typeface="Montserrat Black" panose="00000A00000000000000" pitchFamily="50" charset="0"/>
              </a:rPr>
              <a:t> или ВЫБОРЫ</a:t>
            </a:r>
            <a:endParaRPr lang="en-US" dirty="0">
              <a:latin typeface="Raleway Heavy" panose="020B0003030101060003" pitchFamily="34" charset="0"/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7239908" y="4908223"/>
            <a:ext cx="1277561" cy="1277561"/>
          </a:xfrm>
          <a:prstGeom prst="ellipse">
            <a:avLst/>
          </a:prstGeom>
          <a:noFill/>
          <a:ln w="19050">
            <a:solidFill>
              <a:srgbClr val="E23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Подзаголовок 2"/>
          <p:cNvSpPr txBox="1">
            <a:spLocks/>
          </p:cNvSpPr>
          <p:nvPr/>
        </p:nvSpPr>
        <p:spPr>
          <a:xfrm>
            <a:off x="3311371" y="5193314"/>
            <a:ext cx="3667651" cy="7694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ts val="2000"/>
              </a:lnSpc>
              <a:spcBef>
                <a:spcPts val="1200"/>
              </a:spcBef>
              <a:buNone/>
            </a:pPr>
            <a:r>
              <a:rPr lang="en-US" dirty="0">
                <a:latin typeface="Montserrat Black" panose="00000A00000000000000" pitchFamily="50" charset="0"/>
              </a:rPr>
              <a:t>02/ </a:t>
            </a:r>
            <a:r>
              <a:rPr lang="ru-RU" dirty="0">
                <a:latin typeface="Montserrat Black" panose="00000A00000000000000" pitchFamily="50" charset="0"/>
              </a:rPr>
              <a:t>ДОКАЗАТЕЛЬСТВО</a:t>
            </a:r>
          </a:p>
          <a:p>
            <a:pPr marL="0" indent="0" algn="r">
              <a:lnSpc>
                <a:spcPts val="2000"/>
              </a:lnSpc>
              <a:spcBef>
                <a:spcPts val="1200"/>
              </a:spcBef>
              <a:buNone/>
            </a:pPr>
            <a:r>
              <a:rPr lang="ru-RU" dirty="0">
                <a:latin typeface="Montserrat Black" panose="00000A00000000000000" pitchFamily="50" charset="0"/>
              </a:rPr>
              <a:t> АВТОРСТВА</a:t>
            </a:r>
            <a:endParaRPr lang="en-US" dirty="0">
              <a:latin typeface="Raleway Heavy" panose="020B0003030101060003" pitchFamily="34" charset="0"/>
            </a:endParaRPr>
          </a:p>
        </p:txBody>
      </p:sp>
      <p:grpSp>
        <p:nvGrpSpPr>
          <p:cNvPr id="39" name="Группа 38"/>
          <p:cNvGrpSpPr/>
          <p:nvPr/>
        </p:nvGrpSpPr>
        <p:grpSpPr>
          <a:xfrm>
            <a:off x="3797415" y="3657600"/>
            <a:ext cx="4092551" cy="1150900"/>
            <a:chOff x="3797415" y="3657600"/>
            <a:chExt cx="4092551" cy="1150900"/>
          </a:xfrm>
        </p:grpSpPr>
        <p:cxnSp>
          <p:nvCxnSpPr>
            <p:cNvPr id="27" name="Прямая соединительная линия 26"/>
            <p:cNvCxnSpPr/>
            <p:nvPr/>
          </p:nvCxnSpPr>
          <p:spPr>
            <a:xfrm>
              <a:off x="3797415" y="3657600"/>
              <a:ext cx="0" cy="57545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/>
            <p:nvPr/>
          </p:nvCxnSpPr>
          <p:spPr>
            <a:xfrm>
              <a:off x="3797415" y="4233050"/>
              <a:ext cx="4092551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/>
            <p:nvPr/>
          </p:nvCxnSpPr>
          <p:spPr>
            <a:xfrm>
              <a:off x="7887983" y="4233050"/>
              <a:ext cx="0" cy="57545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Прямая соединительная линия 39"/>
          <p:cNvCxnSpPr/>
          <p:nvPr/>
        </p:nvCxnSpPr>
        <p:spPr>
          <a:xfrm>
            <a:off x="7887983" y="6282550"/>
            <a:ext cx="0" cy="57545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Group 14">
            <a:extLst>
              <a:ext uri="{FF2B5EF4-FFF2-40B4-BE49-F238E27FC236}">
                <a16:creationId xmlns:a16="http://schemas.microsoft.com/office/drawing/2014/main" id="{260FDD7C-4F3E-49AB-8A92-2148895EDA22}"/>
              </a:ext>
            </a:extLst>
          </p:cNvPr>
          <p:cNvGrpSpPr>
            <a:grpSpLocks noChangeAspect="1"/>
          </p:cNvGrpSpPr>
          <p:nvPr/>
        </p:nvGrpSpPr>
        <p:grpSpPr>
          <a:xfrm>
            <a:off x="3426010" y="2584630"/>
            <a:ext cx="742809" cy="640080"/>
            <a:chOff x="10353675" y="3441701"/>
            <a:chExt cx="6864350" cy="5915025"/>
          </a:xfrm>
        </p:grpSpPr>
        <p:sp>
          <p:nvSpPr>
            <p:cNvPr id="21" name="Freeform 376">
              <a:extLst>
                <a:ext uri="{FF2B5EF4-FFF2-40B4-BE49-F238E27FC236}">
                  <a16:creationId xmlns:a16="http://schemas.microsoft.com/office/drawing/2014/main" id="{04975E67-DE97-4722-B340-AC669EA49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25" y="7367588"/>
              <a:ext cx="1739900" cy="1863725"/>
            </a:xfrm>
            <a:custGeom>
              <a:avLst/>
              <a:gdLst>
                <a:gd name="T0" fmla="*/ 397 w 397"/>
                <a:gd name="T1" fmla="*/ 429 h 429"/>
                <a:gd name="T2" fmla="*/ 397 w 397"/>
                <a:gd name="T3" fmla="*/ 373 h 429"/>
                <a:gd name="T4" fmla="*/ 383 w 397"/>
                <a:gd name="T5" fmla="*/ 342 h 429"/>
                <a:gd name="T6" fmla="*/ 266 w 397"/>
                <a:gd name="T7" fmla="*/ 268 h 429"/>
                <a:gd name="T8" fmla="*/ 264 w 397"/>
                <a:gd name="T9" fmla="*/ 265 h 429"/>
                <a:gd name="T10" fmla="*/ 264 w 397"/>
                <a:gd name="T11" fmla="*/ 186 h 429"/>
                <a:gd name="T12" fmla="*/ 281 w 397"/>
                <a:gd name="T13" fmla="*/ 155 h 429"/>
                <a:gd name="T14" fmla="*/ 281 w 397"/>
                <a:gd name="T15" fmla="*/ 74 h 429"/>
                <a:gd name="T16" fmla="*/ 207 w 397"/>
                <a:gd name="T17" fmla="*/ 0 h 429"/>
                <a:gd name="T18" fmla="*/ 190 w 397"/>
                <a:gd name="T19" fmla="*/ 0 h 429"/>
                <a:gd name="T20" fmla="*/ 116 w 397"/>
                <a:gd name="T21" fmla="*/ 74 h 429"/>
                <a:gd name="T22" fmla="*/ 116 w 397"/>
                <a:gd name="T23" fmla="*/ 155 h 429"/>
                <a:gd name="T24" fmla="*/ 133 w 397"/>
                <a:gd name="T25" fmla="*/ 186 h 429"/>
                <a:gd name="T26" fmla="*/ 133 w 397"/>
                <a:gd name="T27" fmla="*/ 265 h 429"/>
                <a:gd name="T28" fmla="*/ 131 w 397"/>
                <a:gd name="T29" fmla="*/ 268 h 429"/>
                <a:gd name="T30" fmla="*/ 15 w 397"/>
                <a:gd name="T31" fmla="*/ 342 h 429"/>
                <a:gd name="T32" fmla="*/ 0 w 397"/>
                <a:gd name="T33" fmla="*/ 373 h 429"/>
                <a:gd name="T34" fmla="*/ 0 w 397"/>
                <a:gd name="T35" fmla="*/ 42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7" h="429">
                  <a:moveTo>
                    <a:pt x="397" y="429"/>
                  </a:moveTo>
                  <a:cubicBezTo>
                    <a:pt x="397" y="373"/>
                    <a:pt x="397" y="373"/>
                    <a:pt x="397" y="373"/>
                  </a:cubicBezTo>
                  <a:cubicBezTo>
                    <a:pt x="397" y="361"/>
                    <a:pt x="392" y="350"/>
                    <a:pt x="383" y="342"/>
                  </a:cubicBezTo>
                  <a:cubicBezTo>
                    <a:pt x="332" y="301"/>
                    <a:pt x="278" y="273"/>
                    <a:pt x="266" y="268"/>
                  </a:cubicBezTo>
                  <a:cubicBezTo>
                    <a:pt x="265" y="267"/>
                    <a:pt x="264" y="266"/>
                    <a:pt x="264" y="265"/>
                  </a:cubicBezTo>
                  <a:cubicBezTo>
                    <a:pt x="264" y="186"/>
                    <a:pt x="264" y="186"/>
                    <a:pt x="264" y="186"/>
                  </a:cubicBezTo>
                  <a:cubicBezTo>
                    <a:pt x="274" y="179"/>
                    <a:pt x="281" y="168"/>
                    <a:pt x="281" y="155"/>
                  </a:cubicBezTo>
                  <a:cubicBezTo>
                    <a:pt x="281" y="74"/>
                    <a:pt x="281" y="74"/>
                    <a:pt x="281" y="74"/>
                  </a:cubicBezTo>
                  <a:cubicBezTo>
                    <a:pt x="281" y="33"/>
                    <a:pt x="248" y="0"/>
                    <a:pt x="207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49" y="0"/>
                    <a:pt x="116" y="33"/>
                    <a:pt x="116" y="74"/>
                  </a:cubicBezTo>
                  <a:cubicBezTo>
                    <a:pt x="116" y="155"/>
                    <a:pt x="116" y="155"/>
                    <a:pt x="116" y="155"/>
                  </a:cubicBezTo>
                  <a:cubicBezTo>
                    <a:pt x="116" y="168"/>
                    <a:pt x="123" y="179"/>
                    <a:pt x="133" y="186"/>
                  </a:cubicBezTo>
                  <a:cubicBezTo>
                    <a:pt x="133" y="265"/>
                    <a:pt x="133" y="265"/>
                    <a:pt x="133" y="265"/>
                  </a:cubicBezTo>
                  <a:cubicBezTo>
                    <a:pt x="133" y="266"/>
                    <a:pt x="132" y="267"/>
                    <a:pt x="131" y="268"/>
                  </a:cubicBezTo>
                  <a:cubicBezTo>
                    <a:pt x="120" y="273"/>
                    <a:pt x="65" y="301"/>
                    <a:pt x="15" y="342"/>
                  </a:cubicBezTo>
                  <a:cubicBezTo>
                    <a:pt x="5" y="350"/>
                    <a:pt x="0" y="361"/>
                    <a:pt x="0" y="373"/>
                  </a:cubicBezTo>
                  <a:cubicBezTo>
                    <a:pt x="0" y="429"/>
                    <a:pt x="0" y="429"/>
                    <a:pt x="0" y="42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377">
              <a:extLst>
                <a:ext uri="{FF2B5EF4-FFF2-40B4-BE49-F238E27FC236}">
                  <a16:creationId xmlns:a16="http://schemas.microsoft.com/office/drawing/2014/main" id="{24216952-942C-4C10-9700-27243EAED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12725" y="7367588"/>
              <a:ext cx="1741488" cy="1863725"/>
            </a:xfrm>
            <a:custGeom>
              <a:avLst/>
              <a:gdLst>
                <a:gd name="T0" fmla="*/ 397 w 397"/>
                <a:gd name="T1" fmla="*/ 429 h 429"/>
                <a:gd name="T2" fmla="*/ 397 w 397"/>
                <a:gd name="T3" fmla="*/ 373 h 429"/>
                <a:gd name="T4" fmla="*/ 382 w 397"/>
                <a:gd name="T5" fmla="*/ 342 h 429"/>
                <a:gd name="T6" fmla="*/ 266 w 397"/>
                <a:gd name="T7" fmla="*/ 268 h 429"/>
                <a:gd name="T8" fmla="*/ 264 w 397"/>
                <a:gd name="T9" fmla="*/ 265 h 429"/>
                <a:gd name="T10" fmla="*/ 264 w 397"/>
                <a:gd name="T11" fmla="*/ 186 h 429"/>
                <a:gd name="T12" fmla="*/ 281 w 397"/>
                <a:gd name="T13" fmla="*/ 155 h 429"/>
                <a:gd name="T14" fmla="*/ 281 w 397"/>
                <a:gd name="T15" fmla="*/ 74 h 429"/>
                <a:gd name="T16" fmla="*/ 207 w 397"/>
                <a:gd name="T17" fmla="*/ 0 h 429"/>
                <a:gd name="T18" fmla="*/ 189 w 397"/>
                <a:gd name="T19" fmla="*/ 0 h 429"/>
                <a:gd name="T20" fmla="*/ 116 w 397"/>
                <a:gd name="T21" fmla="*/ 74 h 429"/>
                <a:gd name="T22" fmla="*/ 116 w 397"/>
                <a:gd name="T23" fmla="*/ 155 h 429"/>
                <a:gd name="T24" fmla="*/ 132 w 397"/>
                <a:gd name="T25" fmla="*/ 186 h 429"/>
                <a:gd name="T26" fmla="*/ 132 w 397"/>
                <a:gd name="T27" fmla="*/ 265 h 429"/>
                <a:gd name="T28" fmla="*/ 130 w 397"/>
                <a:gd name="T29" fmla="*/ 268 h 429"/>
                <a:gd name="T30" fmla="*/ 14 w 397"/>
                <a:gd name="T31" fmla="*/ 342 h 429"/>
                <a:gd name="T32" fmla="*/ 0 w 397"/>
                <a:gd name="T33" fmla="*/ 373 h 429"/>
                <a:gd name="T34" fmla="*/ 0 w 397"/>
                <a:gd name="T35" fmla="*/ 42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7" h="429">
                  <a:moveTo>
                    <a:pt x="397" y="429"/>
                  </a:moveTo>
                  <a:cubicBezTo>
                    <a:pt x="397" y="373"/>
                    <a:pt x="397" y="373"/>
                    <a:pt x="397" y="373"/>
                  </a:cubicBezTo>
                  <a:cubicBezTo>
                    <a:pt x="397" y="361"/>
                    <a:pt x="392" y="350"/>
                    <a:pt x="382" y="342"/>
                  </a:cubicBezTo>
                  <a:cubicBezTo>
                    <a:pt x="332" y="301"/>
                    <a:pt x="277" y="273"/>
                    <a:pt x="266" y="268"/>
                  </a:cubicBezTo>
                  <a:cubicBezTo>
                    <a:pt x="265" y="267"/>
                    <a:pt x="264" y="266"/>
                    <a:pt x="264" y="265"/>
                  </a:cubicBezTo>
                  <a:cubicBezTo>
                    <a:pt x="264" y="186"/>
                    <a:pt x="264" y="186"/>
                    <a:pt x="264" y="186"/>
                  </a:cubicBezTo>
                  <a:cubicBezTo>
                    <a:pt x="274" y="179"/>
                    <a:pt x="281" y="168"/>
                    <a:pt x="281" y="155"/>
                  </a:cubicBezTo>
                  <a:cubicBezTo>
                    <a:pt x="281" y="74"/>
                    <a:pt x="281" y="74"/>
                    <a:pt x="281" y="74"/>
                  </a:cubicBezTo>
                  <a:cubicBezTo>
                    <a:pt x="281" y="33"/>
                    <a:pt x="248" y="0"/>
                    <a:pt x="207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149" y="0"/>
                    <a:pt x="116" y="33"/>
                    <a:pt x="116" y="74"/>
                  </a:cubicBezTo>
                  <a:cubicBezTo>
                    <a:pt x="116" y="155"/>
                    <a:pt x="116" y="155"/>
                    <a:pt x="116" y="155"/>
                  </a:cubicBezTo>
                  <a:cubicBezTo>
                    <a:pt x="116" y="168"/>
                    <a:pt x="122" y="179"/>
                    <a:pt x="132" y="186"/>
                  </a:cubicBezTo>
                  <a:cubicBezTo>
                    <a:pt x="132" y="265"/>
                    <a:pt x="132" y="265"/>
                    <a:pt x="132" y="265"/>
                  </a:cubicBezTo>
                  <a:cubicBezTo>
                    <a:pt x="132" y="266"/>
                    <a:pt x="132" y="267"/>
                    <a:pt x="130" y="268"/>
                  </a:cubicBezTo>
                  <a:cubicBezTo>
                    <a:pt x="119" y="273"/>
                    <a:pt x="65" y="301"/>
                    <a:pt x="14" y="342"/>
                  </a:cubicBezTo>
                  <a:cubicBezTo>
                    <a:pt x="5" y="350"/>
                    <a:pt x="0" y="361"/>
                    <a:pt x="0" y="373"/>
                  </a:cubicBezTo>
                  <a:cubicBezTo>
                    <a:pt x="0" y="429"/>
                    <a:pt x="0" y="429"/>
                    <a:pt x="0" y="42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378">
              <a:extLst>
                <a:ext uri="{FF2B5EF4-FFF2-40B4-BE49-F238E27FC236}">
                  <a16:creationId xmlns:a16="http://schemas.microsoft.com/office/drawing/2014/main" id="{72438F09-4716-4AC3-82DB-D82A456D77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0675" y="7367588"/>
              <a:ext cx="1717675" cy="1841500"/>
            </a:xfrm>
            <a:custGeom>
              <a:avLst/>
              <a:gdLst>
                <a:gd name="T0" fmla="*/ 392 w 392"/>
                <a:gd name="T1" fmla="*/ 424 h 424"/>
                <a:gd name="T2" fmla="*/ 392 w 392"/>
                <a:gd name="T3" fmla="*/ 368 h 424"/>
                <a:gd name="T4" fmla="*/ 378 w 392"/>
                <a:gd name="T5" fmla="*/ 338 h 424"/>
                <a:gd name="T6" fmla="*/ 263 w 392"/>
                <a:gd name="T7" fmla="*/ 265 h 424"/>
                <a:gd name="T8" fmla="*/ 262 w 392"/>
                <a:gd name="T9" fmla="*/ 261 h 424"/>
                <a:gd name="T10" fmla="*/ 262 w 392"/>
                <a:gd name="T11" fmla="*/ 184 h 424"/>
                <a:gd name="T12" fmla="*/ 278 w 392"/>
                <a:gd name="T13" fmla="*/ 153 h 424"/>
                <a:gd name="T14" fmla="*/ 278 w 392"/>
                <a:gd name="T15" fmla="*/ 73 h 424"/>
                <a:gd name="T16" fmla="*/ 205 w 392"/>
                <a:gd name="T17" fmla="*/ 0 h 424"/>
                <a:gd name="T18" fmla="*/ 188 w 392"/>
                <a:gd name="T19" fmla="*/ 0 h 424"/>
                <a:gd name="T20" fmla="*/ 115 w 392"/>
                <a:gd name="T21" fmla="*/ 73 h 424"/>
                <a:gd name="T22" fmla="*/ 115 w 392"/>
                <a:gd name="T23" fmla="*/ 153 h 424"/>
                <a:gd name="T24" fmla="*/ 131 w 392"/>
                <a:gd name="T25" fmla="*/ 184 h 424"/>
                <a:gd name="T26" fmla="*/ 131 w 392"/>
                <a:gd name="T27" fmla="*/ 261 h 424"/>
                <a:gd name="T28" fmla="*/ 129 w 392"/>
                <a:gd name="T29" fmla="*/ 265 h 424"/>
                <a:gd name="T30" fmla="*/ 15 w 392"/>
                <a:gd name="T31" fmla="*/ 338 h 424"/>
                <a:gd name="T32" fmla="*/ 0 w 392"/>
                <a:gd name="T33" fmla="*/ 368 h 424"/>
                <a:gd name="T34" fmla="*/ 0 w 392"/>
                <a:gd name="T35" fmla="*/ 424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2" h="424">
                  <a:moveTo>
                    <a:pt x="392" y="424"/>
                  </a:moveTo>
                  <a:cubicBezTo>
                    <a:pt x="392" y="368"/>
                    <a:pt x="392" y="368"/>
                    <a:pt x="392" y="368"/>
                  </a:cubicBezTo>
                  <a:cubicBezTo>
                    <a:pt x="392" y="357"/>
                    <a:pt x="387" y="346"/>
                    <a:pt x="378" y="338"/>
                  </a:cubicBezTo>
                  <a:cubicBezTo>
                    <a:pt x="328" y="297"/>
                    <a:pt x="275" y="270"/>
                    <a:pt x="263" y="265"/>
                  </a:cubicBezTo>
                  <a:cubicBezTo>
                    <a:pt x="262" y="264"/>
                    <a:pt x="262" y="263"/>
                    <a:pt x="262" y="261"/>
                  </a:cubicBezTo>
                  <a:cubicBezTo>
                    <a:pt x="262" y="184"/>
                    <a:pt x="262" y="184"/>
                    <a:pt x="262" y="184"/>
                  </a:cubicBezTo>
                  <a:cubicBezTo>
                    <a:pt x="271" y="177"/>
                    <a:pt x="278" y="166"/>
                    <a:pt x="278" y="153"/>
                  </a:cubicBezTo>
                  <a:cubicBezTo>
                    <a:pt x="278" y="73"/>
                    <a:pt x="278" y="73"/>
                    <a:pt x="278" y="73"/>
                  </a:cubicBezTo>
                  <a:cubicBezTo>
                    <a:pt x="278" y="33"/>
                    <a:pt x="245" y="0"/>
                    <a:pt x="205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48" y="0"/>
                    <a:pt x="115" y="33"/>
                    <a:pt x="115" y="73"/>
                  </a:cubicBezTo>
                  <a:cubicBezTo>
                    <a:pt x="115" y="153"/>
                    <a:pt x="115" y="153"/>
                    <a:pt x="115" y="153"/>
                  </a:cubicBezTo>
                  <a:cubicBezTo>
                    <a:pt x="115" y="166"/>
                    <a:pt x="121" y="177"/>
                    <a:pt x="131" y="184"/>
                  </a:cubicBezTo>
                  <a:cubicBezTo>
                    <a:pt x="131" y="261"/>
                    <a:pt x="131" y="261"/>
                    <a:pt x="131" y="261"/>
                  </a:cubicBezTo>
                  <a:cubicBezTo>
                    <a:pt x="131" y="263"/>
                    <a:pt x="131" y="264"/>
                    <a:pt x="129" y="265"/>
                  </a:cubicBezTo>
                  <a:cubicBezTo>
                    <a:pt x="119" y="270"/>
                    <a:pt x="64" y="297"/>
                    <a:pt x="15" y="338"/>
                  </a:cubicBezTo>
                  <a:cubicBezTo>
                    <a:pt x="6" y="346"/>
                    <a:pt x="0" y="357"/>
                    <a:pt x="0" y="368"/>
                  </a:cubicBezTo>
                  <a:cubicBezTo>
                    <a:pt x="0" y="424"/>
                    <a:pt x="0" y="424"/>
                    <a:pt x="0" y="42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379">
              <a:extLst>
                <a:ext uri="{FF2B5EF4-FFF2-40B4-BE49-F238E27FC236}">
                  <a16:creationId xmlns:a16="http://schemas.microsoft.com/office/drawing/2014/main" id="{1347F6B0-BF38-4D9B-B861-06CC539D99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73013" y="3441701"/>
              <a:ext cx="2235200" cy="2371725"/>
            </a:xfrm>
            <a:custGeom>
              <a:avLst/>
              <a:gdLst>
                <a:gd name="T0" fmla="*/ 481 w 510"/>
                <a:gd name="T1" fmla="*/ 546 h 546"/>
                <a:gd name="T2" fmla="*/ 510 w 510"/>
                <a:gd name="T3" fmla="*/ 517 h 546"/>
                <a:gd name="T4" fmla="*/ 510 w 510"/>
                <a:gd name="T5" fmla="*/ 453 h 546"/>
                <a:gd name="T6" fmla="*/ 483 w 510"/>
                <a:gd name="T7" fmla="*/ 396 h 546"/>
                <a:gd name="T8" fmla="*/ 359 w 510"/>
                <a:gd name="T9" fmla="*/ 315 h 546"/>
                <a:gd name="T10" fmla="*/ 359 w 510"/>
                <a:gd name="T11" fmla="*/ 253 h 546"/>
                <a:gd name="T12" fmla="*/ 378 w 510"/>
                <a:gd name="T13" fmla="*/ 205 h 546"/>
                <a:gd name="T14" fmla="*/ 378 w 510"/>
                <a:gd name="T15" fmla="*/ 113 h 546"/>
                <a:gd name="T16" fmla="*/ 265 w 510"/>
                <a:gd name="T17" fmla="*/ 0 h 546"/>
                <a:gd name="T18" fmla="*/ 245 w 510"/>
                <a:gd name="T19" fmla="*/ 0 h 546"/>
                <a:gd name="T20" fmla="*/ 132 w 510"/>
                <a:gd name="T21" fmla="*/ 113 h 546"/>
                <a:gd name="T22" fmla="*/ 132 w 510"/>
                <a:gd name="T23" fmla="*/ 205 h 546"/>
                <a:gd name="T24" fmla="*/ 151 w 510"/>
                <a:gd name="T25" fmla="*/ 253 h 546"/>
                <a:gd name="T26" fmla="*/ 151 w 510"/>
                <a:gd name="T27" fmla="*/ 315 h 546"/>
                <a:gd name="T28" fmla="*/ 27 w 510"/>
                <a:gd name="T29" fmla="*/ 396 h 546"/>
                <a:gd name="T30" fmla="*/ 0 w 510"/>
                <a:gd name="T31" fmla="*/ 453 h 546"/>
                <a:gd name="T32" fmla="*/ 0 w 510"/>
                <a:gd name="T33" fmla="*/ 517 h 546"/>
                <a:gd name="T34" fmla="*/ 29 w 510"/>
                <a:gd name="T35" fmla="*/ 546 h 546"/>
                <a:gd name="T36" fmla="*/ 59 w 510"/>
                <a:gd name="T37" fmla="*/ 517 h 546"/>
                <a:gd name="T38" fmla="*/ 59 w 510"/>
                <a:gd name="T39" fmla="*/ 453 h 546"/>
                <a:gd name="T40" fmla="*/ 64 w 510"/>
                <a:gd name="T41" fmla="*/ 441 h 546"/>
                <a:gd name="T42" fmla="*/ 191 w 510"/>
                <a:gd name="T43" fmla="*/ 360 h 546"/>
                <a:gd name="T44" fmla="*/ 209 w 510"/>
                <a:gd name="T45" fmla="*/ 330 h 546"/>
                <a:gd name="T46" fmla="*/ 209 w 510"/>
                <a:gd name="T47" fmla="*/ 240 h 546"/>
                <a:gd name="T48" fmla="*/ 196 w 510"/>
                <a:gd name="T49" fmla="*/ 216 h 546"/>
                <a:gd name="T50" fmla="*/ 191 w 510"/>
                <a:gd name="T51" fmla="*/ 206 h 546"/>
                <a:gd name="T52" fmla="*/ 191 w 510"/>
                <a:gd name="T53" fmla="*/ 113 h 546"/>
                <a:gd name="T54" fmla="*/ 245 w 510"/>
                <a:gd name="T55" fmla="*/ 59 h 546"/>
                <a:gd name="T56" fmla="*/ 265 w 510"/>
                <a:gd name="T57" fmla="*/ 59 h 546"/>
                <a:gd name="T58" fmla="*/ 319 w 510"/>
                <a:gd name="T59" fmla="*/ 113 h 546"/>
                <a:gd name="T60" fmla="*/ 319 w 510"/>
                <a:gd name="T61" fmla="*/ 206 h 546"/>
                <a:gd name="T62" fmla="*/ 314 w 510"/>
                <a:gd name="T63" fmla="*/ 216 h 546"/>
                <a:gd name="T64" fmla="*/ 301 w 510"/>
                <a:gd name="T65" fmla="*/ 240 h 546"/>
                <a:gd name="T66" fmla="*/ 301 w 510"/>
                <a:gd name="T67" fmla="*/ 330 h 546"/>
                <a:gd name="T68" fmla="*/ 319 w 510"/>
                <a:gd name="T69" fmla="*/ 360 h 546"/>
                <a:gd name="T70" fmla="*/ 446 w 510"/>
                <a:gd name="T71" fmla="*/ 441 h 546"/>
                <a:gd name="T72" fmla="*/ 451 w 510"/>
                <a:gd name="T73" fmla="*/ 453 h 546"/>
                <a:gd name="T74" fmla="*/ 451 w 510"/>
                <a:gd name="T75" fmla="*/ 517 h 546"/>
                <a:gd name="T76" fmla="*/ 481 w 510"/>
                <a:gd name="T77" fmla="*/ 546 h 546"/>
                <a:gd name="T78" fmla="*/ 481 w 510"/>
                <a:gd name="T79" fmla="*/ 546 h 546"/>
                <a:gd name="T80" fmla="*/ 481 w 510"/>
                <a:gd name="T81" fmla="*/ 546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0" h="546">
                  <a:moveTo>
                    <a:pt x="481" y="546"/>
                  </a:moveTo>
                  <a:cubicBezTo>
                    <a:pt x="497" y="546"/>
                    <a:pt x="510" y="533"/>
                    <a:pt x="510" y="517"/>
                  </a:cubicBezTo>
                  <a:cubicBezTo>
                    <a:pt x="510" y="453"/>
                    <a:pt x="510" y="453"/>
                    <a:pt x="510" y="453"/>
                  </a:cubicBezTo>
                  <a:cubicBezTo>
                    <a:pt x="510" y="431"/>
                    <a:pt x="500" y="410"/>
                    <a:pt x="483" y="396"/>
                  </a:cubicBezTo>
                  <a:cubicBezTo>
                    <a:pt x="435" y="357"/>
                    <a:pt x="384" y="328"/>
                    <a:pt x="359" y="315"/>
                  </a:cubicBezTo>
                  <a:cubicBezTo>
                    <a:pt x="359" y="253"/>
                    <a:pt x="359" y="253"/>
                    <a:pt x="359" y="253"/>
                  </a:cubicBezTo>
                  <a:cubicBezTo>
                    <a:pt x="371" y="241"/>
                    <a:pt x="378" y="223"/>
                    <a:pt x="378" y="205"/>
                  </a:cubicBezTo>
                  <a:cubicBezTo>
                    <a:pt x="378" y="113"/>
                    <a:pt x="378" y="113"/>
                    <a:pt x="378" y="113"/>
                  </a:cubicBezTo>
                  <a:cubicBezTo>
                    <a:pt x="378" y="51"/>
                    <a:pt x="327" y="0"/>
                    <a:pt x="265" y="0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183" y="0"/>
                    <a:pt x="132" y="51"/>
                    <a:pt x="132" y="113"/>
                  </a:cubicBezTo>
                  <a:cubicBezTo>
                    <a:pt x="132" y="205"/>
                    <a:pt x="132" y="205"/>
                    <a:pt x="132" y="205"/>
                  </a:cubicBezTo>
                  <a:cubicBezTo>
                    <a:pt x="132" y="223"/>
                    <a:pt x="139" y="240"/>
                    <a:pt x="151" y="253"/>
                  </a:cubicBezTo>
                  <a:cubicBezTo>
                    <a:pt x="151" y="315"/>
                    <a:pt x="151" y="315"/>
                    <a:pt x="151" y="315"/>
                  </a:cubicBezTo>
                  <a:cubicBezTo>
                    <a:pt x="126" y="328"/>
                    <a:pt x="75" y="356"/>
                    <a:pt x="27" y="396"/>
                  </a:cubicBezTo>
                  <a:cubicBezTo>
                    <a:pt x="10" y="410"/>
                    <a:pt x="0" y="431"/>
                    <a:pt x="0" y="453"/>
                  </a:cubicBezTo>
                  <a:cubicBezTo>
                    <a:pt x="0" y="517"/>
                    <a:pt x="0" y="517"/>
                    <a:pt x="0" y="517"/>
                  </a:cubicBezTo>
                  <a:cubicBezTo>
                    <a:pt x="0" y="533"/>
                    <a:pt x="13" y="546"/>
                    <a:pt x="29" y="546"/>
                  </a:cubicBezTo>
                  <a:cubicBezTo>
                    <a:pt x="45" y="546"/>
                    <a:pt x="59" y="533"/>
                    <a:pt x="59" y="517"/>
                  </a:cubicBezTo>
                  <a:cubicBezTo>
                    <a:pt x="59" y="453"/>
                    <a:pt x="59" y="453"/>
                    <a:pt x="59" y="453"/>
                  </a:cubicBezTo>
                  <a:cubicBezTo>
                    <a:pt x="59" y="448"/>
                    <a:pt x="61" y="444"/>
                    <a:pt x="64" y="441"/>
                  </a:cubicBezTo>
                  <a:cubicBezTo>
                    <a:pt x="119" y="395"/>
                    <a:pt x="179" y="365"/>
                    <a:pt x="191" y="360"/>
                  </a:cubicBezTo>
                  <a:cubicBezTo>
                    <a:pt x="202" y="354"/>
                    <a:pt x="209" y="342"/>
                    <a:pt x="209" y="330"/>
                  </a:cubicBezTo>
                  <a:cubicBezTo>
                    <a:pt x="209" y="240"/>
                    <a:pt x="209" y="240"/>
                    <a:pt x="209" y="240"/>
                  </a:cubicBezTo>
                  <a:cubicBezTo>
                    <a:pt x="209" y="231"/>
                    <a:pt x="204" y="221"/>
                    <a:pt x="196" y="216"/>
                  </a:cubicBezTo>
                  <a:cubicBezTo>
                    <a:pt x="193" y="214"/>
                    <a:pt x="191" y="210"/>
                    <a:pt x="191" y="206"/>
                  </a:cubicBezTo>
                  <a:cubicBezTo>
                    <a:pt x="191" y="113"/>
                    <a:pt x="191" y="113"/>
                    <a:pt x="191" y="113"/>
                  </a:cubicBezTo>
                  <a:cubicBezTo>
                    <a:pt x="191" y="83"/>
                    <a:pt x="215" y="59"/>
                    <a:pt x="245" y="59"/>
                  </a:cubicBezTo>
                  <a:cubicBezTo>
                    <a:pt x="265" y="59"/>
                    <a:pt x="265" y="59"/>
                    <a:pt x="265" y="59"/>
                  </a:cubicBezTo>
                  <a:cubicBezTo>
                    <a:pt x="295" y="59"/>
                    <a:pt x="319" y="83"/>
                    <a:pt x="319" y="113"/>
                  </a:cubicBezTo>
                  <a:cubicBezTo>
                    <a:pt x="319" y="206"/>
                    <a:pt x="319" y="206"/>
                    <a:pt x="319" y="206"/>
                  </a:cubicBezTo>
                  <a:cubicBezTo>
                    <a:pt x="319" y="210"/>
                    <a:pt x="317" y="214"/>
                    <a:pt x="314" y="216"/>
                  </a:cubicBezTo>
                  <a:cubicBezTo>
                    <a:pt x="306" y="222"/>
                    <a:pt x="301" y="231"/>
                    <a:pt x="301" y="240"/>
                  </a:cubicBezTo>
                  <a:cubicBezTo>
                    <a:pt x="301" y="330"/>
                    <a:pt x="301" y="330"/>
                    <a:pt x="301" y="330"/>
                  </a:cubicBezTo>
                  <a:cubicBezTo>
                    <a:pt x="301" y="342"/>
                    <a:pt x="308" y="354"/>
                    <a:pt x="319" y="360"/>
                  </a:cubicBezTo>
                  <a:cubicBezTo>
                    <a:pt x="331" y="365"/>
                    <a:pt x="391" y="396"/>
                    <a:pt x="446" y="441"/>
                  </a:cubicBezTo>
                  <a:cubicBezTo>
                    <a:pt x="449" y="444"/>
                    <a:pt x="451" y="448"/>
                    <a:pt x="451" y="453"/>
                  </a:cubicBezTo>
                  <a:cubicBezTo>
                    <a:pt x="451" y="517"/>
                    <a:pt x="451" y="517"/>
                    <a:pt x="451" y="517"/>
                  </a:cubicBezTo>
                  <a:cubicBezTo>
                    <a:pt x="452" y="533"/>
                    <a:pt x="465" y="546"/>
                    <a:pt x="481" y="546"/>
                  </a:cubicBezTo>
                  <a:close/>
                  <a:moveTo>
                    <a:pt x="481" y="546"/>
                  </a:moveTo>
                  <a:cubicBezTo>
                    <a:pt x="481" y="546"/>
                    <a:pt x="481" y="546"/>
                    <a:pt x="481" y="546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380">
              <a:extLst>
                <a:ext uri="{FF2B5EF4-FFF2-40B4-BE49-F238E27FC236}">
                  <a16:creationId xmlns:a16="http://schemas.microsoft.com/office/drawing/2014/main" id="{8D8F78B1-FA05-4A39-891E-76AE47310D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22038" y="5765801"/>
              <a:ext cx="5127625" cy="1276350"/>
            </a:xfrm>
            <a:custGeom>
              <a:avLst/>
              <a:gdLst>
                <a:gd name="T0" fmla="*/ 557 w 1170"/>
                <a:gd name="T1" fmla="*/ 265 h 294"/>
                <a:gd name="T2" fmla="*/ 586 w 1170"/>
                <a:gd name="T3" fmla="*/ 294 h 294"/>
                <a:gd name="T4" fmla="*/ 615 w 1170"/>
                <a:gd name="T5" fmla="*/ 265 h 294"/>
                <a:gd name="T6" fmla="*/ 615 w 1170"/>
                <a:gd name="T7" fmla="*/ 176 h 294"/>
                <a:gd name="T8" fmla="*/ 1112 w 1170"/>
                <a:gd name="T9" fmla="*/ 176 h 294"/>
                <a:gd name="T10" fmla="*/ 1112 w 1170"/>
                <a:gd name="T11" fmla="*/ 265 h 294"/>
                <a:gd name="T12" fmla="*/ 1141 w 1170"/>
                <a:gd name="T13" fmla="*/ 294 h 294"/>
                <a:gd name="T14" fmla="*/ 1170 w 1170"/>
                <a:gd name="T15" fmla="*/ 265 h 294"/>
                <a:gd name="T16" fmla="*/ 1170 w 1170"/>
                <a:gd name="T17" fmla="*/ 147 h 294"/>
                <a:gd name="T18" fmla="*/ 1141 w 1170"/>
                <a:gd name="T19" fmla="*/ 118 h 294"/>
                <a:gd name="T20" fmla="*/ 615 w 1170"/>
                <a:gd name="T21" fmla="*/ 118 h 294"/>
                <a:gd name="T22" fmla="*/ 615 w 1170"/>
                <a:gd name="T23" fmla="*/ 29 h 294"/>
                <a:gd name="T24" fmla="*/ 586 w 1170"/>
                <a:gd name="T25" fmla="*/ 0 h 294"/>
                <a:gd name="T26" fmla="*/ 557 w 1170"/>
                <a:gd name="T27" fmla="*/ 29 h 294"/>
                <a:gd name="T28" fmla="*/ 557 w 1170"/>
                <a:gd name="T29" fmla="*/ 118 h 294"/>
                <a:gd name="T30" fmla="*/ 30 w 1170"/>
                <a:gd name="T31" fmla="*/ 118 h 294"/>
                <a:gd name="T32" fmla="*/ 0 w 1170"/>
                <a:gd name="T33" fmla="*/ 147 h 294"/>
                <a:gd name="T34" fmla="*/ 0 w 1170"/>
                <a:gd name="T35" fmla="*/ 265 h 294"/>
                <a:gd name="T36" fmla="*/ 30 w 1170"/>
                <a:gd name="T37" fmla="*/ 294 h 294"/>
                <a:gd name="T38" fmla="*/ 59 w 1170"/>
                <a:gd name="T39" fmla="*/ 265 h 294"/>
                <a:gd name="T40" fmla="*/ 59 w 1170"/>
                <a:gd name="T41" fmla="*/ 176 h 294"/>
                <a:gd name="T42" fmla="*/ 557 w 1170"/>
                <a:gd name="T43" fmla="*/ 176 h 294"/>
                <a:gd name="T44" fmla="*/ 557 w 1170"/>
                <a:gd name="T45" fmla="*/ 265 h 294"/>
                <a:gd name="T46" fmla="*/ 557 w 1170"/>
                <a:gd name="T47" fmla="*/ 265 h 294"/>
                <a:gd name="T48" fmla="*/ 557 w 1170"/>
                <a:gd name="T49" fmla="*/ 265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70" h="294">
                  <a:moveTo>
                    <a:pt x="557" y="265"/>
                  </a:moveTo>
                  <a:cubicBezTo>
                    <a:pt x="557" y="281"/>
                    <a:pt x="570" y="294"/>
                    <a:pt x="586" y="294"/>
                  </a:cubicBezTo>
                  <a:cubicBezTo>
                    <a:pt x="602" y="294"/>
                    <a:pt x="615" y="281"/>
                    <a:pt x="615" y="265"/>
                  </a:cubicBezTo>
                  <a:cubicBezTo>
                    <a:pt x="615" y="176"/>
                    <a:pt x="615" y="176"/>
                    <a:pt x="615" y="176"/>
                  </a:cubicBezTo>
                  <a:cubicBezTo>
                    <a:pt x="1112" y="176"/>
                    <a:pt x="1112" y="176"/>
                    <a:pt x="1112" y="176"/>
                  </a:cubicBezTo>
                  <a:cubicBezTo>
                    <a:pt x="1112" y="265"/>
                    <a:pt x="1112" y="265"/>
                    <a:pt x="1112" y="265"/>
                  </a:cubicBezTo>
                  <a:cubicBezTo>
                    <a:pt x="1112" y="281"/>
                    <a:pt x="1125" y="294"/>
                    <a:pt x="1141" y="294"/>
                  </a:cubicBezTo>
                  <a:cubicBezTo>
                    <a:pt x="1157" y="294"/>
                    <a:pt x="1170" y="281"/>
                    <a:pt x="1170" y="265"/>
                  </a:cubicBezTo>
                  <a:cubicBezTo>
                    <a:pt x="1170" y="147"/>
                    <a:pt x="1170" y="147"/>
                    <a:pt x="1170" y="147"/>
                  </a:cubicBezTo>
                  <a:cubicBezTo>
                    <a:pt x="1170" y="131"/>
                    <a:pt x="1157" y="118"/>
                    <a:pt x="1141" y="118"/>
                  </a:cubicBezTo>
                  <a:cubicBezTo>
                    <a:pt x="615" y="118"/>
                    <a:pt x="615" y="118"/>
                    <a:pt x="615" y="118"/>
                  </a:cubicBezTo>
                  <a:cubicBezTo>
                    <a:pt x="615" y="29"/>
                    <a:pt x="615" y="29"/>
                    <a:pt x="615" y="29"/>
                  </a:cubicBezTo>
                  <a:cubicBezTo>
                    <a:pt x="615" y="13"/>
                    <a:pt x="602" y="0"/>
                    <a:pt x="586" y="0"/>
                  </a:cubicBezTo>
                  <a:cubicBezTo>
                    <a:pt x="570" y="0"/>
                    <a:pt x="557" y="13"/>
                    <a:pt x="557" y="29"/>
                  </a:cubicBezTo>
                  <a:cubicBezTo>
                    <a:pt x="557" y="118"/>
                    <a:pt x="557" y="118"/>
                    <a:pt x="557" y="118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14" y="118"/>
                    <a:pt x="0" y="131"/>
                    <a:pt x="0" y="147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81"/>
                    <a:pt x="14" y="294"/>
                    <a:pt x="30" y="294"/>
                  </a:cubicBezTo>
                  <a:cubicBezTo>
                    <a:pt x="46" y="294"/>
                    <a:pt x="59" y="281"/>
                    <a:pt x="59" y="265"/>
                  </a:cubicBezTo>
                  <a:cubicBezTo>
                    <a:pt x="59" y="176"/>
                    <a:pt x="59" y="176"/>
                    <a:pt x="59" y="176"/>
                  </a:cubicBezTo>
                  <a:cubicBezTo>
                    <a:pt x="557" y="176"/>
                    <a:pt x="557" y="176"/>
                    <a:pt x="557" y="176"/>
                  </a:cubicBezTo>
                  <a:lnTo>
                    <a:pt x="557" y="265"/>
                  </a:lnTo>
                  <a:close/>
                  <a:moveTo>
                    <a:pt x="557" y="265"/>
                  </a:moveTo>
                  <a:cubicBezTo>
                    <a:pt x="557" y="265"/>
                    <a:pt x="557" y="265"/>
                    <a:pt x="557" y="26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381">
              <a:extLst>
                <a:ext uri="{FF2B5EF4-FFF2-40B4-BE49-F238E27FC236}">
                  <a16:creationId xmlns:a16="http://schemas.microsoft.com/office/drawing/2014/main" id="{6AB85CA4-AF2E-4A8C-8EE9-042B03FDAB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224125" y="7242176"/>
              <a:ext cx="1993900" cy="2114550"/>
            </a:xfrm>
            <a:custGeom>
              <a:avLst/>
              <a:gdLst>
                <a:gd name="T0" fmla="*/ 339 w 455"/>
                <a:gd name="T1" fmla="*/ 184 h 487"/>
                <a:gd name="T2" fmla="*/ 339 w 455"/>
                <a:gd name="T3" fmla="*/ 103 h 487"/>
                <a:gd name="T4" fmla="*/ 236 w 455"/>
                <a:gd name="T5" fmla="*/ 0 h 487"/>
                <a:gd name="T6" fmla="*/ 219 w 455"/>
                <a:gd name="T7" fmla="*/ 0 h 487"/>
                <a:gd name="T8" fmla="*/ 116 w 455"/>
                <a:gd name="T9" fmla="*/ 103 h 487"/>
                <a:gd name="T10" fmla="*/ 116 w 455"/>
                <a:gd name="T11" fmla="*/ 184 h 487"/>
                <a:gd name="T12" fmla="*/ 133 w 455"/>
                <a:gd name="T13" fmla="*/ 228 h 487"/>
                <a:gd name="T14" fmla="*/ 133 w 455"/>
                <a:gd name="T15" fmla="*/ 278 h 487"/>
                <a:gd name="T16" fmla="*/ 25 w 455"/>
                <a:gd name="T17" fmla="*/ 349 h 487"/>
                <a:gd name="T18" fmla="*/ 0 w 455"/>
                <a:gd name="T19" fmla="*/ 402 h 487"/>
                <a:gd name="T20" fmla="*/ 0 w 455"/>
                <a:gd name="T21" fmla="*/ 458 h 487"/>
                <a:gd name="T22" fmla="*/ 29 w 455"/>
                <a:gd name="T23" fmla="*/ 487 h 487"/>
                <a:gd name="T24" fmla="*/ 58 w 455"/>
                <a:gd name="T25" fmla="*/ 458 h 487"/>
                <a:gd name="T26" fmla="*/ 58 w 455"/>
                <a:gd name="T27" fmla="*/ 402 h 487"/>
                <a:gd name="T28" fmla="*/ 62 w 455"/>
                <a:gd name="T29" fmla="*/ 394 h 487"/>
                <a:gd name="T30" fmla="*/ 173 w 455"/>
                <a:gd name="T31" fmla="*/ 323 h 487"/>
                <a:gd name="T32" fmla="*/ 191 w 455"/>
                <a:gd name="T33" fmla="*/ 294 h 487"/>
                <a:gd name="T34" fmla="*/ 191 w 455"/>
                <a:gd name="T35" fmla="*/ 215 h 487"/>
                <a:gd name="T36" fmla="*/ 178 w 455"/>
                <a:gd name="T37" fmla="*/ 191 h 487"/>
                <a:gd name="T38" fmla="*/ 174 w 455"/>
                <a:gd name="T39" fmla="*/ 185 h 487"/>
                <a:gd name="T40" fmla="*/ 174 w 455"/>
                <a:gd name="T41" fmla="*/ 103 h 487"/>
                <a:gd name="T42" fmla="*/ 219 w 455"/>
                <a:gd name="T43" fmla="*/ 58 h 487"/>
                <a:gd name="T44" fmla="*/ 237 w 455"/>
                <a:gd name="T45" fmla="*/ 58 h 487"/>
                <a:gd name="T46" fmla="*/ 281 w 455"/>
                <a:gd name="T47" fmla="*/ 103 h 487"/>
                <a:gd name="T48" fmla="*/ 281 w 455"/>
                <a:gd name="T49" fmla="*/ 185 h 487"/>
                <a:gd name="T50" fmla="*/ 277 w 455"/>
                <a:gd name="T51" fmla="*/ 191 h 487"/>
                <a:gd name="T52" fmla="*/ 265 w 455"/>
                <a:gd name="T53" fmla="*/ 215 h 487"/>
                <a:gd name="T54" fmla="*/ 265 w 455"/>
                <a:gd name="T55" fmla="*/ 294 h 487"/>
                <a:gd name="T56" fmla="*/ 283 w 455"/>
                <a:gd name="T57" fmla="*/ 323 h 487"/>
                <a:gd name="T58" fmla="*/ 393 w 455"/>
                <a:gd name="T59" fmla="*/ 394 h 487"/>
                <a:gd name="T60" fmla="*/ 397 w 455"/>
                <a:gd name="T61" fmla="*/ 402 h 487"/>
                <a:gd name="T62" fmla="*/ 397 w 455"/>
                <a:gd name="T63" fmla="*/ 458 h 487"/>
                <a:gd name="T64" fmla="*/ 426 w 455"/>
                <a:gd name="T65" fmla="*/ 487 h 487"/>
                <a:gd name="T66" fmla="*/ 455 w 455"/>
                <a:gd name="T67" fmla="*/ 458 h 487"/>
                <a:gd name="T68" fmla="*/ 455 w 455"/>
                <a:gd name="T69" fmla="*/ 402 h 487"/>
                <a:gd name="T70" fmla="*/ 430 w 455"/>
                <a:gd name="T71" fmla="*/ 349 h 487"/>
                <a:gd name="T72" fmla="*/ 323 w 455"/>
                <a:gd name="T73" fmla="*/ 278 h 487"/>
                <a:gd name="T74" fmla="*/ 323 w 455"/>
                <a:gd name="T75" fmla="*/ 228 h 487"/>
                <a:gd name="T76" fmla="*/ 339 w 455"/>
                <a:gd name="T77" fmla="*/ 184 h 487"/>
                <a:gd name="T78" fmla="*/ 339 w 455"/>
                <a:gd name="T79" fmla="*/ 184 h 487"/>
                <a:gd name="T80" fmla="*/ 339 w 455"/>
                <a:gd name="T81" fmla="*/ 184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5" h="487">
                  <a:moveTo>
                    <a:pt x="339" y="184"/>
                  </a:moveTo>
                  <a:cubicBezTo>
                    <a:pt x="339" y="103"/>
                    <a:pt x="339" y="103"/>
                    <a:pt x="339" y="103"/>
                  </a:cubicBezTo>
                  <a:cubicBezTo>
                    <a:pt x="339" y="46"/>
                    <a:pt x="293" y="0"/>
                    <a:pt x="236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162" y="0"/>
                    <a:pt x="116" y="46"/>
                    <a:pt x="116" y="103"/>
                  </a:cubicBezTo>
                  <a:cubicBezTo>
                    <a:pt x="116" y="184"/>
                    <a:pt x="116" y="184"/>
                    <a:pt x="116" y="184"/>
                  </a:cubicBezTo>
                  <a:cubicBezTo>
                    <a:pt x="116" y="201"/>
                    <a:pt x="122" y="216"/>
                    <a:pt x="133" y="228"/>
                  </a:cubicBezTo>
                  <a:cubicBezTo>
                    <a:pt x="133" y="278"/>
                    <a:pt x="133" y="278"/>
                    <a:pt x="133" y="278"/>
                  </a:cubicBezTo>
                  <a:cubicBezTo>
                    <a:pt x="110" y="290"/>
                    <a:pt x="66" y="315"/>
                    <a:pt x="25" y="349"/>
                  </a:cubicBezTo>
                  <a:cubicBezTo>
                    <a:pt x="9" y="362"/>
                    <a:pt x="0" y="381"/>
                    <a:pt x="0" y="402"/>
                  </a:cubicBezTo>
                  <a:cubicBezTo>
                    <a:pt x="0" y="458"/>
                    <a:pt x="0" y="458"/>
                    <a:pt x="0" y="458"/>
                  </a:cubicBezTo>
                  <a:cubicBezTo>
                    <a:pt x="0" y="474"/>
                    <a:pt x="13" y="487"/>
                    <a:pt x="29" y="487"/>
                  </a:cubicBezTo>
                  <a:cubicBezTo>
                    <a:pt x="45" y="487"/>
                    <a:pt x="58" y="474"/>
                    <a:pt x="58" y="458"/>
                  </a:cubicBezTo>
                  <a:cubicBezTo>
                    <a:pt x="58" y="402"/>
                    <a:pt x="58" y="402"/>
                    <a:pt x="58" y="402"/>
                  </a:cubicBezTo>
                  <a:cubicBezTo>
                    <a:pt x="58" y="399"/>
                    <a:pt x="60" y="396"/>
                    <a:pt x="62" y="394"/>
                  </a:cubicBezTo>
                  <a:cubicBezTo>
                    <a:pt x="110" y="354"/>
                    <a:pt x="163" y="328"/>
                    <a:pt x="173" y="323"/>
                  </a:cubicBezTo>
                  <a:cubicBezTo>
                    <a:pt x="184" y="318"/>
                    <a:pt x="191" y="306"/>
                    <a:pt x="191" y="294"/>
                  </a:cubicBezTo>
                  <a:cubicBezTo>
                    <a:pt x="191" y="215"/>
                    <a:pt x="191" y="215"/>
                    <a:pt x="191" y="215"/>
                  </a:cubicBezTo>
                  <a:cubicBezTo>
                    <a:pt x="191" y="205"/>
                    <a:pt x="186" y="196"/>
                    <a:pt x="178" y="191"/>
                  </a:cubicBezTo>
                  <a:cubicBezTo>
                    <a:pt x="177" y="190"/>
                    <a:pt x="174" y="188"/>
                    <a:pt x="174" y="185"/>
                  </a:cubicBezTo>
                  <a:cubicBezTo>
                    <a:pt x="174" y="103"/>
                    <a:pt x="174" y="103"/>
                    <a:pt x="174" y="103"/>
                  </a:cubicBezTo>
                  <a:cubicBezTo>
                    <a:pt x="174" y="78"/>
                    <a:pt x="194" y="58"/>
                    <a:pt x="219" y="58"/>
                  </a:cubicBezTo>
                  <a:cubicBezTo>
                    <a:pt x="237" y="58"/>
                    <a:pt x="237" y="58"/>
                    <a:pt x="237" y="58"/>
                  </a:cubicBezTo>
                  <a:cubicBezTo>
                    <a:pt x="261" y="58"/>
                    <a:pt x="281" y="78"/>
                    <a:pt x="281" y="103"/>
                  </a:cubicBezTo>
                  <a:cubicBezTo>
                    <a:pt x="281" y="185"/>
                    <a:pt x="281" y="185"/>
                    <a:pt x="281" y="185"/>
                  </a:cubicBezTo>
                  <a:cubicBezTo>
                    <a:pt x="281" y="188"/>
                    <a:pt x="278" y="190"/>
                    <a:pt x="277" y="191"/>
                  </a:cubicBezTo>
                  <a:cubicBezTo>
                    <a:pt x="269" y="196"/>
                    <a:pt x="265" y="205"/>
                    <a:pt x="265" y="215"/>
                  </a:cubicBezTo>
                  <a:cubicBezTo>
                    <a:pt x="265" y="294"/>
                    <a:pt x="265" y="294"/>
                    <a:pt x="265" y="294"/>
                  </a:cubicBezTo>
                  <a:cubicBezTo>
                    <a:pt x="265" y="306"/>
                    <a:pt x="272" y="318"/>
                    <a:pt x="283" y="323"/>
                  </a:cubicBezTo>
                  <a:cubicBezTo>
                    <a:pt x="293" y="328"/>
                    <a:pt x="345" y="354"/>
                    <a:pt x="393" y="394"/>
                  </a:cubicBezTo>
                  <a:cubicBezTo>
                    <a:pt x="396" y="396"/>
                    <a:pt x="397" y="399"/>
                    <a:pt x="397" y="402"/>
                  </a:cubicBezTo>
                  <a:cubicBezTo>
                    <a:pt x="397" y="458"/>
                    <a:pt x="397" y="458"/>
                    <a:pt x="397" y="458"/>
                  </a:cubicBezTo>
                  <a:cubicBezTo>
                    <a:pt x="397" y="474"/>
                    <a:pt x="410" y="487"/>
                    <a:pt x="426" y="487"/>
                  </a:cubicBezTo>
                  <a:cubicBezTo>
                    <a:pt x="442" y="487"/>
                    <a:pt x="455" y="474"/>
                    <a:pt x="455" y="458"/>
                  </a:cubicBezTo>
                  <a:cubicBezTo>
                    <a:pt x="455" y="402"/>
                    <a:pt x="455" y="402"/>
                    <a:pt x="455" y="402"/>
                  </a:cubicBezTo>
                  <a:cubicBezTo>
                    <a:pt x="455" y="381"/>
                    <a:pt x="446" y="362"/>
                    <a:pt x="430" y="349"/>
                  </a:cubicBezTo>
                  <a:cubicBezTo>
                    <a:pt x="389" y="315"/>
                    <a:pt x="346" y="290"/>
                    <a:pt x="323" y="278"/>
                  </a:cubicBezTo>
                  <a:cubicBezTo>
                    <a:pt x="323" y="228"/>
                    <a:pt x="323" y="228"/>
                    <a:pt x="323" y="228"/>
                  </a:cubicBezTo>
                  <a:cubicBezTo>
                    <a:pt x="333" y="216"/>
                    <a:pt x="339" y="201"/>
                    <a:pt x="339" y="184"/>
                  </a:cubicBezTo>
                  <a:close/>
                  <a:moveTo>
                    <a:pt x="339" y="184"/>
                  </a:moveTo>
                  <a:cubicBezTo>
                    <a:pt x="339" y="184"/>
                    <a:pt x="339" y="184"/>
                    <a:pt x="339" y="184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382">
              <a:extLst>
                <a:ext uri="{FF2B5EF4-FFF2-40B4-BE49-F238E27FC236}">
                  <a16:creationId xmlns:a16="http://schemas.microsoft.com/office/drawing/2014/main" id="{B0106694-EEA2-4D74-8DB7-AF64039E3F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85725" y="7242176"/>
              <a:ext cx="1995488" cy="2114550"/>
            </a:xfrm>
            <a:custGeom>
              <a:avLst/>
              <a:gdLst>
                <a:gd name="T0" fmla="*/ 426 w 455"/>
                <a:gd name="T1" fmla="*/ 487 h 487"/>
                <a:gd name="T2" fmla="*/ 455 w 455"/>
                <a:gd name="T3" fmla="*/ 458 h 487"/>
                <a:gd name="T4" fmla="*/ 455 w 455"/>
                <a:gd name="T5" fmla="*/ 402 h 487"/>
                <a:gd name="T6" fmla="*/ 430 w 455"/>
                <a:gd name="T7" fmla="*/ 349 h 487"/>
                <a:gd name="T8" fmla="*/ 322 w 455"/>
                <a:gd name="T9" fmla="*/ 278 h 487"/>
                <a:gd name="T10" fmla="*/ 322 w 455"/>
                <a:gd name="T11" fmla="*/ 228 h 487"/>
                <a:gd name="T12" fmla="*/ 339 w 455"/>
                <a:gd name="T13" fmla="*/ 184 h 487"/>
                <a:gd name="T14" fmla="*/ 339 w 455"/>
                <a:gd name="T15" fmla="*/ 103 h 487"/>
                <a:gd name="T16" fmla="*/ 236 w 455"/>
                <a:gd name="T17" fmla="*/ 0 h 487"/>
                <a:gd name="T18" fmla="*/ 218 w 455"/>
                <a:gd name="T19" fmla="*/ 0 h 487"/>
                <a:gd name="T20" fmla="*/ 116 w 455"/>
                <a:gd name="T21" fmla="*/ 103 h 487"/>
                <a:gd name="T22" fmla="*/ 116 w 455"/>
                <a:gd name="T23" fmla="*/ 184 h 487"/>
                <a:gd name="T24" fmla="*/ 132 w 455"/>
                <a:gd name="T25" fmla="*/ 228 h 487"/>
                <a:gd name="T26" fmla="*/ 132 w 455"/>
                <a:gd name="T27" fmla="*/ 278 h 487"/>
                <a:gd name="T28" fmla="*/ 25 w 455"/>
                <a:gd name="T29" fmla="*/ 349 h 487"/>
                <a:gd name="T30" fmla="*/ 0 w 455"/>
                <a:gd name="T31" fmla="*/ 402 h 487"/>
                <a:gd name="T32" fmla="*/ 0 w 455"/>
                <a:gd name="T33" fmla="*/ 458 h 487"/>
                <a:gd name="T34" fmla="*/ 29 w 455"/>
                <a:gd name="T35" fmla="*/ 487 h 487"/>
                <a:gd name="T36" fmla="*/ 58 w 455"/>
                <a:gd name="T37" fmla="*/ 458 h 487"/>
                <a:gd name="T38" fmla="*/ 58 w 455"/>
                <a:gd name="T39" fmla="*/ 402 h 487"/>
                <a:gd name="T40" fmla="*/ 62 w 455"/>
                <a:gd name="T41" fmla="*/ 394 h 487"/>
                <a:gd name="T42" fmla="*/ 172 w 455"/>
                <a:gd name="T43" fmla="*/ 323 h 487"/>
                <a:gd name="T44" fmla="*/ 191 w 455"/>
                <a:gd name="T45" fmla="*/ 294 h 487"/>
                <a:gd name="T46" fmla="*/ 191 w 455"/>
                <a:gd name="T47" fmla="*/ 215 h 487"/>
                <a:gd name="T48" fmla="*/ 178 w 455"/>
                <a:gd name="T49" fmla="*/ 191 h 487"/>
                <a:gd name="T50" fmla="*/ 174 w 455"/>
                <a:gd name="T51" fmla="*/ 185 h 487"/>
                <a:gd name="T52" fmla="*/ 174 w 455"/>
                <a:gd name="T53" fmla="*/ 103 h 487"/>
                <a:gd name="T54" fmla="*/ 219 w 455"/>
                <a:gd name="T55" fmla="*/ 58 h 487"/>
                <a:gd name="T56" fmla="*/ 236 w 455"/>
                <a:gd name="T57" fmla="*/ 58 h 487"/>
                <a:gd name="T58" fmla="*/ 281 w 455"/>
                <a:gd name="T59" fmla="*/ 103 h 487"/>
                <a:gd name="T60" fmla="*/ 281 w 455"/>
                <a:gd name="T61" fmla="*/ 185 h 487"/>
                <a:gd name="T62" fmla="*/ 277 w 455"/>
                <a:gd name="T63" fmla="*/ 191 h 487"/>
                <a:gd name="T64" fmla="*/ 265 w 455"/>
                <a:gd name="T65" fmla="*/ 215 h 487"/>
                <a:gd name="T66" fmla="*/ 265 w 455"/>
                <a:gd name="T67" fmla="*/ 294 h 487"/>
                <a:gd name="T68" fmla="*/ 283 w 455"/>
                <a:gd name="T69" fmla="*/ 323 h 487"/>
                <a:gd name="T70" fmla="*/ 393 w 455"/>
                <a:gd name="T71" fmla="*/ 394 h 487"/>
                <a:gd name="T72" fmla="*/ 397 w 455"/>
                <a:gd name="T73" fmla="*/ 402 h 487"/>
                <a:gd name="T74" fmla="*/ 397 w 455"/>
                <a:gd name="T75" fmla="*/ 458 h 487"/>
                <a:gd name="T76" fmla="*/ 426 w 455"/>
                <a:gd name="T77" fmla="*/ 487 h 487"/>
                <a:gd name="T78" fmla="*/ 426 w 455"/>
                <a:gd name="T79" fmla="*/ 487 h 487"/>
                <a:gd name="T80" fmla="*/ 426 w 455"/>
                <a:gd name="T81" fmla="*/ 48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5" h="487">
                  <a:moveTo>
                    <a:pt x="426" y="487"/>
                  </a:moveTo>
                  <a:cubicBezTo>
                    <a:pt x="442" y="487"/>
                    <a:pt x="455" y="474"/>
                    <a:pt x="455" y="458"/>
                  </a:cubicBezTo>
                  <a:cubicBezTo>
                    <a:pt x="455" y="402"/>
                    <a:pt x="455" y="402"/>
                    <a:pt x="455" y="402"/>
                  </a:cubicBezTo>
                  <a:cubicBezTo>
                    <a:pt x="455" y="381"/>
                    <a:pt x="446" y="362"/>
                    <a:pt x="430" y="349"/>
                  </a:cubicBezTo>
                  <a:cubicBezTo>
                    <a:pt x="389" y="315"/>
                    <a:pt x="345" y="290"/>
                    <a:pt x="322" y="278"/>
                  </a:cubicBezTo>
                  <a:cubicBezTo>
                    <a:pt x="322" y="228"/>
                    <a:pt x="322" y="228"/>
                    <a:pt x="322" y="228"/>
                  </a:cubicBezTo>
                  <a:cubicBezTo>
                    <a:pt x="333" y="216"/>
                    <a:pt x="339" y="201"/>
                    <a:pt x="339" y="184"/>
                  </a:cubicBezTo>
                  <a:cubicBezTo>
                    <a:pt x="339" y="103"/>
                    <a:pt x="339" y="103"/>
                    <a:pt x="339" y="103"/>
                  </a:cubicBezTo>
                  <a:cubicBezTo>
                    <a:pt x="339" y="46"/>
                    <a:pt x="293" y="0"/>
                    <a:pt x="23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162" y="0"/>
                    <a:pt x="116" y="46"/>
                    <a:pt x="116" y="103"/>
                  </a:cubicBezTo>
                  <a:cubicBezTo>
                    <a:pt x="116" y="184"/>
                    <a:pt x="116" y="184"/>
                    <a:pt x="116" y="184"/>
                  </a:cubicBezTo>
                  <a:cubicBezTo>
                    <a:pt x="116" y="201"/>
                    <a:pt x="122" y="216"/>
                    <a:pt x="132" y="228"/>
                  </a:cubicBezTo>
                  <a:cubicBezTo>
                    <a:pt x="132" y="278"/>
                    <a:pt x="132" y="278"/>
                    <a:pt x="132" y="278"/>
                  </a:cubicBezTo>
                  <a:cubicBezTo>
                    <a:pt x="110" y="290"/>
                    <a:pt x="66" y="315"/>
                    <a:pt x="25" y="349"/>
                  </a:cubicBezTo>
                  <a:cubicBezTo>
                    <a:pt x="9" y="362"/>
                    <a:pt x="0" y="381"/>
                    <a:pt x="0" y="402"/>
                  </a:cubicBezTo>
                  <a:cubicBezTo>
                    <a:pt x="0" y="458"/>
                    <a:pt x="0" y="458"/>
                    <a:pt x="0" y="458"/>
                  </a:cubicBezTo>
                  <a:cubicBezTo>
                    <a:pt x="0" y="474"/>
                    <a:pt x="13" y="487"/>
                    <a:pt x="29" y="487"/>
                  </a:cubicBezTo>
                  <a:cubicBezTo>
                    <a:pt x="45" y="487"/>
                    <a:pt x="58" y="474"/>
                    <a:pt x="58" y="458"/>
                  </a:cubicBezTo>
                  <a:cubicBezTo>
                    <a:pt x="58" y="402"/>
                    <a:pt x="58" y="402"/>
                    <a:pt x="58" y="402"/>
                  </a:cubicBezTo>
                  <a:cubicBezTo>
                    <a:pt x="58" y="399"/>
                    <a:pt x="59" y="396"/>
                    <a:pt x="62" y="394"/>
                  </a:cubicBezTo>
                  <a:cubicBezTo>
                    <a:pt x="110" y="354"/>
                    <a:pt x="162" y="328"/>
                    <a:pt x="172" y="323"/>
                  </a:cubicBezTo>
                  <a:cubicBezTo>
                    <a:pt x="184" y="318"/>
                    <a:pt x="191" y="306"/>
                    <a:pt x="191" y="294"/>
                  </a:cubicBezTo>
                  <a:cubicBezTo>
                    <a:pt x="191" y="215"/>
                    <a:pt x="191" y="215"/>
                    <a:pt x="191" y="215"/>
                  </a:cubicBezTo>
                  <a:cubicBezTo>
                    <a:pt x="191" y="205"/>
                    <a:pt x="186" y="196"/>
                    <a:pt x="178" y="191"/>
                  </a:cubicBezTo>
                  <a:cubicBezTo>
                    <a:pt x="177" y="190"/>
                    <a:pt x="174" y="188"/>
                    <a:pt x="174" y="185"/>
                  </a:cubicBezTo>
                  <a:cubicBezTo>
                    <a:pt x="174" y="103"/>
                    <a:pt x="174" y="103"/>
                    <a:pt x="174" y="103"/>
                  </a:cubicBezTo>
                  <a:cubicBezTo>
                    <a:pt x="174" y="78"/>
                    <a:pt x="194" y="58"/>
                    <a:pt x="219" y="58"/>
                  </a:cubicBezTo>
                  <a:cubicBezTo>
                    <a:pt x="236" y="58"/>
                    <a:pt x="236" y="58"/>
                    <a:pt x="236" y="58"/>
                  </a:cubicBezTo>
                  <a:cubicBezTo>
                    <a:pt x="261" y="58"/>
                    <a:pt x="281" y="78"/>
                    <a:pt x="281" y="103"/>
                  </a:cubicBezTo>
                  <a:cubicBezTo>
                    <a:pt x="281" y="185"/>
                    <a:pt x="281" y="185"/>
                    <a:pt x="281" y="185"/>
                  </a:cubicBezTo>
                  <a:cubicBezTo>
                    <a:pt x="281" y="188"/>
                    <a:pt x="278" y="190"/>
                    <a:pt x="277" y="191"/>
                  </a:cubicBezTo>
                  <a:cubicBezTo>
                    <a:pt x="269" y="196"/>
                    <a:pt x="265" y="205"/>
                    <a:pt x="265" y="215"/>
                  </a:cubicBezTo>
                  <a:cubicBezTo>
                    <a:pt x="265" y="294"/>
                    <a:pt x="265" y="294"/>
                    <a:pt x="265" y="294"/>
                  </a:cubicBezTo>
                  <a:cubicBezTo>
                    <a:pt x="265" y="306"/>
                    <a:pt x="272" y="318"/>
                    <a:pt x="283" y="323"/>
                  </a:cubicBezTo>
                  <a:cubicBezTo>
                    <a:pt x="293" y="328"/>
                    <a:pt x="345" y="354"/>
                    <a:pt x="393" y="394"/>
                  </a:cubicBezTo>
                  <a:cubicBezTo>
                    <a:pt x="396" y="396"/>
                    <a:pt x="397" y="399"/>
                    <a:pt x="397" y="402"/>
                  </a:cubicBezTo>
                  <a:cubicBezTo>
                    <a:pt x="397" y="458"/>
                    <a:pt x="397" y="458"/>
                    <a:pt x="397" y="458"/>
                  </a:cubicBezTo>
                  <a:cubicBezTo>
                    <a:pt x="397" y="474"/>
                    <a:pt x="410" y="487"/>
                    <a:pt x="426" y="487"/>
                  </a:cubicBezTo>
                  <a:close/>
                  <a:moveTo>
                    <a:pt x="426" y="487"/>
                  </a:moveTo>
                  <a:cubicBezTo>
                    <a:pt x="426" y="487"/>
                    <a:pt x="426" y="487"/>
                    <a:pt x="426" y="48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30" name="Freeform 383">
              <a:extLst>
                <a:ext uri="{FF2B5EF4-FFF2-40B4-BE49-F238E27FC236}">
                  <a16:creationId xmlns:a16="http://schemas.microsoft.com/office/drawing/2014/main" id="{337FD490-FB74-4E6A-A38B-B4C784940B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53675" y="7242176"/>
              <a:ext cx="1976438" cy="2093913"/>
            </a:xfrm>
            <a:custGeom>
              <a:avLst/>
              <a:gdLst>
                <a:gd name="T0" fmla="*/ 421 w 451"/>
                <a:gd name="T1" fmla="*/ 482 h 482"/>
                <a:gd name="T2" fmla="*/ 451 w 451"/>
                <a:gd name="T3" fmla="*/ 453 h 482"/>
                <a:gd name="T4" fmla="*/ 451 w 451"/>
                <a:gd name="T5" fmla="*/ 397 h 482"/>
                <a:gd name="T6" fmla="*/ 426 w 451"/>
                <a:gd name="T7" fmla="*/ 345 h 482"/>
                <a:gd name="T8" fmla="*/ 319 w 451"/>
                <a:gd name="T9" fmla="*/ 275 h 482"/>
                <a:gd name="T10" fmla="*/ 319 w 451"/>
                <a:gd name="T11" fmla="*/ 225 h 482"/>
                <a:gd name="T12" fmla="*/ 336 w 451"/>
                <a:gd name="T13" fmla="*/ 182 h 482"/>
                <a:gd name="T14" fmla="*/ 336 w 451"/>
                <a:gd name="T15" fmla="*/ 102 h 482"/>
                <a:gd name="T16" fmla="*/ 234 w 451"/>
                <a:gd name="T17" fmla="*/ 0 h 482"/>
                <a:gd name="T18" fmla="*/ 217 w 451"/>
                <a:gd name="T19" fmla="*/ 0 h 482"/>
                <a:gd name="T20" fmla="*/ 115 w 451"/>
                <a:gd name="T21" fmla="*/ 102 h 482"/>
                <a:gd name="T22" fmla="*/ 115 w 451"/>
                <a:gd name="T23" fmla="*/ 182 h 482"/>
                <a:gd name="T24" fmla="*/ 131 w 451"/>
                <a:gd name="T25" fmla="*/ 225 h 482"/>
                <a:gd name="T26" fmla="*/ 131 w 451"/>
                <a:gd name="T27" fmla="*/ 275 h 482"/>
                <a:gd name="T28" fmla="*/ 25 w 451"/>
                <a:gd name="T29" fmla="*/ 345 h 482"/>
                <a:gd name="T30" fmla="*/ 0 w 451"/>
                <a:gd name="T31" fmla="*/ 397 h 482"/>
                <a:gd name="T32" fmla="*/ 0 w 451"/>
                <a:gd name="T33" fmla="*/ 453 h 482"/>
                <a:gd name="T34" fmla="*/ 29 w 451"/>
                <a:gd name="T35" fmla="*/ 482 h 482"/>
                <a:gd name="T36" fmla="*/ 58 w 451"/>
                <a:gd name="T37" fmla="*/ 453 h 482"/>
                <a:gd name="T38" fmla="*/ 58 w 451"/>
                <a:gd name="T39" fmla="*/ 397 h 482"/>
                <a:gd name="T40" fmla="*/ 62 w 451"/>
                <a:gd name="T41" fmla="*/ 390 h 482"/>
                <a:gd name="T42" fmla="*/ 171 w 451"/>
                <a:gd name="T43" fmla="*/ 320 h 482"/>
                <a:gd name="T44" fmla="*/ 189 w 451"/>
                <a:gd name="T45" fmla="*/ 290 h 482"/>
                <a:gd name="T46" fmla="*/ 189 w 451"/>
                <a:gd name="T47" fmla="*/ 213 h 482"/>
                <a:gd name="T48" fmla="*/ 176 w 451"/>
                <a:gd name="T49" fmla="*/ 189 h 482"/>
                <a:gd name="T50" fmla="*/ 173 w 451"/>
                <a:gd name="T51" fmla="*/ 183 h 482"/>
                <a:gd name="T52" fmla="*/ 173 w 451"/>
                <a:gd name="T53" fmla="*/ 102 h 482"/>
                <a:gd name="T54" fmla="*/ 217 w 451"/>
                <a:gd name="T55" fmla="*/ 58 h 482"/>
                <a:gd name="T56" fmla="*/ 234 w 451"/>
                <a:gd name="T57" fmla="*/ 58 h 482"/>
                <a:gd name="T58" fmla="*/ 277 w 451"/>
                <a:gd name="T59" fmla="*/ 102 h 482"/>
                <a:gd name="T60" fmla="*/ 277 w 451"/>
                <a:gd name="T61" fmla="*/ 183 h 482"/>
                <a:gd name="T62" fmla="*/ 274 w 451"/>
                <a:gd name="T63" fmla="*/ 189 h 482"/>
                <a:gd name="T64" fmla="*/ 261 w 451"/>
                <a:gd name="T65" fmla="*/ 213 h 482"/>
                <a:gd name="T66" fmla="*/ 261 w 451"/>
                <a:gd name="T67" fmla="*/ 290 h 482"/>
                <a:gd name="T68" fmla="*/ 280 w 451"/>
                <a:gd name="T69" fmla="*/ 320 h 482"/>
                <a:gd name="T70" fmla="*/ 389 w 451"/>
                <a:gd name="T71" fmla="*/ 390 h 482"/>
                <a:gd name="T72" fmla="*/ 392 w 451"/>
                <a:gd name="T73" fmla="*/ 398 h 482"/>
                <a:gd name="T74" fmla="*/ 392 w 451"/>
                <a:gd name="T75" fmla="*/ 453 h 482"/>
                <a:gd name="T76" fmla="*/ 421 w 451"/>
                <a:gd name="T77" fmla="*/ 482 h 482"/>
                <a:gd name="T78" fmla="*/ 421 w 451"/>
                <a:gd name="T79" fmla="*/ 482 h 482"/>
                <a:gd name="T80" fmla="*/ 421 w 451"/>
                <a:gd name="T81" fmla="*/ 48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1" h="482">
                  <a:moveTo>
                    <a:pt x="421" y="482"/>
                  </a:moveTo>
                  <a:cubicBezTo>
                    <a:pt x="437" y="482"/>
                    <a:pt x="451" y="469"/>
                    <a:pt x="451" y="453"/>
                  </a:cubicBezTo>
                  <a:cubicBezTo>
                    <a:pt x="451" y="397"/>
                    <a:pt x="451" y="397"/>
                    <a:pt x="451" y="397"/>
                  </a:cubicBezTo>
                  <a:cubicBezTo>
                    <a:pt x="451" y="377"/>
                    <a:pt x="442" y="358"/>
                    <a:pt x="426" y="345"/>
                  </a:cubicBezTo>
                  <a:cubicBezTo>
                    <a:pt x="385" y="312"/>
                    <a:pt x="342" y="287"/>
                    <a:pt x="319" y="275"/>
                  </a:cubicBezTo>
                  <a:cubicBezTo>
                    <a:pt x="319" y="225"/>
                    <a:pt x="319" y="225"/>
                    <a:pt x="319" y="225"/>
                  </a:cubicBezTo>
                  <a:cubicBezTo>
                    <a:pt x="330" y="214"/>
                    <a:pt x="336" y="199"/>
                    <a:pt x="336" y="182"/>
                  </a:cubicBezTo>
                  <a:cubicBezTo>
                    <a:pt x="336" y="102"/>
                    <a:pt x="336" y="102"/>
                    <a:pt x="336" y="102"/>
                  </a:cubicBezTo>
                  <a:cubicBezTo>
                    <a:pt x="336" y="46"/>
                    <a:pt x="290" y="0"/>
                    <a:pt x="234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161" y="0"/>
                    <a:pt x="115" y="45"/>
                    <a:pt x="115" y="102"/>
                  </a:cubicBezTo>
                  <a:cubicBezTo>
                    <a:pt x="115" y="182"/>
                    <a:pt x="115" y="182"/>
                    <a:pt x="115" y="182"/>
                  </a:cubicBezTo>
                  <a:cubicBezTo>
                    <a:pt x="115" y="198"/>
                    <a:pt x="121" y="214"/>
                    <a:pt x="131" y="225"/>
                  </a:cubicBezTo>
                  <a:cubicBezTo>
                    <a:pt x="131" y="275"/>
                    <a:pt x="131" y="275"/>
                    <a:pt x="131" y="275"/>
                  </a:cubicBezTo>
                  <a:cubicBezTo>
                    <a:pt x="108" y="287"/>
                    <a:pt x="66" y="312"/>
                    <a:pt x="25" y="345"/>
                  </a:cubicBezTo>
                  <a:cubicBezTo>
                    <a:pt x="9" y="358"/>
                    <a:pt x="0" y="377"/>
                    <a:pt x="0" y="397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0" y="469"/>
                    <a:pt x="13" y="482"/>
                    <a:pt x="29" y="482"/>
                  </a:cubicBezTo>
                  <a:cubicBezTo>
                    <a:pt x="45" y="482"/>
                    <a:pt x="58" y="469"/>
                    <a:pt x="58" y="453"/>
                  </a:cubicBezTo>
                  <a:cubicBezTo>
                    <a:pt x="58" y="397"/>
                    <a:pt x="58" y="397"/>
                    <a:pt x="58" y="397"/>
                  </a:cubicBezTo>
                  <a:cubicBezTo>
                    <a:pt x="58" y="394"/>
                    <a:pt x="60" y="392"/>
                    <a:pt x="62" y="390"/>
                  </a:cubicBezTo>
                  <a:cubicBezTo>
                    <a:pt x="109" y="351"/>
                    <a:pt x="161" y="324"/>
                    <a:pt x="171" y="320"/>
                  </a:cubicBezTo>
                  <a:cubicBezTo>
                    <a:pt x="182" y="314"/>
                    <a:pt x="189" y="303"/>
                    <a:pt x="189" y="290"/>
                  </a:cubicBezTo>
                  <a:cubicBezTo>
                    <a:pt x="189" y="213"/>
                    <a:pt x="189" y="213"/>
                    <a:pt x="189" y="213"/>
                  </a:cubicBezTo>
                  <a:cubicBezTo>
                    <a:pt x="189" y="203"/>
                    <a:pt x="184" y="194"/>
                    <a:pt x="176" y="189"/>
                  </a:cubicBezTo>
                  <a:cubicBezTo>
                    <a:pt x="175" y="188"/>
                    <a:pt x="173" y="186"/>
                    <a:pt x="173" y="183"/>
                  </a:cubicBezTo>
                  <a:cubicBezTo>
                    <a:pt x="173" y="102"/>
                    <a:pt x="173" y="102"/>
                    <a:pt x="173" y="102"/>
                  </a:cubicBezTo>
                  <a:cubicBezTo>
                    <a:pt x="173" y="78"/>
                    <a:pt x="193" y="58"/>
                    <a:pt x="217" y="58"/>
                  </a:cubicBezTo>
                  <a:cubicBezTo>
                    <a:pt x="234" y="58"/>
                    <a:pt x="234" y="58"/>
                    <a:pt x="234" y="58"/>
                  </a:cubicBezTo>
                  <a:cubicBezTo>
                    <a:pt x="258" y="58"/>
                    <a:pt x="277" y="78"/>
                    <a:pt x="277" y="102"/>
                  </a:cubicBezTo>
                  <a:cubicBezTo>
                    <a:pt x="277" y="183"/>
                    <a:pt x="277" y="183"/>
                    <a:pt x="277" y="183"/>
                  </a:cubicBezTo>
                  <a:cubicBezTo>
                    <a:pt x="277" y="186"/>
                    <a:pt x="275" y="188"/>
                    <a:pt x="274" y="189"/>
                  </a:cubicBezTo>
                  <a:cubicBezTo>
                    <a:pt x="266" y="194"/>
                    <a:pt x="261" y="203"/>
                    <a:pt x="261" y="213"/>
                  </a:cubicBezTo>
                  <a:cubicBezTo>
                    <a:pt x="261" y="290"/>
                    <a:pt x="261" y="290"/>
                    <a:pt x="261" y="290"/>
                  </a:cubicBezTo>
                  <a:cubicBezTo>
                    <a:pt x="261" y="303"/>
                    <a:pt x="268" y="314"/>
                    <a:pt x="280" y="320"/>
                  </a:cubicBezTo>
                  <a:cubicBezTo>
                    <a:pt x="290" y="325"/>
                    <a:pt x="341" y="351"/>
                    <a:pt x="389" y="390"/>
                  </a:cubicBezTo>
                  <a:cubicBezTo>
                    <a:pt x="391" y="392"/>
                    <a:pt x="392" y="395"/>
                    <a:pt x="392" y="398"/>
                  </a:cubicBezTo>
                  <a:cubicBezTo>
                    <a:pt x="392" y="453"/>
                    <a:pt x="392" y="453"/>
                    <a:pt x="392" y="453"/>
                  </a:cubicBezTo>
                  <a:cubicBezTo>
                    <a:pt x="392" y="469"/>
                    <a:pt x="405" y="482"/>
                    <a:pt x="421" y="482"/>
                  </a:cubicBezTo>
                  <a:close/>
                  <a:moveTo>
                    <a:pt x="421" y="482"/>
                  </a:moveTo>
                  <a:cubicBezTo>
                    <a:pt x="421" y="482"/>
                    <a:pt x="421" y="482"/>
                    <a:pt x="421" y="48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4" name="Group 418">
            <a:extLst>
              <a:ext uri="{FF2B5EF4-FFF2-40B4-BE49-F238E27FC236}">
                <a16:creationId xmlns:a16="http://schemas.microsoft.com/office/drawing/2014/main" id="{68E6A7B6-F16B-4AFA-BF4B-B0F22C876425}"/>
              </a:ext>
            </a:extLst>
          </p:cNvPr>
          <p:cNvGrpSpPr>
            <a:grpSpLocks noChangeAspect="1"/>
          </p:cNvGrpSpPr>
          <p:nvPr/>
        </p:nvGrpSpPr>
        <p:grpSpPr>
          <a:xfrm>
            <a:off x="7685458" y="5323537"/>
            <a:ext cx="462200" cy="457200"/>
            <a:chOff x="9674226" y="2452688"/>
            <a:chExt cx="6603999" cy="6532563"/>
          </a:xfrm>
        </p:grpSpPr>
        <p:sp>
          <p:nvSpPr>
            <p:cNvPr id="35" name="Oval 419">
              <a:extLst>
                <a:ext uri="{FF2B5EF4-FFF2-40B4-BE49-F238E27FC236}">
                  <a16:creationId xmlns:a16="http://schemas.microsoft.com/office/drawing/2014/main" id="{13E21C3B-FC20-4B62-B68E-9C064E84F13A}"/>
                </a:ext>
              </a:extLst>
            </p:cNvPr>
            <p:cNvSpPr/>
            <p:nvPr/>
          </p:nvSpPr>
          <p:spPr>
            <a:xfrm>
              <a:off x="13430277" y="5963309"/>
              <a:ext cx="1789044" cy="1789044"/>
            </a:xfrm>
            <a:prstGeom prst="ellipse">
              <a:avLst/>
            </a:prstGeom>
            <a:solidFill>
              <a:schemeClr val="accent2"/>
            </a:solidFill>
            <a:ln w="2540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6C63E25F-715D-4017-941A-BEFF30EC58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33325" y="5384801"/>
              <a:ext cx="3644900" cy="3600450"/>
            </a:xfrm>
            <a:custGeom>
              <a:avLst/>
              <a:gdLst>
                <a:gd name="T0" fmla="*/ 822 w 831"/>
                <a:gd name="T1" fmla="*/ 720 h 829"/>
                <a:gd name="T2" fmla="*/ 635 w 831"/>
                <a:gd name="T3" fmla="*/ 533 h 829"/>
                <a:gd name="T4" fmla="*/ 618 w 831"/>
                <a:gd name="T5" fmla="*/ 526 h 829"/>
                <a:gd name="T6" fmla="*/ 601 w 831"/>
                <a:gd name="T7" fmla="*/ 533 h 829"/>
                <a:gd name="T8" fmla="*/ 584 w 831"/>
                <a:gd name="T9" fmla="*/ 550 h 829"/>
                <a:gd name="T10" fmla="*/ 549 w 831"/>
                <a:gd name="T11" fmla="*/ 515 h 829"/>
                <a:gd name="T12" fmla="*/ 624 w 831"/>
                <a:gd name="T13" fmla="*/ 312 h 829"/>
                <a:gd name="T14" fmla="*/ 312 w 831"/>
                <a:gd name="T15" fmla="*/ 0 h 829"/>
                <a:gd name="T16" fmla="*/ 0 w 831"/>
                <a:gd name="T17" fmla="*/ 312 h 829"/>
                <a:gd name="T18" fmla="*/ 312 w 831"/>
                <a:gd name="T19" fmla="*/ 624 h 829"/>
                <a:gd name="T20" fmla="*/ 515 w 831"/>
                <a:gd name="T21" fmla="*/ 549 h 829"/>
                <a:gd name="T22" fmla="*/ 550 w 831"/>
                <a:gd name="T23" fmla="*/ 584 h 829"/>
                <a:gd name="T24" fmla="*/ 533 w 831"/>
                <a:gd name="T25" fmla="*/ 601 h 829"/>
                <a:gd name="T26" fmla="*/ 526 w 831"/>
                <a:gd name="T27" fmla="*/ 618 h 829"/>
                <a:gd name="T28" fmla="*/ 533 w 831"/>
                <a:gd name="T29" fmla="*/ 635 h 829"/>
                <a:gd name="T30" fmla="*/ 720 w 831"/>
                <a:gd name="T31" fmla="*/ 822 h 829"/>
                <a:gd name="T32" fmla="*/ 737 w 831"/>
                <a:gd name="T33" fmla="*/ 829 h 829"/>
                <a:gd name="T34" fmla="*/ 754 w 831"/>
                <a:gd name="T35" fmla="*/ 822 h 829"/>
                <a:gd name="T36" fmla="*/ 822 w 831"/>
                <a:gd name="T37" fmla="*/ 754 h 829"/>
                <a:gd name="T38" fmla="*/ 822 w 831"/>
                <a:gd name="T39" fmla="*/ 720 h 829"/>
                <a:gd name="T40" fmla="*/ 48 w 831"/>
                <a:gd name="T41" fmla="*/ 312 h 829"/>
                <a:gd name="T42" fmla="*/ 312 w 831"/>
                <a:gd name="T43" fmla="*/ 48 h 829"/>
                <a:gd name="T44" fmla="*/ 576 w 831"/>
                <a:gd name="T45" fmla="*/ 312 h 829"/>
                <a:gd name="T46" fmla="*/ 312 w 831"/>
                <a:gd name="T47" fmla="*/ 576 h 829"/>
                <a:gd name="T48" fmla="*/ 48 w 831"/>
                <a:gd name="T49" fmla="*/ 312 h 829"/>
                <a:gd name="T50" fmla="*/ 737 w 831"/>
                <a:gd name="T51" fmla="*/ 771 h 829"/>
                <a:gd name="T52" fmla="*/ 584 w 831"/>
                <a:gd name="T53" fmla="*/ 618 h 829"/>
                <a:gd name="T54" fmla="*/ 618 w 831"/>
                <a:gd name="T55" fmla="*/ 584 h 829"/>
                <a:gd name="T56" fmla="*/ 771 w 831"/>
                <a:gd name="T57" fmla="*/ 737 h 829"/>
                <a:gd name="T58" fmla="*/ 737 w 831"/>
                <a:gd name="T59" fmla="*/ 771 h 829"/>
                <a:gd name="T60" fmla="*/ 737 w 831"/>
                <a:gd name="T61" fmla="*/ 771 h 829"/>
                <a:gd name="T62" fmla="*/ 737 w 831"/>
                <a:gd name="T63" fmla="*/ 771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31" h="829">
                  <a:moveTo>
                    <a:pt x="822" y="720"/>
                  </a:moveTo>
                  <a:cubicBezTo>
                    <a:pt x="635" y="533"/>
                    <a:pt x="635" y="533"/>
                    <a:pt x="635" y="533"/>
                  </a:cubicBezTo>
                  <a:cubicBezTo>
                    <a:pt x="630" y="528"/>
                    <a:pt x="624" y="526"/>
                    <a:pt x="618" y="526"/>
                  </a:cubicBezTo>
                  <a:cubicBezTo>
                    <a:pt x="611" y="526"/>
                    <a:pt x="605" y="528"/>
                    <a:pt x="601" y="533"/>
                  </a:cubicBezTo>
                  <a:cubicBezTo>
                    <a:pt x="584" y="550"/>
                    <a:pt x="584" y="550"/>
                    <a:pt x="584" y="550"/>
                  </a:cubicBezTo>
                  <a:cubicBezTo>
                    <a:pt x="549" y="515"/>
                    <a:pt x="549" y="515"/>
                    <a:pt x="549" y="515"/>
                  </a:cubicBezTo>
                  <a:cubicBezTo>
                    <a:pt x="596" y="460"/>
                    <a:pt x="624" y="390"/>
                    <a:pt x="624" y="312"/>
                  </a:cubicBezTo>
                  <a:cubicBezTo>
                    <a:pt x="624" y="140"/>
                    <a:pt x="484" y="0"/>
                    <a:pt x="312" y="0"/>
                  </a:cubicBez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390" y="624"/>
                    <a:pt x="460" y="596"/>
                    <a:pt x="515" y="549"/>
                  </a:cubicBezTo>
                  <a:cubicBezTo>
                    <a:pt x="550" y="584"/>
                    <a:pt x="550" y="584"/>
                    <a:pt x="550" y="584"/>
                  </a:cubicBezTo>
                  <a:cubicBezTo>
                    <a:pt x="533" y="601"/>
                    <a:pt x="533" y="601"/>
                    <a:pt x="533" y="601"/>
                  </a:cubicBezTo>
                  <a:cubicBezTo>
                    <a:pt x="528" y="605"/>
                    <a:pt x="526" y="611"/>
                    <a:pt x="526" y="618"/>
                  </a:cubicBezTo>
                  <a:cubicBezTo>
                    <a:pt x="526" y="624"/>
                    <a:pt x="528" y="630"/>
                    <a:pt x="533" y="635"/>
                  </a:cubicBezTo>
                  <a:cubicBezTo>
                    <a:pt x="720" y="822"/>
                    <a:pt x="720" y="822"/>
                    <a:pt x="720" y="822"/>
                  </a:cubicBezTo>
                  <a:cubicBezTo>
                    <a:pt x="725" y="827"/>
                    <a:pt x="731" y="829"/>
                    <a:pt x="737" y="829"/>
                  </a:cubicBezTo>
                  <a:cubicBezTo>
                    <a:pt x="743" y="829"/>
                    <a:pt x="749" y="827"/>
                    <a:pt x="754" y="822"/>
                  </a:cubicBezTo>
                  <a:cubicBezTo>
                    <a:pt x="822" y="754"/>
                    <a:pt x="822" y="754"/>
                    <a:pt x="822" y="754"/>
                  </a:cubicBezTo>
                  <a:cubicBezTo>
                    <a:pt x="831" y="745"/>
                    <a:pt x="831" y="730"/>
                    <a:pt x="822" y="720"/>
                  </a:cubicBezTo>
                  <a:close/>
                  <a:moveTo>
                    <a:pt x="48" y="312"/>
                  </a:moveTo>
                  <a:cubicBezTo>
                    <a:pt x="48" y="167"/>
                    <a:pt x="167" y="48"/>
                    <a:pt x="312" y="48"/>
                  </a:cubicBezTo>
                  <a:cubicBezTo>
                    <a:pt x="458" y="48"/>
                    <a:pt x="576" y="167"/>
                    <a:pt x="576" y="312"/>
                  </a:cubicBezTo>
                  <a:cubicBezTo>
                    <a:pt x="576" y="458"/>
                    <a:pt x="458" y="576"/>
                    <a:pt x="312" y="576"/>
                  </a:cubicBezTo>
                  <a:cubicBezTo>
                    <a:pt x="167" y="576"/>
                    <a:pt x="48" y="458"/>
                    <a:pt x="48" y="312"/>
                  </a:cubicBezTo>
                  <a:close/>
                  <a:moveTo>
                    <a:pt x="737" y="771"/>
                  </a:moveTo>
                  <a:cubicBezTo>
                    <a:pt x="584" y="618"/>
                    <a:pt x="584" y="618"/>
                    <a:pt x="584" y="618"/>
                  </a:cubicBezTo>
                  <a:cubicBezTo>
                    <a:pt x="618" y="584"/>
                    <a:pt x="618" y="584"/>
                    <a:pt x="618" y="584"/>
                  </a:cubicBezTo>
                  <a:cubicBezTo>
                    <a:pt x="771" y="737"/>
                    <a:pt x="771" y="737"/>
                    <a:pt x="771" y="737"/>
                  </a:cubicBezTo>
                  <a:lnTo>
                    <a:pt x="737" y="771"/>
                  </a:lnTo>
                  <a:close/>
                  <a:moveTo>
                    <a:pt x="737" y="771"/>
                  </a:moveTo>
                  <a:cubicBezTo>
                    <a:pt x="737" y="771"/>
                    <a:pt x="737" y="771"/>
                    <a:pt x="737" y="77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82">
              <a:extLst>
                <a:ext uri="{FF2B5EF4-FFF2-40B4-BE49-F238E27FC236}">
                  <a16:creationId xmlns:a16="http://schemas.microsoft.com/office/drawing/2014/main" id="{1B8BFEBB-F612-4876-A8EA-E3DDC0658E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74226" y="2452688"/>
              <a:ext cx="4432300" cy="5641975"/>
            </a:xfrm>
            <a:custGeom>
              <a:avLst/>
              <a:gdLst>
                <a:gd name="T0" fmla="*/ 734 w 1011"/>
                <a:gd name="T1" fmla="*/ 1251 h 1299"/>
                <a:gd name="T2" fmla="*/ 48 w 1011"/>
                <a:gd name="T3" fmla="*/ 1251 h 1299"/>
                <a:gd name="T4" fmla="*/ 48 w 1011"/>
                <a:gd name="T5" fmla="*/ 1107 h 1299"/>
                <a:gd name="T6" fmla="*/ 615 w 1011"/>
                <a:gd name="T7" fmla="*/ 1107 h 1299"/>
                <a:gd name="T8" fmla="*/ 639 w 1011"/>
                <a:gd name="T9" fmla="*/ 1083 h 1299"/>
                <a:gd name="T10" fmla="*/ 615 w 1011"/>
                <a:gd name="T11" fmla="*/ 1059 h 1299"/>
                <a:gd name="T12" fmla="*/ 48 w 1011"/>
                <a:gd name="T13" fmla="*/ 1059 h 1299"/>
                <a:gd name="T14" fmla="*/ 48 w 1011"/>
                <a:gd name="T15" fmla="*/ 48 h 1299"/>
                <a:gd name="T16" fmla="*/ 677 w 1011"/>
                <a:gd name="T17" fmla="*/ 48 h 1299"/>
                <a:gd name="T18" fmla="*/ 677 w 1011"/>
                <a:gd name="T19" fmla="*/ 311 h 1299"/>
                <a:gd name="T20" fmla="*/ 701 w 1011"/>
                <a:gd name="T21" fmla="*/ 335 h 1299"/>
                <a:gd name="T22" fmla="*/ 963 w 1011"/>
                <a:gd name="T23" fmla="*/ 335 h 1299"/>
                <a:gd name="T24" fmla="*/ 963 w 1011"/>
                <a:gd name="T25" fmla="*/ 603 h 1299"/>
                <a:gd name="T26" fmla="*/ 987 w 1011"/>
                <a:gd name="T27" fmla="*/ 627 h 1299"/>
                <a:gd name="T28" fmla="*/ 1011 w 1011"/>
                <a:gd name="T29" fmla="*/ 603 h 1299"/>
                <a:gd name="T30" fmla="*/ 1011 w 1011"/>
                <a:gd name="T31" fmla="*/ 311 h 1299"/>
                <a:gd name="T32" fmla="*/ 1011 w 1011"/>
                <a:gd name="T33" fmla="*/ 308 h 1299"/>
                <a:gd name="T34" fmla="*/ 1011 w 1011"/>
                <a:gd name="T35" fmla="*/ 307 h 1299"/>
                <a:gd name="T36" fmla="*/ 1011 w 1011"/>
                <a:gd name="T37" fmla="*/ 306 h 1299"/>
                <a:gd name="T38" fmla="*/ 1010 w 1011"/>
                <a:gd name="T39" fmla="*/ 304 h 1299"/>
                <a:gd name="T40" fmla="*/ 1010 w 1011"/>
                <a:gd name="T41" fmla="*/ 304 h 1299"/>
                <a:gd name="T42" fmla="*/ 1009 w 1011"/>
                <a:gd name="T43" fmla="*/ 302 h 1299"/>
                <a:gd name="T44" fmla="*/ 1009 w 1011"/>
                <a:gd name="T45" fmla="*/ 301 h 1299"/>
                <a:gd name="T46" fmla="*/ 1008 w 1011"/>
                <a:gd name="T47" fmla="*/ 300 h 1299"/>
                <a:gd name="T48" fmla="*/ 1008 w 1011"/>
                <a:gd name="T49" fmla="*/ 299 h 1299"/>
                <a:gd name="T50" fmla="*/ 1007 w 1011"/>
                <a:gd name="T51" fmla="*/ 298 h 1299"/>
                <a:gd name="T52" fmla="*/ 1007 w 1011"/>
                <a:gd name="T53" fmla="*/ 297 h 1299"/>
                <a:gd name="T54" fmla="*/ 1006 w 1011"/>
                <a:gd name="T55" fmla="*/ 296 h 1299"/>
                <a:gd name="T56" fmla="*/ 1006 w 1011"/>
                <a:gd name="T57" fmla="*/ 295 h 1299"/>
                <a:gd name="T58" fmla="*/ 1005 w 1011"/>
                <a:gd name="T59" fmla="*/ 294 h 1299"/>
                <a:gd name="T60" fmla="*/ 1004 w 1011"/>
                <a:gd name="T61" fmla="*/ 294 h 1299"/>
                <a:gd name="T62" fmla="*/ 717 w 1011"/>
                <a:gd name="T63" fmla="*/ 7 h 1299"/>
                <a:gd name="T64" fmla="*/ 717 w 1011"/>
                <a:gd name="T65" fmla="*/ 7 h 1299"/>
                <a:gd name="T66" fmla="*/ 716 w 1011"/>
                <a:gd name="T67" fmla="*/ 5 h 1299"/>
                <a:gd name="T68" fmla="*/ 715 w 1011"/>
                <a:gd name="T69" fmla="*/ 5 h 1299"/>
                <a:gd name="T70" fmla="*/ 714 w 1011"/>
                <a:gd name="T71" fmla="*/ 4 h 1299"/>
                <a:gd name="T72" fmla="*/ 713 w 1011"/>
                <a:gd name="T73" fmla="*/ 4 h 1299"/>
                <a:gd name="T74" fmla="*/ 712 w 1011"/>
                <a:gd name="T75" fmla="*/ 3 h 1299"/>
                <a:gd name="T76" fmla="*/ 712 w 1011"/>
                <a:gd name="T77" fmla="*/ 3 h 1299"/>
                <a:gd name="T78" fmla="*/ 710 w 1011"/>
                <a:gd name="T79" fmla="*/ 2 h 1299"/>
                <a:gd name="T80" fmla="*/ 710 w 1011"/>
                <a:gd name="T81" fmla="*/ 2 h 1299"/>
                <a:gd name="T82" fmla="*/ 708 w 1011"/>
                <a:gd name="T83" fmla="*/ 1 h 1299"/>
                <a:gd name="T84" fmla="*/ 707 w 1011"/>
                <a:gd name="T85" fmla="*/ 1 h 1299"/>
                <a:gd name="T86" fmla="*/ 705 w 1011"/>
                <a:gd name="T87" fmla="*/ 0 h 1299"/>
                <a:gd name="T88" fmla="*/ 705 w 1011"/>
                <a:gd name="T89" fmla="*/ 0 h 1299"/>
                <a:gd name="T90" fmla="*/ 703 w 1011"/>
                <a:gd name="T91" fmla="*/ 0 h 1299"/>
                <a:gd name="T92" fmla="*/ 701 w 1011"/>
                <a:gd name="T93" fmla="*/ 0 h 1299"/>
                <a:gd name="T94" fmla="*/ 24 w 1011"/>
                <a:gd name="T95" fmla="*/ 0 h 1299"/>
                <a:gd name="T96" fmla="*/ 0 w 1011"/>
                <a:gd name="T97" fmla="*/ 24 h 1299"/>
                <a:gd name="T98" fmla="*/ 0 w 1011"/>
                <a:gd name="T99" fmla="*/ 1275 h 1299"/>
                <a:gd name="T100" fmla="*/ 24 w 1011"/>
                <a:gd name="T101" fmla="*/ 1299 h 1299"/>
                <a:gd name="T102" fmla="*/ 734 w 1011"/>
                <a:gd name="T103" fmla="*/ 1299 h 1299"/>
                <a:gd name="T104" fmla="*/ 758 w 1011"/>
                <a:gd name="T105" fmla="*/ 1275 h 1299"/>
                <a:gd name="T106" fmla="*/ 734 w 1011"/>
                <a:gd name="T107" fmla="*/ 1251 h 1299"/>
                <a:gd name="T108" fmla="*/ 725 w 1011"/>
                <a:gd name="T109" fmla="*/ 82 h 1299"/>
                <a:gd name="T110" fmla="*/ 929 w 1011"/>
                <a:gd name="T111" fmla="*/ 287 h 1299"/>
                <a:gd name="T112" fmla="*/ 725 w 1011"/>
                <a:gd name="T113" fmla="*/ 287 h 1299"/>
                <a:gd name="T114" fmla="*/ 725 w 1011"/>
                <a:gd name="T115" fmla="*/ 82 h 1299"/>
                <a:gd name="T116" fmla="*/ 725 w 1011"/>
                <a:gd name="T117" fmla="*/ 82 h 1299"/>
                <a:gd name="T118" fmla="*/ 725 w 1011"/>
                <a:gd name="T119" fmla="*/ 82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11" h="1299">
                  <a:moveTo>
                    <a:pt x="734" y="1251"/>
                  </a:moveTo>
                  <a:cubicBezTo>
                    <a:pt x="48" y="1251"/>
                    <a:pt x="48" y="1251"/>
                    <a:pt x="48" y="1251"/>
                  </a:cubicBezTo>
                  <a:cubicBezTo>
                    <a:pt x="48" y="1107"/>
                    <a:pt x="48" y="1107"/>
                    <a:pt x="48" y="1107"/>
                  </a:cubicBezTo>
                  <a:cubicBezTo>
                    <a:pt x="615" y="1107"/>
                    <a:pt x="615" y="1107"/>
                    <a:pt x="615" y="1107"/>
                  </a:cubicBezTo>
                  <a:cubicBezTo>
                    <a:pt x="629" y="1107"/>
                    <a:pt x="639" y="1096"/>
                    <a:pt x="639" y="1083"/>
                  </a:cubicBezTo>
                  <a:cubicBezTo>
                    <a:pt x="639" y="1070"/>
                    <a:pt x="629" y="1059"/>
                    <a:pt x="615" y="1059"/>
                  </a:cubicBezTo>
                  <a:cubicBezTo>
                    <a:pt x="48" y="1059"/>
                    <a:pt x="48" y="1059"/>
                    <a:pt x="48" y="1059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677" y="48"/>
                    <a:pt x="677" y="48"/>
                    <a:pt x="677" y="48"/>
                  </a:cubicBezTo>
                  <a:cubicBezTo>
                    <a:pt x="677" y="311"/>
                    <a:pt x="677" y="311"/>
                    <a:pt x="677" y="311"/>
                  </a:cubicBezTo>
                  <a:cubicBezTo>
                    <a:pt x="677" y="324"/>
                    <a:pt x="687" y="335"/>
                    <a:pt x="701" y="335"/>
                  </a:cubicBezTo>
                  <a:cubicBezTo>
                    <a:pt x="963" y="335"/>
                    <a:pt x="963" y="335"/>
                    <a:pt x="963" y="335"/>
                  </a:cubicBezTo>
                  <a:cubicBezTo>
                    <a:pt x="963" y="603"/>
                    <a:pt x="963" y="603"/>
                    <a:pt x="963" y="603"/>
                  </a:cubicBezTo>
                  <a:cubicBezTo>
                    <a:pt x="963" y="616"/>
                    <a:pt x="974" y="627"/>
                    <a:pt x="987" y="627"/>
                  </a:cubicBezTo>
                  <a:cubicBezTo>
                    <a:pt x="1000" y="627"/>
                    <a:pt x="1011" y="616"/>
                    <a:pt x="1011" y="603"/>
                  </a:cubicBezTo>
                  <a:cubicBezTo>
                    <a:pt x="1011" y="311"/>
                    <a:pt x="1011" y="311"/>
                    <a:pt x="1011" y="311"/>
                  </a:cubicBezTo>
                  <a:cubicBezTo>
                    <a:pt x="1011" y="310"/>
                    <a:pt x="1011" y="309"/>
                    <a:pt x="1011" y="308"/>
                  </a:cubicBezTo>
                  <a:cubicBezTo>
                    <a:pt x="1011" y="308"/>
                    <a:pt x="1011" y="307"/>
                    <a:pt x="1011" y="307"/>
                  </a:cubicBezTo>
                  <a:cubicBezTo>
                    <a:pt x="1011" y="306"/>
                    <a:pt x="1011" y="306"/>
                    <a:pt x="1011" y="306"/>
                  </a:cubicBezTo>
                  <a:cubicBezTo>
                    <a:pt x="1011" y="305"/>
                    <a:pt x="1010" y="305"/>
                    <a:pt x="1010" y="304"/>
                  </a:cubicBezTo>
                  <a:cubicBezTo>
                    <a:pt x="1010" y="304"/>
                    <a:pt x="1010" y="304"/>
                    <a:pt x="1010" y="304"/>
                  </a:cubicBezTo>
                  <a:cubicBezTo>
                    <a:pt x="1010" y="303"/>
                    <a:pt x="1010" y="302"/>
                    <a:pt x="1009" y="302"/>
                  </a:cubicBezTo>
                  <a:cubicBezTo>
                    <a:pt x="1009" y="302"/>
                    <a:pt x="1009" y="302"/>
                    <a:pt x="1009" y="301"/>
                  </a:cubicBezTo>
                  <a:cubicBezTo>
                    <a:pt x="1009" y="301"/>
                    <a:pt x="1009" y="300"/>
                    <a:pt x="1008" y="300"/>
                  </a:cubicBezTo>
                  <a:cubicBezTo>
                    <a:pt x="1008" y="300"/>
                    <a:pt x="1008" y="299"/>
                    <a:pt x="1008" y="299"/>
                  </a:cubicBezTo>
                  <a:cubicBezTo>
                    <a:pt x="1008" y="299"/>
                    <a:pt x="1008" y="298"/>
                    <a:pt x="1007" y="298"/>
                  </a:cubicBezTo>
                  <a:cubicBezTo>
                    <a:pt x="1007" y="298"/>
                    <a:pt x="1007" y="297"/>
                    <a:pt x="1007" y="297"/>
                  </a:cubicBezTo>
                  <a:cubicBezTo>
                    <a:pt x="1007" y="297"/>
                    <a:pt x="1006" y="296"/>
                    <a:pt x="1006" y="296"/>
                  </a:cubicBezTo>
                  <a:cubicBezTo>
                    <a:pt x="1006" y="296"/>
                    <a:pt x="1006" y="296"/>
                    <a:pt x="1006" y="295"/>
                  </a:cubicBezTo>
                  <a:cubicBezTo>
                    <a:pt x="1005" y="295"/>
                    <a:pt x="1005" y="295"/>
                    <a:pt x="1005" y="294"/>
                  </a:cubicBezTo>
                  <a:cubicBezTo>
                    <a:pt x="1004" y="294"/>
                    <a:pt x="1004" y="294"/>
                    <a:pt x="1004" y="294"/>
                  </a:cubicBezTo>
                  <a:cubicBezTo>
                    <a:pt x="717" y="7"/>
                    <a:pt x="717" y="7"/>
                    <a:pt x="717" y="7"/>
                  </a:cubicBezTo>
                  <a:cubicBezTo>
                    <a:pt x="717" y="7"/>
                    <a:pt x="717" y="7"/>
                    <a:pt x="717" y="7"/>
                  </a:cubicBezTo>
                  <a:cubicBezTo>
                    <a:pt x="717" y="6"/>
                    <a:pt x="716" y="6"/>
                    <a:pt x="716" y="5"/>
                  </a:cubicBezTo>
                  <a:cubicBezTo>
                    <a:pt x="716" y="5"/>
                    <a:pt x="715" y="5"/>
                    <a:pt x="715" y="5"/>
                  </a:cubicBezTo>
                  <a:cubicBezTo>
                    <a:pt x="715" y="5"/>
                    <a:pt x="714" y="4"/>
                    <a:pt x="714" y="4"/>
                  </a:cubicBezTo>
                  <a:cubicBezTo>
                    <a:pt x="714" y="4"/>
                    <a:pt x="714" y="4"/>
                    <a:pt x="713" y="4"/>
                  </a:cubicBezTo>
                  <a:cubicBezTo>
                    <a:pt x="713" y="3"/>
                    <a:pt x="712" y="3"/>
                    <a:pt x="712" y="3"/>
                  </a:cubicBezTo>
                  <a:cubicBezTo>
                    <a:pt x="712" y="3"/>
                    <a:pt x="712" y="3"/>
                    <a:pt x="712" y="3"/>
                  </a:cubicBezTo>
                  <a:cubicBezTo>
                    <a:pt x="711" y="2"/>
                    <a:pt x="710" y="2"/>
                    <a:pt x="710" y="2"/>
                  </a:cubicBezTo>
                  <a:cubicBezTo>
                    <a:pt x="710" y="2"/>
                    <a:pt x="710" y="2"/>
                    <a:pt x="710" y="2"/>
                  </a:cubicBezTo>
                  <a:cubicBezTo>
                    <a:pt x="709" y="1"/>
                    <a:pt x="708" y="1"/>
                    <a:pt x="708" y="1"/>
                  </a:cubicBezTo>
                  <a:cubicBezTo>
                    <a:pt x="707" y="1"/>
                    <a:pt x="707" y="1"/>
                    <a:pt x="707" y="1"/>
                  </a:cubicBezTo>
                  <a:cubicBezTo>
                    <a:pt x="707" y="1"/>
                    <a:pt x="706" y="1"/>
                    <a:pt x="705" y="0"/>
                  </a:cubicBezTo>
                  <a:cubicBezTo>
                    <a:pt x="705" y="0"/>
                    <a:pt x="705" y="0"/>
                    <a:pt x="705" y="0"/>
                  </a:cubicBezTo>
                  <a:cubicBezTo>
                    <a:pt x="704" y="0"/>
                    <a:pt x="704" y="0"/>
                    <a:pt x="703" y="0"/>
                  </a:cubicBezTo>
                  <a:cubicBezTo>
                    <a:pt x="702" y="0"/>
                    <a:pt x="701" y="0"/>
                    <a:pt x="701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275"/>
                    <a:pt x="0" y="1275"/>
                    <a:pt x="0" y="1275"/>
                  </a:cubicBezTo>
                  <a:cubicBezTo>
                    <a:pt x="0" y="1288"/>
                    <a:pt x="11" y="1299"/>
                    <a:pt x="24" y="1299"/>
                  </a:cubicBezTo>
                  <a:cubicBezTo>
                    <a:pt x="734" y="1299"/>
                    <a:pt x="734" y="1299"/>
                    <a:pt x="734" y="1299"/>
                  </a:cubicBezTo>
                  <a:cubicBezTo>
                    <a:pt x="747" y="1299"/>
                    <a:pt x="758" y="1288"/>
                    <a:pt x="758" y="1275"/>
                  </a:cubicBezTo>
                  <a:cubicBezTo>
                    <a:pt x="758" y="1262"/>
                    <a:pt x="747" y="1251"/>
                    <a:pt x="734" y="1251"/>
                  </a:cubicBezTo>
                  <a:close/>
                  <a:moveTo>
                    <a:pt x="725" y="82"/>
                  </a:moveTo>
                  <a:cubicBezTo>
                    <a:pt x="929" y="287"/>
                    <a:pt x="929" y="287"/>
                    <a:pt x="929" y="287"/>
                  </a:cubicBezTo>
                  <a:cubicBezTo>
                    <a:pt x="725" y="287"/>
                    <a:pt x="725" y="287"/>
                    <a:pt x="725" y="287"/>
                  </a:cubicBezTo>
                  <a:lnTo>
                    <a:pt x="725" y="82"/>
                  </a:lnTo>
                  <a:close/>
                  <a:moveTo>
                    <a:pt x="725" y="82"/>
                  </a:moveTo>
                  <a:cubicBezTo>
                    <a:pt x="725" y="82"/>
                    <a:pt x="725" y="82"/>
                    <a:pt x="725" y="82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83">
              <a:extLst>
                <a:ext uri="{FF2B5EF4-FFF2-40B4-BE49-F238E27FC236}">
                  <a16:creationId xmlns:a16="http://schemas.microsoft.com/office/drawing/2014/main" id="{685A1487-A5BF-45DB-BF3F-AF705A2931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476288" y="4116388"/>
              <a:ext cx="209550" cy="1111250"/>
            </a:xfrm>
            <a:custGeom>
              <a:avLst/>
              <a:gdLst>
                <a:gd name="T0" fmla="*/ 0 w 48"/>
                <a:gd name="T1" fmla="*/ 24 h 256"/>
                <a:gd name="T2" fmla="*/ 0 w 48"/>
                <a:gd name="T3" fmla="*/ 232 h 256"/>
                <a:gd name="T4" fmla="*/ 24 w 48"/>
                <a:gd name="T5" fmla="*/ 256 h 256"/>
                <a:gd name="T6" fmla="*/ 48 w 48"/>
                <a:gd name="T7" fmla="*/ 232 h 256"/>
                <a:gd name="T8" fmla="*/ 48 w 48"/>
                <a:gd name="T9" fmla="*/ 24 h 256"/>
                <a:gd name="T10" fmla="*/ 24 w 48"/>
                <a:gd name="T11" fmla="*/ 0 h 256"/>
                <a:gd name="T12" fmla="*/ 0 w 48"/>
                <a:gd name="T13" fmla="*/ 24 h 256"/>
                <a:gd name="T14" fmla="*/ 0 w 48"/>
                <a:gd name="T15" fmla="*/ 24 h 256"/>
                <a:gd name="T16" fmla="*/ 0 w 48"/>
                <a:gd name="T17" fmla="*/ 24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256">
                  <a:moveTo>
                    <a:pt x="0" y="24"/>
                  </a:moveTo>
                  <a:cubicBezTo>
                    <a:pt x="0" y="232"/>
                    <a:pt x="0" y="232"/>
                    <a:pt x="0" y="232"/>
                  </a:cubicBezTo>
                  <a:cubicBezTo>
                    <a:pt x="0" y="246"/>
                    <a:pt x="11" y="256"/>
                    <a:pt x="24" y="256"/>
                  </a:cubicBezTo>
                  <a:cubicBezTo>
                    <a:pt x="37" y="256"/>
                    <a:pt x="48" y="246"/>
                    <a:pt x="48" y="232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0"/>
                    <a:pt x="37" y="0"/>
                    <a:pt x="24" y="0"/>
                  </a:cubicBezTo>
                  <a:cubicBezTo>
                    <a:pt x="11" y="0"/>
                    <a:pt x="0" y="10"/>
                    <a:pt x="0" y="24"/>
                  </a:cubicBezTo>
                  <a:close/>
                  <a:moveTo>
                    <a:pt x="0" y="24"/>
                  </a:moveTo>
                  <a:cubicBezTo>
                    <a:pt x="0" y="24"/>
                    <a:pt x="0" y="24"/>
                    <a:pt x="0" y="24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84">
              <a:extLst>
                <a:ext uri="{FF2B5EF4-FFF2-40B4-BE49-F238E27FC236}">
                  <a16:creationId xmlns:a16="http://schemas.microsoft.com/office/drawing/2014/main" id="{2CF49A08-BA0A-4C29-8880-5373402C18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94913" y="2870201"/>
              <a:ext cx="2336800" cy="3973513"/>
            </a:xfrm>
            <a:custGeom>
              <a:avLst/>
              <a:gdLst>
                <a:gd name="T0" fmla="*/ 533 w 533"/>
                <a:gd name="T1" fmla="*/ 24 h 915"/>
                <a:gd name="T2" fmla="*/ 509 w 533"/>
                <a:gd name="T3" fmla="*/ 0 h 915"/>
                <a:gd name="T4" fmla="*/ 24 w 533"/>
                <a:gd name="T5" fmla="*/ 0 h 915"/>
                <a:gd name="T6" fmla="*/ 0 w 533"/>
                <a:gd name="T7" fmla="*/ 24 h 915"/>
                <a:gd name="T8" fmla="*/ 0 w 533"/>
                <a:gd name="T9" fmla="*/ 891 h 915"/>
                <a:gd name="T10" fmla="*/ 24 w 533"/>
                <a:gd name="T11" fmla="*/ 915 h 915"/>
                <a:gd name="T12" fmla="*/ 48 w 533"/>
                <a:gd name="T13" fmla="*/ 891 h 915"/>
                <a:gd name="T14" fmla="*/ 48 w 533"/>
                <a:gd name="T15" fmla="*/ 48 h 915"/>
                <a:gd name="T16" fmla="*/ 509 w 533"/>
                <a:gd name="T17" fmla="*/ 48 h 915"/>
                <a:gd name="T18" fmla="*/ 533 w 533"/>
                <a:gd name="T19" fmla="*/ 24 h 915"/>
                <a:gd name="T20" fmla="*/ 533 w 533"/>
                <a:gd name="T21" fmla="*/ 24 h 915"/>
                <a:gd name="T22" fmla="*/ 533 w 533"/>
                <a:gd name="T23" fmla="*/ 24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3" h="915">
                  <a:moveTo>
                    <a:pt x="533" y="24"/>
                  </a:moveTo>
                  <a:cubicBezTo>
                    <a:pt x="533" y="11"/>
                    <a:pt x="522" y="0"/>
                    <a:pt x="509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891"/>
                    <a:pt x="0" y="891"/>
                    <a:pt x="0" y="891"/>
                  </a:cubicBezTo>
                  <a:cubicBezTo>
                    <a:pt x="0" y="904"/>
                    <a:pt x="11" y="915"/>
                    <a:pt x="24" y="915"/>
                  </a:cubicBezTo>
                  <a:cubicBezTo>
                    <a:pt x="37" y="915"/>
                    <a:pt x="48" y="904"/>
                    <a:pt x="48" y="891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509" y="48"/>
                    <a:pt x="509" y="48"/>
                    <a:pt x="509" y="48"/>
                  </a:cubicBezTo>
                  <a:cubicBezTo>
                    <a:pt x="522" y="48"/>
                    <a:pt x="533" y="37"/>
                    <a:pt x="533" y="24"/>
                  </a:cubicBezTo>
                  <a:close/>
                  <a:moveTo>
                    <a:pt x="533" y="24"/>
                  </a:moveTo>
                  <a:cubicBezTo>
                    <a:pt x="533" y="24"/>
                    <a:pt x="533" y="24"/>
                    <a:pt x="533" y="24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85">
              <a:extLst>
                <a:ext uri="{FF2B5EF4-FFF2-40B4-BE49-F238E27FC236}">
                  <a16:creationId xmlns:a16="http://schemas.microsoft.com/office/drawing/2014/main" id="{BE899C75-EC62-4296-B942-1E26B4D377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55600" y="5802313"/>
              <a:ext cx="1893887" cy="1874838"/>
            </a:xfrm>
            <a:custGeom>
              <a:avLst/>
              <a:gdLst>
                <a:gd name="T0" fmla="*/ 216 w 432"/>
                <a:gd name="T1" fmla="*/ 0 h 432"/>
                <a:gd name="T2" fmla="*/ 0 w 432"/>
                <a:gd name="T3" fmla="*/ 216 h 432"/>
                <a:gd name="T4" fmla="*/ 216 w 432"/>
                <a:gd name="T5" fmla="*/ 432 h 432"/>
                <a:gd name="T6" fmla="*/ 432 w 432"/>
                <a:gd name="T7" fmla="*/ 216 h 432"/>
                <a:gd name="T8" fmla="*/ 216 w 432"/>
                <a:gd name="T9" fmla="*/ 0 h 432"/>
                <a:gd name="T10" fmla="*/ 216 w 432"/>
                <a:gd name="T11" fmla="*/ 384 h 432"/>
                <a:gd name="T12" fmla="*/ 48 w 432"/>
                <a:gd name="T13" fmla="*/ 216 h 432"/>
                <a:gd name="T14" fmla="*/ 216 w 432"/>
                <a:gd name="T15" fmla="*/ 48 h 432"/>
                <a:gd name="T16" fmla="*/ 384 w 432"/>
                <a:gd name="T17" fmla="*/ 216 h 432"/>
                <a:gd name="T18" fmla="*/ 216 w 432"/>
                <a:gd name="T19" fmla="*/ 384 h 432"/>
                <a:gd name="T20" fmla="*/ 216 w 432"/>
                <a:gd name="T21" fmla="*/ 384 h 432"/>
                <a:gd name="T22" fmla="*/ 216 w 432"/>
                <a:gd name="T23" fmla="*/ 384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2" h="432">
                  <a:moveTo>
                    <a:pt x="216" y="0"/>
                  </a:moveTo>
                  <a:cubicBezTo>
                    <a:pt x="97" y="0"/>
                    <a:pt x="0" y="97"/>
                    <a:pt x="0" y="216"/>
                  </a:cubicBezTo>
                  <a:cubicBezTo>
                    <a:pt x="0" y="335"/>
                    <a:pt x="97" y="432"/>
                    <a:pt x="216" y="432"/>
                  </a:cubicBezTo>
                  <a:cubicBezTo>
                    <a:pt x="335" y="432"/>
                    <a:pt x="432" y="335"/>
                    <a:pt x="432" y="216"/>
                  </a:cubicBezTo>
                  <a:cubicBezTo>
                    <a:pt x="432" y="97"/>
                    <a:pt x="335" y="0"/>
                    <a:pt x="216" y="0"/>
                  </a:cubicBezTo>
                  <a:close/>
                  <a:moveTo>
                    <a:pt x="216" y="384"/>
                  </a:moveTo>
                  <a:cubicBezTo>
                    <a:pt x="124" y="384"/>
                    <a:pt x="48" y="309"/>
                    <a:pt x="48" y="216"/>
                  </a:cubicBezTo>
                  <a:cubicBezTo>
                    <a:pt x="48" y="124"/>
                    <a:pt x="124" y="48"/>
                    <a:pt x="216" y="48"/>
                  </a:cubicBezTo>
                  <a:cubicBezTo>
                    <a:pt x="309" y="48"/>
                    <a:pt x="384" y="124"/>
                    <a:pt x="384" y="216"/>
                  </a:cubicBezTo>
                  <a:cubicBezTo>
                    <a:pt x="384" y="309"/>
                    <a:pt x="309" y="384"/>
                    <a:pt x="216" y="384"/>
                  </a:cubicBezTo>
                  <a:close/>
                  <a:moveTo>
                    <a:pt x="216" y="384"/>
                  </a:moveTo>
                  <a:cubicBezTo>
                    <a:pt x="216" y="384"/>
                    <a:pt x="216" y="384"/>
                    <a:pt x="216" y="384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86">
              <a:extLst>
                <a:ext uri="{FF2B5EF4-FFF2-40B4-BE49-F238E27FC236}">
                  <a16:creationId xmlns:a16="http://schemas.microsoft.com/office/drawing/2014/main" id="{0865BACC-0D12-436A-A8CF-D74AD1001E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94913" y="7469188"/>
              <a:ext cx="2555875" cy="207963"/>
            </a:xfrm>
            <a:custGeom>
              <a:avLst/>
              <a:gdLst>
                <a:gd name="T0" fmla="*/ 0 w 583"/>
                <a:gd name="T1" fmla="*/ 24 h 48"/>
                <a:gd name="T2" fmla="*/ 24 w 583"/>
                <a:gd name="T3" fmla="*/ 48 h 48"/>
                <a:gd name="T4" fmla="*/ 559 w 583"/>
                <a:gd name="T5" fmla="*/ 48 h 48"/>
                <a:gd name="T6" fmla="*/ 583 w 583"/>
                <a:gd name="T7" fmla="*/ 24 h 48"/>
                <a:gd name="T8" fmla="*/ 559 w 583"/>
                <a:gd name="T9" fmla="*/ 0 h 48"/>
                <a:gd name="T10" fmla="*/ 24 w 583"/>
                <a:gd name="T11" fmla="*/ 0 h 48"/>
                <a:gd name="T12" fmla="*/ 0 w 583"/>
                <a:gd name="T13" fmla="*/ 24 h 48"/>
                <a:gd name="T14" fmla="*/ 0 w 583"/>
                <a:gd name="T15" fmla="*/ 24 h 48"/>
                <a:gd name="T16" fmla="*/ 0 w 583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3" h="48">
                  <a:moveTo>
                    <a:pt x="0" y="24"/>
                  </a:moveTo>
                  <a:cubicBezTo>
                    <a:pt x="0" y="37"/>
                    <a:pt x="11" y="48"/>
                    <a:pt x="24" y="48"/>
                  </a:cubicBezTo>
                  <a:cubicBezTo>
                    <a:pt x="559" y="48"/>
                    <a:pt x="559" y="48"/>
                    <a:pt x="559" y="48"/>
                  </a:cubicBezTo>
                  <a:cubicBezTo>
                    <a:pt x="572" y="48"/>
                    <a:pt x="583" y="37"/>
                    <a:pt x="583" y="24"/>
                  </a:cubicBezTo>
                  <a:cubicBezTo>
                    <a:pt x="583" y="11"/>
                    <a:pt x="572" y="0"/>
                    <a:pt x="559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lose/>
                  <a:moveTo>
                    <a:pt x="0" y="24"/>
                  </a:moveTo>
                  <a:cubicBezTo>
                    <a:pt x="0" y="24"/>
                    <a:pt x="0" y="24"/>
                    <a:pt x="0" y="24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87">
              <a:extLst>
                <a:ext uri="{FF2B5EF4-FFF2-40B4-BE49-F238E27FC236}">
                  <a16:creationId xmlns:a16="http://schemas.microsoft.com/office/drawing/2014/main" id="{BD7C5AA5-F0F1-430E-9AE2-63E7B10F18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14050" y="3708401"/>
              <a:ext cx="2152650" cy="2439988"/>
            </a:xfrm>
            <a:custGeom>
              <a:avLst/>
              <a:gdLst>
                <a:gd name="T0" fmla="*/ 491 w 491"/>
                <a:gd name="T1" fmla="*/ 118 h 562"/>
                <a:gd name="T2" fmla="*/ 491 w 491"/>
                <a:gd name="T3" fmla="*/ 115 h 562"/>
                <a:gd name="T4" fmla="*/ 491 w 491"/>
                <a:gd name="T5" fmla="*/ 113 h 562"/>
                <a:gd name="T6" fmla="*/ 490 w 491"/>
                <a:gd name="T7" fmla="*/ 111 h 562"/>
                <a:gd name="T8" fmla="*/ 489 w 491"/>
                <a:gd name="T9" fmla="*/ 109 h 562"/>
                <a:gd name="T10" fmla="*/ 488 w 491"/>
                <a:gd name="T11" fmla="*/ 106 h 562"/>
                <a:gd name="T12" fmla="*/ 487 w 491"/>
                <a:gd name="T13" fmla="*/ 104 h 562"/>
                <a:gd name="T14" fmla="*/ 482 w 491"/>
                <a:gd name="T15" fmla="*/ 99 h 562"/>
                <a:gd name="T16" fmla="*/ 481 w 491"/>
                <a:gd name="T17" fmla="*/ 98 h 562"/>
                <a:gd name="T18" fmla="*/ 479 w 491"/>
                <a:gd name="T19" fmla="*/ 97 h 562"/>
                <a:gd name="T20" fmla="*/ 477 w 491"/>
                <a:gd name="T21" fmla="*/ 96 h 562"/>
                <a:gd name="T22" fmla="*/ 474 w 491"/>
                <a:gd name="T23" fmla="*/ 95 h 562"/>
                <a:gd name="T24" fmla="*/ 472 w 491"/>
                <a:gd name="T25" fmla="*/ 94 h 562"/>
                <a:gd name="T26" fmla="*/ 470 w 491"/>
                <a:gd name="T27" fmla="*/ 94 h 562"/>
                <a:gd name="T28" fmla="*/ 467 w 491"/>
                <a:gd name="T29" fmla="*/ 94 h 562"/>
                <a:gd name="T30" fmla="*/ 465 w 491"/>
                <a:gd name="T31" fmla="*/ 94 h 562"/>
                <a:gd name="T32" fmla="*/ 463 w 491"/>
                <a:gd name="T33" fmla="*/ 94 h 562"/>
                <a:gd name="T34" fmla="*/ 460 w 491"/>
                <a:gd name="T35" fmla="*/ 95 h 562"/>
                <a:gd name="T36" fmla="*/ 210 w 491"/>
                <a:gd name="T37" fmla="*/ 168 h 562"/>
                <a:gd name="T38" fmla="*/ 351 w 491"/>
                <a:gd name="T39" fmla="*/ 50 h 562"/>
                <a:gd name="T40" fmla="*/ 338 w 491"/>
                <a:gd name="T41" fmla="*/ 4 h 562"/>
                <a:gd name="T42" fmla="*/ 162 w 491"/>
                <a:gd name="T43" fmla="*/ 73 h 562"/>
                <a:gd name="T44" fmla="*/ 105 w 491"/>
                <a:gd name="T45" fmla="*/ 376 h 562"/>
                <a:gd name="T46" fmla="*/ 105 w 491"/>
                <a:gd name="T47" fmla="*/ 562 h 562"/>
                <a:gd name="T48" fmla="*/ 210 w 491"/>
                <a:gd name="T49" fmla="*/ 217 h 562"/>
                <a:gd name="T50" fmla="*/ 443 w 491"/>
                <a:gd name="T51" fmla="*/ 309 h 562"/>
                <a:gd name="T52" fmla="*/ 281 w 491"/>
                <a:gd name="T53" fmla="*/ 387 h 562"/>
                <a:gd name="T54" fmla="*/ 491 w 491"/>
                <a:gd name="T55" fmla="*/ 387 h 562"/>
                <a:gd name="T56" fmla="*/ 48 w 491"/>
                <a:gd name="T57" fmla="*/ 469 h 562"/>
                <a:gd name="T58" fmla="*/ 162 w 491"/>
                <a:gd name="T59" fmla="*/ 469 h 562"/>
                <a:gd name="T60" fmla="*/ 386 w 491"/>
                <a:gd name="T61" fmla="*/ 432 h 562"/>
                <a:gd name="T62" fmla="*/ 386 w 491"/>
                <a:gd name="T63" fmla="*/ 342 h 562"/>
                <a:gd name="T64" fmla="*/ 386 w 491"/>
                <a:gd name="T65" fmla="*/ 432 h 562"/>
                <a:gd name="T66" fmla="*/ 386 w 491"/>
                <a:gd name="T67" fmla="*/ 432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91" h="562">
                  <a:moveTo>
                    <a:pt x="491" y="387"/>
                  </a:moveTo>
                  <a:cubicBezTo>
                    <a:pt x="491" y="118"/>
                    <a:pt x="491" y="118"/>
                    <a:pt x="491" y="118"/>
                  </a:cubicBezTo>
                  <a:cubicBezTo>
                    <a:pt x="491" y="117"/>
                    <a:pt x="491" y="117"/>
                    <a:pt x="491" y="117"/>
                  </a:cubicBezTo>
                  <a:cubicBezTo>
                    <a:pt x="491" y="117"/>
                    <a:pt x="491" y="116"/>
                    <a:pt x="491" y="115"/>
                  </a:cubicBezTo>
                  <a:cubicBezTo>
                    <a:pt x="491" y="115"/>
                    <a:pt x="491" y="115"/>
                    <a:pt x="491" y="114"/>
                  </a:cubicBezTo>
                  <a:cubicBezTo>
                    <a:pt x="491" y="114"/>
                    <a:pt x="491" y="114"/>
                    <a:pt x="491" y="113"/>
                  </a:cubicBezTo>
                  <a:cubicBezTo>
                    <a:pt x="491" y="113"/>
                    <a:pt x="490" y="112"/>
                    <a:pt x="490" y="112"/>
                  </a:cubicBezTo>
                  <a:cubicBezTo>
                    <a:pt x="490" y="111"/>
                    <a:pt x="490" y="111"/>
                    <a:pt x="490" y="111"/>
                  </a:cubicBezTo>
                  <a:cubicBezTo>
                    <a:pt x="490" y="110"/>
                    <a:pt x="490" y="110"/>
                    <a:pt x="490" y="109"/>
                  </a:cubicBezTo>
                  <a:cubicBezTo>
                    <a:pt x="489" y="109"/>
                    <a:pt x="489" y="109"/>
                    <a:pt x="489" y="109"/>
                  </a:cubicBezTo>
                  <a:cubicBezTo>
                    <a:pt x="489" y="108"/>
                    <a:pt x="489" y="108"/>
                    <a:pt x="489" y="107"/>
                  </a:cubicBezTo>
                  <a:cubicBezTo>
                    <a:pt x="489" y="107"/>
                    <a:pt x="488" y="107"/>
                    <a:pt x="488" y="106"/>
                  </a:cubicBezTo>
                  <a:cubicBezTo>
                    <a:pt x="488" y="106"/>
                    <a:pt x="488" y="106"/>
                    <a:pt x="488" y="105"/>
                  </a:cubicBezTo>
                  <a:cubicBezTo>
                    <a:pt x="487" y="105"/>
                    <a:pt x="487" y="105"/>
                    <a:pt x="487" y="104"/>
                  </a:cubicBezTo>
                  <a:cubicBezTo>
                    <a:pt x="487" y="104"/>
                    <a:pt x="487" y="104"/>
                    <a:pt x="487" y="104"/>
                  </a:cubicBezTo>
                  <a:cubicBezTo>
                    <a:pt x="485" y="102"/>
                    <a:pt x="484" y="101"/>
                    <a:pt x="482" y="99"/>
                  </a:cubicBezTo>
                  <a:cubicBezTo>
                    <a:pt x="482" y="99"/>
                    <a:pt x="482" y="99"/>
                    <a:pt x="482" y="99"/>
                  </a:cubicBezTo>
                  <a:cubicBezTo>
                    <a:pt x="482" y="99"/>
                    <a:pt x="481" y="98"/>
                    <a:pt x="481" y="98"/>
                  </a:cubicBezTo>
                  <a:cubicBezTo>
                    <a:pt x="480" y="98"/>
                    <a:pt x="480" y="97"/>
                    <a:pt x="480" y="97"/>
                  </a:cubicBezTo>
                  <a:cubicBezTo>
                    <a:pt x="479" y="97"/>
                    <a:pt x="479" y="97"/>
                    <a:pt x="479" y="97"/>
                  </a:cubicBezTo>
                  <a:cubicBezTo>
                    <a:pt x="478" y="96"/>
                    <a:pt x="478" y="96"/>
                    <a:pt x="477" y="96"/>
                  </a:cubicBezTo>
                  <a:cubicBezTo>
                    <a:pt x="477" y="96"/>
                    <a:pt x="477" y="96"/>
                    <a:pt x="477" y="96"/>
                  </a:cubicBezTo>
                  <a:cubicBezTo>
                    <a:pt x="476" y="95"/>
                    <a:pt x="476" y="95"/>
                    <a:pt x="475" y="95"/>
                  </a:cubicBezTo>
                  <a:cubicBezTo>
                    <a:pt x="475" y="95"/>
                    <a:pt x="475" y="95"/>
                    <a:pt x="474" y="95"/>
                  </a:cubicBezTo>
                  <a:cubicBezTo>
                    <a:pt x="474" y="95"/>
                    <a:pt x="474" y="95"/>
                    <a:pt x="473" y="95"/>
                  </a:cubicBezTo>
                  <a:cubicBezTo>
                    <a:pt x="473" y="94"/>
                    <a:pt x="473" y="94"/>
                    <a:pt x="472" y="94"/>
                  </a:cubicBezTo>
                  <a:cubicBezTo>
                    <a:pt x="472" y="94"/>
                    <a:pt x="472" y="94"/>
                    <a:pt x="471" y="94"/>
                  </a:cubicBezTo>
                  <a:cubicBezTo>
                    <a:pt x="471" y="94"/>
                    <a:pt x="470" y="94"/>
                    <a:pt x="470" y="94"/>
                  </a:cubicBezTo>
                  <a:cubicBezTo>
                    <a:pt x="469" y="94"/>
                    <a:pt x="469" y="94"/>
                    <a:pt x="469" y="94"/>
                  </a:cubicBezTo>
                  <a:cubicBezTo>
                    <a:pt x="468" y="94"/>
                    <a:pt x="468" y="94"/>
                    <a:pt x="467" y="94"/>
                  </a:cubicBezTo>
                  <a:cubicBezTo>
                    <a:pt x="467" y="94"/>
                    <a:pt x="467" y="94"/>
                    <a:pt x="467" y="94"/>
                  </a:cubicBezTo>
                  <a:cubicBezTo>
                    <a:pt x="466" y="94"/>
                    <a:pt x="465" y="94"/>
                    <a:pt x="465" y="94"/>
                  </a:cubicBezTo>
                  <a:cubicBezTo>
                    <a:pt x="464" y="94"/>
                    <a:pt x="464" y="94"/>
                    <a:pt x="464" y="94"/>
                  </a:cubicBezTo>
                  <a:cubicBezTo>
                    <a:pt x="463" y="94"/>
                    <a:pt x="463" y="94"/>
                    <a:pt x="463" y="94"/>
                  </a:cubicBezTo>
                  <a:cubicBezTo>
                    <a:pt x="462" y="94"/>
                    <a:pt x="462" y="94"/>
                    <a:pt x="461" y="94"/>
                  </a:cubicBezTo>
                  <a:cubicBezTo>
                    <a:pt x="461" y="95"/>
                    <a:pt x="461" y="95"/>
                    <a:pt x="460" y="95"/>
                  </a:cubicBezTo>
                  <a:cubicBezTo>
                    <a:pt x="460" y="95"/>
                    <a:pt x="460" y="95"/>
                    <a:pt x="460" y="95"/>
                  </a:cubicBezTo>
                  <a:cubicBezTo>
                    <a:pt x="460" y="95"/>
                    <a:pt x="210" y="168"/>
                    <a:pt x="210" y="168"/>
                  </a:cubicBezTo>
                  <a:cubicBezTo>
                    <a:pt x="210" y="91"/>
                    <a:pt x="210" y="91"/>
                    <a:pt x="210" y="91"/>
                  </a:cubicBezTo>
                  <a:cubicBezTo>
                    <a:pt x="351" y="50"/>
                    <a:pt x="351" y="50"/>
                    <a:pt x="351" y="50"/>
                  </a:cubicBezTo>
                  <a:cubicBezTo>
                    <a:pt x="364" y="46"/>
                    <a:pt x="371" y="33"/>
                    <a:pt x="368" y="20"/>
                  </a:cubicBezTo>
                  <a:cubicBezTo>
                    <a:pt x="364" y="7"/>
                    <a:pt x="351" y="0"/>
                    <a:pt x="338" y="4"/>
                  </a:cubicBezTo>
                  <a:cubicBezTo>
                    <a:pt x="180" y="50"/>
                    <a:pt x="180" y="50"/>
                    <a:pt x="180" y="50"/>
                  </a:cubicBezTo>
                  <a:cubicBezTo>
                    <a:pt x="169" y="53"/>
                    <a:pt x="162" y="62"/>
                    <a:pt x="162" y="73"/>
                  </a:cubicBezTo>
                  <a:cubicBezTo>
                    <a:pt x="162" y="391"/>
                    <a:pt x="162" y="391"/>
                    <a:pt x="162" y="391"/>
                  </a:cubicBezTo>
                  <a:cubicBezTo>
                    <a:pt x="146" y="381"/>
                    <a:pt x="126" y="376"/>
                    <a:pt x="105" y="376"/>
                  </a:cubicBezTo>
                  <a:cubicBezTo>
                    <a:pt x="47" y="376"/>
                    <a:pt x="0" y="418"/>
                    <a:pt x="0" y="469"/>
                  </a:cubicBezTo>
                  <a:cubicBezTo>
                    <a:pt x="0" y="520"/>
                    <a:pt x="47" y="562"/>
                    <a:pt x="105" y="562"/>
                  </a:cubicBezTo>
                  <a:cubicBezTo>
                    <a:pt x="163" y="562"/>
                    <a:pt x="210" y="520"/>
                    <a:pt x="210" y="469"/>
                  </a:cubicBezTo>
                  <a:cubicBezTo>
                    <a:pt x="210" y="217"/>
                    <a:pt x="210" y="217"/>
                    <a:pt x="210" y="217"/>
                  </a:cubicBezTo>
                  <a:cubicBezTo>
                    <a:pt x="443" y="150"/>
                    <a:pt x="443" y="150"/>
                    <a:pt x="443" y="150"/>
                  </a:cubicBezTo>
                  <a:cubicBezTo>
                    <a:pt x="443" y="309"/>
                    <a:pt x="443" y="309"/>
                    <a:pt x="443" y="309"/>
                  </a:cubicBezTo>
                  <a:cubicBezTo>
                    <a:pt x="427" y="300"/>
                    <a:pt x="407" y="294"/>
                    <a:pt x="386" y="294"/>
                  </a:cubicBezTo>
                  <a:cubicBezTo>
                    <a:pt x="328" y="294"/>
                    <a:pt x="281" y="336"/>
                    <a:pt x="281" y="387"/>
                  </a:cubicBezTo>
                  <a:cubicBezTo>
                    <a:pt x="281" y="439"/>
                    <a:pt x="328" y="480"/>
                    <a:pt x="386" y="480"/>
                  </a:cubicBezTo>
                  <a:cubicBezTo>
                    <a:pt x="444" y="480"/>
                    <a:pt x="491" y="439"/>
                    <a:pt x="491" y="387"/>
                  </a:cubicBezTo>
                  <a:close/>
                  <a:moveTo>
                    <a:pt x="105" y="514"/>
                  </a:moveTo>
                  <a:cubicBezTo>
                    <a:pt x="74" y="514"/>
                    <a:pt x="48" y="494"/>
                    <a:pt x="48" y="469"/>
                  </a:cubicBezTo>
                  <a:cubicBezTo>
                    <a:pt x="48" y="444"/>
                    <a:pt x="74" y="424"/>
                    <a:pt x="105" y="424"/>
                  </a:cubicBezTo>
                  <a:cubicBezTo>
                    <a:pt x="137" y="424"/>
                    <a:pt x="162" y="444"/>
                    <a:pt x="162" y="469"/>
                  </a:cubicBezTo>
                  <a:cubicBezTo>
                    <a:pt x="162" y="494"/>
                    <a:pt x="137" y="514"/>
                    <a:pt x="105" y="514"/>
                  </a:cubicBezTo>
                  <a:close/>
                  <a:moveTo>
                    <a:pt x="386" y="432"/>
                  </a:moveTo>
                  <a:cubicBezTo>
                    <a:pt x="354" y="432"/>
                    <a:pt x="329" y="412"/>
                    <a:pt x="329" y="387"/>
                  </a:cubicBezTo>
                  <a:cubicBezTo>
                    <a:pt x="329" y="362"/>
                    <a:pt x="354" y="342"/>
                    <a:pt x="386" y="342"/>
                  </a:cubicBezTo>
                  <a:cubicBezTo>
                    <a:pt x="417" y="342"/>
                    <a:pt x="443" y="362"/>
                    <a:pt x="443" y="387"/>
                  </a:cubicBezTo>
                  <a:cubicBezTo>
                    <a:pt x="443" y="412"/>
                    <a:pt x="417" y="432"/>
                    <a:pt x="386" y="432"/>
                  </a:cubicBezTo>
                  <a:close/>
                  <a:moveTo>
                    <a:pt x="386" y="432"/>
                  </a:moveTo>
                  <a:cubicBezTo>
                    <a:pt x="386" y="432"/>
                    <a:pt x="386" y="432"/>
                    <a:pt x="386" y="432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445787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4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9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4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3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/>
      <p:bldP spid="32" grpId="0" animBg="1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/>
          <p:cNvCxnSpPr/>
          <p:nvPr/>
        </p:nvCxnSpPr>
        <p:spPr>
          <a:xfrm>
            <a:off x="3792682" y="0"/>
            <a:ext cx="0" cy="1556084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Овал 4"/>
          <p:cNvSpPr/>
          <p:nvPr/>
        </p:nvSpPr>
        <p:spPr>
          <a:xfrm>
            <a:off x="3158635" y="1689676"/>
            <a:ext cx="1277561" cy="1277561"/>
          </a:xfrm>
          <a:prstGeom prst="ellipse">
            <a:avLst/>
          </a:prstGeom>
          <a:noFill/>
          <a:ln w="19050">
            <a:solidFill>
              <a:srgbClr val="E23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4707726" y="2064570"/>
            <a:ext cx="4249837" cy="9026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000"/>
              </a:lnSpc>
              <a:spcBef>
                <a:spcPts val="1200"/>
              </a:spcBef>
              <a:buNone/>
            </a:pPr>
            <a:r>
              <a:rPr lang="en-US" dirty="0">
                <a:latin typeface="Montserrat Black" panose="00000A00000000000000" pitchFamily="50" charset="0"/>
              </a:rPr>
              <a:t>03/  </a:t>
            </a:r>
            <a:r>
              <a:rPr lang="ru-RU" dirty="0">
                <a:latin typeface="Raleway Heavy" panose="020B0003030101060003" pitchFamily="34" charset="0"/>
              </a:rPr>
              <a:t>СМАРТ-КОНТРАКТЫ</a:t>
            </a:r>
            <a:endParaRPr lang="en-US" dirty="0">
              <a:latin typeface="Raleway Heavy" panose="020B0003030101060003" pitchFamily="34" charset="0"/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7239908" y="4330711"/>
            <a:ext cx="1277561" cy="1277561"/>
          </a:xfrm>
          <a:prstGeom prst="ellipse">
            <a:avLst/>
          </a:prstGeom>
          <a:noFill/>
          <a:ln w="19050">
            <a:solidFill>
              <a:srgbClr val="E23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одзаголовок 2"/>
          <p:cNvSpPr txBox="1">
            <a:spLocks/>
          </p:cNvSpPr>
          <p:nvPr/>
        </p:nvSpPr>
        <p:spPr>
          <a:xfrm>
            <a:off x="2223651" y="4667247"/>
            <a:ext cx="4724403" cy="1882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ts val="2000"/>
              </a:lnSpc>
              <a:spcBef>
                <a:spcPts val="1200"/>
              </a:spcBef>
              <a:buNone/>
            </a:pPr>
            <a:r>
              <a:rPr lang="en-US" sz="3200" dirty="0">
                <a:latin typeface="Montserrat Black" panose="00000A00000000000000" pitchFamily="50" charset="0"/>
              </a:rPr>
              <a:t>04/ </a:t>
            </a:r>
            <a:r>
              <a:rPr lang="ru-RU" sz="3200" dirty="0">
                <a:latin typeface="Montserrat Black" panose="00000A00000000000000" pitchFamily="50" charset="0"/>
              </a:rPr>
              <a:t>ГАРАНТИРОВАНИЕ</a:t>
            </a:r>
          </a:p>
          <a:p>
            <a:pPr marL="0" indent="0" algn="r">
              <a:lnSpc>
                <a:spcPts val="2000"/>
              </a:lnSpc>
              <a:spcBef>
                <a:spcPts val="1200"/>
              </a:spcBef>
              <a:buNone/>
            </a:pPr>
            <a:r>
              <a:rPr lang="ru-RU" sz="3200" dirty="0">
                <a:latin typeface="Montserrat Black" panose="00000A00000000000000" pitchFamily="50" charset="0"/>
              </a:rPr>
              <a:t> ПОДЛИННОСТИ ТОВАРА</a:t>
            </a:r>
            <a:endParaRPr lang="en-US" sz="3200" dirty="0">
              <a:latin typeface="Raleway Heavy" panose="020B0003030101060003" pitchFamily="34" charset="0"/>
            </a:endParaRPr>
          </a:p>
        </p:txBody>
      </p:sp>
      <p:grpSp>
        <p:nvGrpSpPr>
          <p:cNvPr id="12" name="Группа 11"/>
          <p:cNvGrpSpPr/>
          <p:nvPr/>
        </p:nvGrpSpPr>
        <p:grpSpPr>
          <a:xfrm>
            <a:off x="3797415" y="3080088"/>
            <a:ext cx="4092551" cy="1150900"/>
            <a:chOff x="3797415" y="3657600"/>
            <a:chExt cx="4092551" cy="1150900"/>
          </a:xfrm>
        </p:grpSpPr>
        <p:cxnSp>
          <p:nvCxnSpPr>
            <p:cNvPr id="13" name="Прямая соединительная линия 12"/>
            <p:cNvCxnSpPr/>
            <p:nvPr/>
          </p:nvCxnSpPr>
          <p:spPr>
            <a:xfrm>
              <a:off x="3797415" y="3657600"/>
              <a:ext cx="0" cy="57545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>
              <a:off x="3797415" y="4233050"/>
              <a:ext cx="4092551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>
              <a:off x="7887983" y="4233050"/>
              <a:ext cx="0" cy="57545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up 60">
            <a:extLst>
              <a:ext uri="{FF2B5EF4-FFF2-40B4-BE49-F238E27FC236}">
                <a16:creationId xmlns:a16="http://schemas.microsoft.com/office/drawing/2014/main" id="{C62DA5AC-57D2-4009-A03C-FA64AC581450}"/>
              </a:ext>
            </a:extLst>
          </p:cNvPr>
          <p:cNvGrpSpPr>
            <a:grpSpLocks noChangeAspect="1"/>
          </p:cNvGrpSpPr>
          <p:nvPr/>
        </p:nvGrpSpPr>
        <p:grpSpPr>
          <a:xfrm>
            <a:off x="7522942" y="4649451"/>
            <a:ext cx="711492" cy="640080"/>
            <a:chOff x="9956800" y="2936875"/>
            <a:chExt cx="6864350" cy="6175376"/>
          </a:xfrm>
        </p:grpSpPr>
        <p:sp>
          <p:nvSpPr>
            <p:cNvPr id="26" name="Freeform 428">
              <a:extLst>
                <a:ext uri="{FF2B5EF4-FFF2-40B4-BE49-F238E27FC236}">
                  <a16:creationId xmlns:a16="http://schemas.microsoft.com/office/drawing/2014/main" id="{734B97B9-7E08-44B3-8034-BE32E43A8F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336588" y="5994400"/>
              <a:ext cx="3357563" cy="2992438"/>
            </a:xfrm>
            <a:custGeom>
              <a:avLst/>
              <a:gdLst>
                <a:gd name="T0" fmla="*/ 713 w 766"/>
                <a:gd name="T1" fmla="*/ 689 h 689"/>
                <a:gd name="T2" fmla="*/ 53 w 766"/>
                <a:gd name="T3" fmla="*/ 689 h 689"/>
                <a:gd name="T4" fmla="*/ 0 w 766"/>
                <a:gd name="T5" fmla="*/ 636 h 689"/>
                <a:gd name="T6" fmla="*/ 0 w 766"/>
                <a:gd name="T7" fmla="*/ 0 h 689"/>
                <a:gd name="T8" fmla="*/ 766 w 766"/>
                <a:gd name="T9" fmla="*/ 0 h 689"/>
                <a:gd name="T10" fmla="*/ 766 w 766"/>
                <a:gd name="T11" fmla="*/ 636 h 689"/>
                <a:gd name="T12" fmla="*/ 713 w 766"/>
                <a:gd name="T13" fmla="*/ 689 h 689"/>
                <a:gd name="T14" fmla="*/ 713 w 766"/>
                <a:gd name="T15" fmla="*/ 689 h 689"/>
                <a:gd name="T16" fmla="*/ 713 w 766"/>
                <a:gd name="T17" fmla="*/ 689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6" h="689">
                  <a:moveTo>
                    <a:pt x="713" y="689"/>
                  </a:moveTo>
                  <a:cubicBezTo>
                    <a:pt x="53" y="689"/>
                    <a:pt x="53" y="689"/>
                    <a:pt x="53" y="689"/>
                  </a:cubicBezTo>
                  <a:cubicBezTo>
                    <a:pt x="23" y="689"/>
                    <a:pt x="0" y="665"/>
                    <a:pt x="0" y="63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66" y="0"/>
                    <a:pt x="766" y="0"/>
                    <a:pt x="766" y="0"/>
                  </a:cubicBezTo>
                  <a:cubicBezTo>
                    <a:pt x="766" y="636"/>
                    <a:pt x="766" y="636"/>
                    <a:pt x="766" y="636"/>
                  </a:cubicBezTo>
                  <a:cubicBezTo>
                    <a:pt x="766" y="665"/>
                    <a:pt x="742" y="689"/>
                    <a:pt x="713" y="689"/>
                  </a:cubicBezTo>
                  <a:close/>
                  <a:moveTo>
                    <a:pt x="713" y="689"/>
                  </a:moveTo>
                  <a:cubicBezTo>
                    <a:pt x="713" y="689"/>
                    <a:pt x="713" y="689"/>
                    <a:pt x="713" y="68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429">
              <a:extLst>
                <a:ext uri="{FF2B5EF4-FFF2-40B4-BE49-F238E27FC236}">
                  <a16:creationId xmlns:a16="http://schemas.microsoft.com/office/drawing/2014/main" id="{6A99F64D-5A01-452E-84AE-960CFF46F7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56800" y="2936875"/>
              <a:ext cx="4452938" cy="6175375"/>
            </a:xfrm>
            <a:custGeom>
              <a:avLst/>
              <a:gdLst>
                <a:gd name="T0" fmla="*/ 201 w 1016"/>
                <a:gd name="T1" fmla="*/ 1422 h 1422"/>
                <a:gd name="T2" fmla="*/ 644 w 1016"/>
                <a:gd name="T3" fmla="*/ 1422 h 1422"/>
                <a:gd name="T4" fmla="*/ 673 w 1016"/>
                <a:gd name="T5" fmla="*/ 1393 h 1422"/>
                <a:gd name="T6" fmla="*/ 644 w 1016"/>
                <a:gd name="T7" fmla="*/ 1364 h 1422"/>
                <a:gd name="T8" fmla="*/ 201 w 1016"/>
                <a:gd name="T9" fmla="*/ 1364 h 1422"/>
                <a:gd name="T10" fmla="*/ 58 w 1016"/>
                <a:gd name="T11" fmla="*/ 1220 h 1422"/>
                <a:gd name="T12" fmla="*/ 58 w 1016"/>
                <a:gd name="T13" fmla="*/ 303 h 1422"/>
                <a:gd name="T14" fmla="*/ 256 w 1016"/>
                <a:gd name="T15" fmla="*/ 303 h 1422"/>
                <a:gd name="T16" fmla="*/ 256 w 1016"/>
                <a:gd name="T17" fmla="*/ 425 h 1422"/>
                <a:gd name="T18" fmla="*/ 285 w 1016"/>
                <a:gd name="T19" fmla="*/ 454 h 1422"/>
                <a:gd name="T20" fmla="*/ 314 w 1016"/>
                <a:gd name="T21" fmla="*/ 425 h 1422"/>
                <a:gd name="T22" fmla="*/ 314 w 1016"/>
                <a:gd name="T23" fmla="*/ 303 h 1422"/>
                <a:gd name="T24" fmla="*/ 702 w 1016"/>
                <a:gd name="T25" fmla="*/ 303 h 1422"/>
                <a:gd name="T26" fmla="*/ 702 w 1016"/>
                <a:gd name="T27" fmla="*/ 425 h 1422"/>
                <a:gd name="T28" fmla="*/ 731 w 1016"/>
                <a:gd name="T29" fmla="*/ 454 h 1422"/>
                <a:gd name="T30" fmla="*/ 760 w 1016"/>
                <a:gd name="T31" fmla="*/ 425 h 1422"/>
                <a:gd name="T32" fmla="*/ 760 w 1016"/>
                <a:gd name="T33" fmla="*/ 303 h 1422"/>
                <a:gd name="T34" fmla="*/ 958 w 1016"/>
                <a:gd name="T35" fmla="*/ 303 h 1422"/>
                <a:gd name="T36" fmla="*/ 958 w 1016"/>
                <a:gd name="T37" fmla="*/ 368 h 1422"/>
                <a:gd name="T38" fmla="*/ 987 w 1016"/>
                <a:gd name="T39" fmla="*/ 397 h 1422"/>
                <a:gd name="T40" fmla="*/ 1016 w 1016"/>
                <a:gd name="T41" fmla="*/ 368 h 1422"/>
                <a:gd name="T42" fmla="*/ 1016 w 1016"/>
                <a:gd name="T43" fmla="*/ 274 h 1422"/>
                <a:gd name="T44" fmla="*/ 987 w 1016"/>
                <a:gd name="T45" fmla="*/ 244 h 1422"/>
                <a:gd name="T46" fmla="*/ 760 w 1016"/>
                <a:gd name="T47" fmla="*/ 244 h 1422"/>
                <a:gd name="T48" fmla="*/ 508 w 1016"/>
                <a:gd name="T49" fmla="*/ 0 h 1422"/>
                <a:gd name="T50" fmla="*/ 257 w 1016"/>
                <a:gd name="T51" fmla="*/ 244 h 1422"/>
                <a:gd name="T52" fmla="*/ 29 w 1016"/>
                <a:gd name="T53" fmla="*/ 244 h 1422"/>
                <a:gd name="T54" fmla="*/ 0 w 1016"/>
                <a:gd name="T55" fmla="*/ 274 h 1422"/>
                <a:gd name="T56" fmla="*/ 0 w 1016"/>
                <a:gd name="T57" fmla="*/ 1220 h 1422"/>
                <a:gd name="T58" fmla="*/ 201 w 1016"/>
                <a:gd name="T59" fmla="*/ 1422 h 1422"/>
                <a:gd name="T60" fmla="*/ 508 w 1016"/>
                <a:gd name="T61" fmla="*/ 58 h 1422"/>
                <a:gd name="T62" fmla="*/ 702 w 1016"/>
                <a:gd name="T63" fmla="*/ 245 h 1422"/>
                <a:gd name="T64" fmla="*/ 314 w 1016"/>
                <a:gd name="T65" fmla="*/ 245 h 1422"/>
                <a:gd name="T66" fmla="*/ 508 w 1016"/>
                <a:gd name="T67" fmla="*/ 58 h 1422"/>
                <a:gd name="T68" fmla="*/ 508 w 1016"/>
                <a:gd name="T69" fmla="*/ 58 h 1422"/>
                <a:gd name="T70" fmla="*/ 508 w 1016"/>
                <a:gd name="T71" fmla="*/ 58 h 1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16" h="1422">
                  <a:moveTo>
                    <a:pt x="201" y="1422"/>
                  </a:moveTo>
                  <a:cubicBezTo>
                    <a:pt x="644" y="1422"/>
                    <a:pt x="644" y="1422"/>
                    <a:pt x="644" y="1422"/>
                  </a:cubicBezTo>
                  <a:cubicBezTo>
                    <a:pt x="660" y="1422"/>
                    <a:pt x="673" y="1409"/>
                    <a:pt x="673" y="1393"/>
                  </a:cubicBezTo>
                  <a:cubicBezTo>
                    <a:pt x="673" y="1377"/>
                    <a:pt x="660" y="1364"/>
                    <a:pt x="644" y="1364"/>
                  </a:cubicBezTo>
                  <a:cubicBezTo>
                    <a:pt x="201" y="1364"/>
                    <a:pt x="201" y="1364"/>
                    <a:pt x="201" y="1364"/>
                  </a:cubicBezTo>
                  <a:cubicBezTo>
                    <a:pt x="122" y="1364"/>
                    <a:pt x="58" y="1299"/>
                    <a:pt x="58" y="1220"/>
                  </a:cubicBezTo>
                  <a:cubicBezTo>
                    <a:pt x="58" y="303"/>
                    <a:pt x="58" y="303"/>
                    <a:pt x="58" y="303"/>
                  </a:cubicBezTo>
                  <a:cubicBezTo>
                    <a:pt x="256" y="303"/>
                    <a:pt x="256" y="303"/>
                    <a:pt x="256" y="303"/>
                  </a:cubicBezTo>
                  <a:cubicBezTo>
                    <a:pt x="256" y="425"/>
                    <a:pt x="256" y="425"/>
                    <a:pt x="256" y="425"/>
                  </a:cubicBezTo>
                  <a:cubicBezTo>
                    <a:pt x="256" y="441"/>
                    <a:pt x="269" y="454"/>
                    <a:pt x="285" y="454"/>
                  </a:cubicBezTo>
                  <a:cubicBezTo>
                    <a:pt x="301" y="454"/>
                    <a:pt x="314" y="441"/>
                    <a:pt x="314" y="425"/>
                  </a:cubicBezTo>
                  <a:cubicBezTo>
                    <a:pt x="314" y="303"/>
                    <a:pt x="314" y="303"/>
                    <a:pt x="314" y="303"/>
                  </a:cubicBezTo>
                  <a:cubicBezTo>
                    <a:pt x="702" y="303"/>
                    <a:pt x="702" y="303"/>
                    <a:pt x="702" y="303"/>
                  </a:cubicBezTo>
                  <a:cubicBezTo>
                    <a:pt x="702" y="425"/>
                    <a:pt x="702" y="425"/>
                    <a:pt x="702" y="425"/>
                  </a:cubicBezTo>
                  <a:cubicBezTo>
                    <a:pt x="702" y="441"/>
                    <a:pt x="715" y="454"/>
                    <a:pt x="731" y="454"/>
                  </a:cubicBezTo>
                  <a:cubicBezTo>
                    <a:pt x="747" y="454"/>
                    <a:pt x="760" y="441"/>
                    <a:pt x="760" y="425"/>
                  </a:cubicBezTo>
                  <a:cubicBezTo>
                    <a:pt x="760" y="303"/>
                    <a:pt x="760" y="303"/>
                    <a:pt x="760" y="303"/>
                  </a:cubicBezTo>
                  <a:cubicBezTo>
                    <a:pt x="958" y="303"/>
                    <a:pt x="958" y="303"/>
                    <a:pt x="958" y="303"/>
                  </a:cubicBezTo>
                  <a:cubicBezTo>
                    <a:pt x="958" y="368"/>
                    <a:pt x="958" y="368"/>
                    <a:pt x="958" y="368"/>
                  </a:cubicBezTo>
                  <a:cubicBezTo>
                    <a:pt x="958" y="384"/>
                    <a:pt x="971" y="397"/>
                    <a:pt x="987" y="397"/>
                  </a:cubicBezTo>
                  <a:cubicBezTo>
                    <a:pt x="1003" y="397"/>
                    <a:pt x="1016" y="384"/>
                    <a:pt x="1016" y="368"/>
                  </a:cubicBezTo>
                  <a:cubicBezTo>
                    <a:pt x="1016" y="274"/>
                    <a:pt x="1016" y="274"/>
                    <a:pt x="1016" y="274"/>
                  </a:cubicBezTo>
                  <a:cubicBezTo>
                    <a:pt x="1016" y="258"/>
                    <a:pt x="1003" y="244"/>
                    <a:pt x="987" y="244"/>
                  </a:cubicBezTo>
                  <a:cubicBezTo>
                    <a:pt x="760" y="244"/>
                    <a:pt x="760" y="244"/>
                    <a:pt x="760" y="244"/>
                  </a:cubicBezTo>
                  <a:cubicBezTo>
                    <a:pt x="756" y="109"/>
                    <a:pt x="645" y="0"/>
                    <a:pt x="508" y="0"/>
                  </a:cubicBezTo>
                  <a:cubicBezTo>
                    <a:pt x="372" y="0"/>
                    <a:pt x="260" y="109"/>
                    <a:pt x="257" y="244"/>
                  </a:cubicBezTo>
                  <a:cubicBezTo>
                    <a:pt x="29" y="244"/>
                    <a:pt x="29" y="244"/>
                    <a:pt x="29" y="244"/>
                  </a:cubicBezTo>
                  <a:cubicBezTo>
                    <a:pt x="13" y="244"/>
                    <a:pt x="0" y="258"/>
                    <a:pt x="0" y="274"/>
                  </a:cubicBezTo>
                  <a:cubicBezTo>
                    <a:pt x="0" y="1220"/>
                    <a:pt x="0" y="1220"/>
                    <a:pt x="0" y="1220"/>
                  </a:cubicBezTo>
                  <a:cubicBezTo>
                    <a:pt x="0" y="1332"/>
                    <a:pt x="91" y="1422"/>
                    <a:pt x="201" y="1422"/>
                  </a:cubicBezTo>
                  <a:close/>
                  <a:moveTo>
                    <a:pt x="508" y="58"/>
                  </a:moveTo>
                  <a:cubicBezTo>
                    <a:pt x="612" y="58"/>
                    <a:pt x="698" y="141"/>
                    <a:pt x="702" y="245"/>
                  </a:cubicBezTo>
                  <a:cubicBezTo>
                    <a:pt x="314" y="245"/>
                    <a:pt x="314" y="245"/>
                    <a:pt x="314" y="245"/>
                  </a:cubicBezTo>
                  <a:cubicBezTo>
                    <a:pt x="318" y="141"/>
                    <a:pt x="404" y="58"/>
                    <a:pt x="508" y="58"/>
                  </a:cubicBezTo>
                  <a:close/>
                  <a:moveTo>
                    <a:pt x="508" y="58"/>
                  </a:moveTo>
                  <a:cubicBezTo>
                    <a:pt x="508" y="58"/>
                    <a:pt x="508" y="58"/>
                    <a:pt x="508" y="58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430">
              <a:extLst>
                <a:ext uri="{FF2B5EF4-FFF2-40B4-BE49-F238E27FC236}">
                  <a16:creationId xmlns:a16="http://schemas.microsoft.com/office/drawing/2014/main" id="{9905231C-80FC-42DE-92F4-AFC84D1BBA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204825" y="4808538"/>
              <a:ext cx="3616325" cy="4303713"/>
            </a:xfrm>
            <a:custGeom>
              <a:avLst/>
              <a:gdLst>
                <a:gd name="T0" fmla="*/ 207 w 825"/>
                <a:gd name="T1" fmla="*/ 205 h 991"/>
                <a:gd name="T2" fmla="*/ 207 w 825"/>
                <a:gd name="T3" fmla="*/ 245 h 991"/>
                <a:gd name="T4" fmla="*/ 30 w 825"/>
                <a:gd name="T5" fmla="*/ 245 h 991"/>
                <a:gd name="T6" fmla="*/ 0 w 825"/>
                <a:gd name="T7" fmla="*/ 274 h 991"/>
                <a:gd name="T8" fmla="*/ 0 w 825"/>
                <a:gd name="T9" fmla="*/ 855 h 991"/>
                <a:gd name="T10" fmla="*/ 136 w 825"/>
                <a:gd name="T11" fmla="*/ 991 h 991"/>
                <a:gd name="T12" fmla="*/ 689 w 825"/>
                <a:gd name="T13" fmla="*/ 991 h 991"/>
                <a:gd name="T14" fmla="*/ 825 w 825"/>
                <a:gd name="T15" fmla="*/ 855 h 991"/>
                <a:gd name="T16" fmla="*/ 825 w 825"/>
                <a:gd name="T17" fmla="*/ 273 h 991"/>
                <a:gd name="T18" fmla="*/ 796 w 825"/>
                <a:gd name="T19" fmla="*/ 244 h 991"/>
                <a:gd name="T20" fmla="*/ 618 w 825"/>
                <a:gd name="T21" fmla="*/ 244 h 991"/>
                <a:gd name="T22" fmla="*/ 618 w 825"/>
                <a:gd name="T23" fmla="*/ 205 h 991"/>
                <a:gd name="T24" fmla="*/ 413 w 825"/>
                <a:gd name="T25" fmla="*/ 0 h 991"/>
                <a:gd name="T26" fmla="*/ 207 w 825"/>
                <a:gd name="T27" fmla="*/ 205 h 991"/>
                <a:gd name="T28" fmla="*/ 767 w 825"/>
                <a:gd name="T29" fmla="*/ 302 h 991"/>
                <a:gd name="T30" fmla="*/ 767 w 825"/>
                <a:gd name="T31" fmla="*/ 855 h 991"/>
                <a:gd name="T32" fmla="*/ 689 w 825"/>
                <a:gd name="T33" fmla="*/ 933 h 991"/>
                <a:gd name="T34" fmla="*/ 136 w 825"/>
                <a:gd name="T35" fmla="*/ 933 h 991"/>
                <a:gd name="T36" fmla="*/ 59 w 825"/>
                <a:gd name="T37" fmla="*/ 855 h 991"/>
                <a:gd name="T38" fmla="*/ 59 w 825"/>
                <a:gd name="T39" fmla="*/ 302 h 991"/>
                <a:gd name="T40" fmla="*/ 207 w 825"/>
                <a:gd name="T41" fmla="*/ 302 h 991"/>
                <a:gd name="T42" fmla="*/ 207 w 825"/>
                <a:gd name="T43" fmla="*/ 384 h 991"/>
                <a:gd name="T44" fmla="*/ 236 w 825"/>
                <a:gd name="T45" fmla="*/ 413 h 991"/>
                <a:gd name="T46" fmla="*/ 265 w 825"/>
                <a:gd name="T47" fmla="*/ 384 h 991"/>
                <a:gd name="T48" fmla="*/ 265 w 825"/>
                <a:gd name="T49" fmla="*/ 302 h 991"/>
                <a:gd name="T50" fmla="*/ 560 w 825"/>
                <a:gd name="T51" fmla="*/ 302 h 991"/>
                <a:gd name="T52" fmla="*/ 560 w 825"/>
                <a:gd name="T53" fmla="*/ 384 h 991"/>
                <a:gd name="T54" fmla="*/ 590 w 825"/>
                <a:gd name="T55" fmla="*/ 413 h 991"/>
                <a:gd name="T56" fmla="*/ 619 w 825"/>
                <a:gd name="T57" fmla="*/ 384 h 991"/>
                <a:gd name="T58" fmla="*/ 619 w 825"/>
                <a:gd name="T59" fmla="*/ 302 h 991"/>
                <a:gd name="T60" fmla="*/ 767 w 825"/>
                <a:gd name="T61" fmla="*/ 302 h 991"/>
                <a:gd name="T62" fmla="*/ 413 w 825"/>
                <a:gd name="T63" fmla="*/ 58 h 991"/>
                <a:gd name="T64" fmla="*/ 560 w 825"/>
                <a:gd name="T65" fmla="*/ 205 h 991"/>
                <a:gd name="T66" fmla="*/ 560 w 825"/>
                <a:gd name="T67" fmla="*/ 245 h 991"/>
                <a:gd name="T68" fmla="*/ 265 w 825"/>
                <a:gd name="T69" fmla="*/ 245 h 991"/>
                <a:gd name="T70" fmla="*/ 265 w 825"/>
                <a:gd name="T71" fmla="*/ 205 h 991"/>
                <a:gd name="T72" fmla="*/ 413 w 825"/>
                <a:gd name="T73" fmla="*/ 58 h 991"/>
                <a:gd name="T74" fmla="*/ 413 w 825"/>
                <a:gd name="T75" fmla="*/ 58 h 991"/>
                <a:gd name="T76" fmla="*/ 413 w 825"/>
                <a:gd name="T77" fmla="*/ 58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25" h="991">
                  <a:moveTo>
                    <a:pt x="207" y="205"/>
                  </a:moveTo>
                  <a:cubicBezTo>
                    <a:pt x="207" y="245"/>
                    <a:pt x="207" y="245"/>
                    <a:pt x="207" y="245"/>
                  </a:cubicBezTo>
                  <a:cubicBezTo>
                    <a:pt x="30" y="245"/>
                    <a:pt x="30" y="245"/>
                    <a:pt x="30" y="245"/>
                  </a:cubicBezTo>
                  <a:cubicBezTo>
                    <a:pt x="14" y="245"/>
                    <a:pt x="0" y="258"/>
                    <a:pt x="0" y="274"/>
                  </a:cubicBezTo>
                  <a:cubicBezTo>
                    <a:pt x="0" y="855"/>
                    <a:pt x="0" y="855"/>
                    <a:pt x="0" y="855"/>
                  </a:cubicBezTo>
                  <a:cubicBezTo>
                    <a:pt x="0" y="930"/>
                    <a:pt x="61" y="991"/>
                    <a:pt x="136" y="991"/>
                  </a:cubicBezTo>
                  <a:cubicBezTo>
                    <a:pt x="689" y="991"/>
                    <a:pt x="689" y="991"/>
                    <a:pt x="689" y="991"/>
                  </a:cubicBezTo>
                  <a:cubicBezTo>
                    <a:pt x="764" y="991"/>
                    <a:pt x="825" y="930"/>
                    <a:pt x="825" y="855"/>
                  </a:cubicBezTo>
                  <a:cubicBezTo>
                    <a:pt x="825" y="273"/>
                    <a:pt x="825" y="273"/>
                    <a:pt x="825" y="273"/>
                  </a:cubicBezTo>
                  <a:cubicBezTo>
                    <a:pt x="825" y="257"/>
                    <a:pt x="812" y="244"/>
                    <a:pt x="796" y="244"/>
                  </a:cubicBezTo>
                  <a:cubicBezTo>
                    <a:pt x="618" y="244"/>
                    <a:pt x="618" y="244"/>
                    <a:pt x="618" y="244"/>
                  </a:cubicBezTo>
                  <a:cubicBezTo>
                    <a:pt x="618" y="205"/>
                    <a:pt x="618" y="205"/>
                    <a:pt x="618" y="205"/>
                  </a:cubicBezTo>
                  <a:cubicBezTo>
                    <a:pt x="618" y="92"/>
                    <a:pt x="526" y="0"/>
                    <a:pt x="413" y="0"/>
                  </a:cubicBezTo>
                  <a:cubicBezTo>
                    <a:pt x="300" y="0"/>
                    <a:pt x="207" y="92"/>
                    <a:pt x="207" y="205"/>
                  </a:cubicBezTo>
                  <a:close/>
                  <a:moveTo>
                    <a:pt x="767" y="302"/>
                  </a:moveTo>
                  <a:cubicBezTo>
                    <a:pt x="767" y="855"/>
                    <a:pt x="767" y="855"/>
                    <a:pt x="767" y="855"/>
                  </a:cubicBezTo>
                  <a:cubicBezTo>
                    <a:pt x="767" y="898"/>
                    <a:pt x="732" y="933"/>
                    <a:pt x="689" y="933"/>
                  </a:cubicBezTo>
                  <a:cubicBezTo>
                    <a:pt x="136" y="933"/>
                    <a:pt x="136" y="933"/>
                    <a:pt x="136" y="933"/>
                  </a:cubicBezTo>
                  <a:cubicBezTo>
                    <a:pt x="94" y="933"/>
                    <a:pt x="59" y="898"/>
                    <a:pt x="59" y="855"/>
                  </a:cubicBezTo>
                  <a:cubicBezTo>
                    <a:pt x="59" y="302"/>
                    <a:pt x="59" y="302"/>
                    <a:pt x="59" y="302"/>
                  </a:cubicBezTo>
                  <a:cubicBezTo>
                    <a:pt x="207" y="302"/>
                    <a:pt x="207" y="302"/>
                    <a:pt x="207" y="302"/>
                  </a:cubicBezTo>
                  <a:cubicBezTo>
                    <a:pt x="207" y="384"/>
                    <a:pt x="207" y="384"/>
                    <a:pt x="207" y="384"/>
                  </a:cubicBezTo>
                  <a:cubicBezTo>
                    <a:pt x="207" y="400"/>
                    <a:pt x="220" y="413"/>
                    <a:pt x="236" y="413"/>
                  </a:cubicBezTo>
                  <a:cubicBezTo>
                    <a:pt x="252" y="413"/>
                    <a:pt x="265" y="400"/>
                    <a:pt x="265" y="384"/>
                  </a:cubicBezTo>
                  <a:cubicBezTo>
                    <a:pt x="265" y="302"/>
                    <a:pt x="265" y="302"/>
                    <a:pt x="265" y="302"/>
                  </a:cubicBezTo>
                  <a:cubicBezTo>
                    <a:pt x="560" y="302"/>
                    <a:pt x="560" y="302"/>
                    <a:pt x="560" y="302"/>
                  </a:cubicBezTo>
                  <a:cubicBezTo>
                    <a:pt x="560" y="384"/>
                    <a:pt x="560" y="384"/>
                    <a:pt x="560" y="384"/>
                  </a:cubicBezTo>
                  <a:cubicBezTo>
                    <a:pt x="560" y="400"/>
                    <a:pt x="574" y="413"/>
                    <a:pt x="590" y="413"/>
                  </a:cubicBezTo>
                  <a:cubicBezTo>
                    <a:pt x="606" y="413"/>
                    <a:pt x="619" y="400"/>
                    <a:pt x="619" y="384"/>
                  </a:cubicBezTo>
                  <a:cubicBezTo>
                    <a:pt x="619" y="302"/>
                    <a:pt x="619" y="302"/>
                    <a:pt x="619" y="302"/>
                  </a:cubicBezTo>
                  <a:lnTo>
                    <a:pt x="767" y="302"/>
                  </a:lnTo>
                  <a:close/>
                  <a:moveTo>
                    <a:pt x="413" y="58"/>
                  </a:moveTo>
                  <a:cubicBezTo>
                    <a:pt x="494" y="58"/>
                    <a:pt x="560" y="124"/>
                    <a:pt x="560" y="205"/>
                  </a:cubicBezTo>
                  <a:cubicBezTo>
                    <a:pt x="560" y="245"/>
                    <a:pt x="560" y="245"/>
                    <a:pt x="560" y="245"/>
                  </a:cubicBezTo>
                  <a:cubicBezTo>
                    <a:pt x="265" y="245"/>
                    <a:pt x="265" y="245"/>
                    <a:pt x="265" y="245"/>
                  </a:cubicBezTo>
                  <a:cubicBezTo>
                    <a:pt x="265" y="205"/>
                    <a:pt x="265" y="205"/>
                    <a:pt x="265" y="205"/>
                  </a:cubicBezTo>
                  <a:cubicBezTo>
                    <a:pt x="265" y="124"/>
                    <a:pt x="331" y="58"/>
                    <a:pt x="413" y="58"/>
                  </a:cubicBezTo>
                  <a:close/>
                  <a:moveTo>
                    <a:pt x="413" y="58"/>
                  </a:moveTo>
                  <a:cubicBezTo>
                    <a:pt x="413" y="58"/>
                    <a:pt x="413" y="58"/>
                    <a:pt x="413" y="58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" name="Group 261">
            <a:extLst>
              <a:ext uri="{FF2B5EF4-FFF2-40B4-BE49-F238E27FC236}">
                <a16:creationId xmlns:a16="http://schemas.microsoft.com/office/drawing/2014/main" id="{D9B465F6-573C-4561-ABDE-6238FAB21A9B}"/>
              </a:ext>
            </a:extLst>
          </p:cNvPr>
          <p:cNvGrpSpPr>
            <a:grpSpLocks noChangeAspect="1"/>
          </p:cNvGrpSpPr>
          <p:nvPr/>
        </p:nvGrpSpPr>
        <p:grpSpPr>
          <a:xfrm>
            <a:off x="3381202" y="2097478"/>
            <a:ext cx="822960" cy="536449"/>
            <a:chOff x="10169526" y="4614863"/>
            <a:chExt cx="6894513" cy="4494212"/>
          </a:xfrm>
        </p:grpSpPr>
        <p:sp>
          <p:nvSpPr>
            <p:cNvPr id="30" name="Freeform 387">
              <a:extLst>
                <a:ext uri="{FF2B5EF4-FFF2-40B4-BE49-F238E27FC236}">
                  <a16:creationId xmlns:a16="http://schemas.microsoft.com/office/drawing/2014/main" id="{81815D60-7B1A-46CD-B9F6-FDACC79CC8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01288" y="4759325"/>
              <a:ext cx="1617663" cy="2433638"/>
            </a:xfrm>
            <a:custGeom>
              <a:avLst/>
              <a:gdLst>
                <a:gd name="T0" fmla="*/ 0 w 1019"/>
                <a:gd name="T1" fmla="*/ 1344 h 1533"/>
                <a:gd name="T2" fmla="*/ 467 w 1019"/>
                <a:gd name="T3" fmla="*/ 0 h 1533"/>
                <a:gd name="T4" fmla="*/ 1019 w 1019"/>
                <a:gd name="T5" fmla="*/ 189 h 1533"/>
                <a:gd name="T6" fmla="*/ 555 w 1019"/>
                <a:gd name="T7" fmla="*/ 1533 h 1533"/>
                <a:gd name="T8" fmla="*/ 0 w 1019"/>
                <a:gd name="T9" fmla="*/ 1344 h 1533"/>
                <a:gd name="T10" fmla="*/ 0 w 1019"/>
                <a:gd name="T11" fmla="*/ 1344 h 1533"/>
                <a:gd name="T12" fmla="*/ 0 w 1019"/>
                <a:gd name="T13" fmla="*/ 1344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9" h="1533">
                  <a:moveTo>
                    <a:pt x="0" y="1344"/>
                  </a:moveTo>
                  <a:lnTo>
                    <a:pt x="467" y="0"/>
                  </a:lnTo>
                  <a:lnTo>
                    <a:pt x="1019" y="189"/>
                  </a:lnTo>
                  <a:lnTo>
                    <a:pt x="555" y="1533"/>
                  </a:lnTo>
                  <a:lnTo>
                    <a:pt x="0" y="1344"/>
                  </a:lnTo>
                  <a:close/>
                  <a:moveTo>
                    <a:pt x="0" y="1344"/>
                  </a:moveTo>
                  <a:lnTo>
                    <a:pt x="0" y="13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388">
              <a:extLst>
                <a:ext uri="{FF2B5EF4-FFF2-40B4-BE49-F238E27FC236}">
                  <a16:creationId xmlns:a16="http://schemas.microsoft.com/office/drawing/2014/main" id="{CCBFE9CB-C019-4265-9CCC-0E6C9C30E2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01288" y="4759325"/>
              <a:ext cx="1617663" cy="2433638"/>
            </a:xfrm>
            <a:custGeom>
              <a:avLst/>
              <a:gdLst>
                <a:gd name="T0" fmla="*/ 0 w 1019"/>
                <a:gd name="T1" fmla="*/ 1344 h 1533"/>
                <a:gd name="T2" fmla="*/ 467 w 1019"/>
                <a:gd name="T3" fmla="*/ 0 h 1533"/>
                <a:gd name="T4" fmla="*/ 1019 w 1019"/>
                <a:gd name="T5" fmla="*/ 189 h 1533"/>
                <a:gd name="T6" fmla="*/ 555 w 1019"/>
                <a:gd name="T7" fmla="*/ 1533 h 1533"/>
                <a:gd name="T8" fmla="*/ 0 w 1019"/>
                <a:gd name="T9" fmla="*/ 1344 h 1533"/>
                <a:gd name="T10" fmla="*/ 0 w 1019"/>
                <a:gd name="T11" fmla="*/ 1344 h 1533"/>
                <a:gd name="T12" fmla="*/ 0 w 1019"/>
                <a:gd name="T13" fmla="*/ 1344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9" h="1533">
                  <a:moveTo>
                    <a:pt x="0" y="1344"/>
                  </a:moveTo>
                  <a:lnTo>
                    <a:pt x="467" y="0"/>
                  </a:lnTo>
                  <a:lnTo>
                    <a:pt x="1019" y="189"/>
                  </a:lnTo>
                  <a:lnTo>
                    <a:pt x="555" y="1533"/>
                  </a:lnTo>
                  <a:lnTo>
                    <a:pt x="0" y="1344"/>
                  </a:lnTo>
                  <a:moveTo>
                    <a:pt x="0" y="1344"/>
                  </a:moveTo>
                  <a:lnTo>
                    <a:pt x="0" y="134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389">
              <a:extLst>
                <a:ext uri="{FF2B5EF4-FFF2-40B4-BE49-F238E27FC236}">
                  <a16:creationId xmlns:a16="http://schemas.microsoft.com/office/drawing/2014/main" id="{712AC49C-B9AA-42F5-8827-3B1C3B5794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69526" y="4614863"/>
              <a:ext cx="4724400" cy="2703513"/>
            </a:xfrm>
            <a:custGeom>
              <a:avLst/>
              <a:gdLst>
                <a:gd name="T0" fmla="*/ 545 w 1078"/>
                <a:gd name="T1" fmla="*/ 74 h 622"/>
                <a:gd name="T2" fmla="*/ 525 w 1078"/>
                <a:gd name="T3" fmla="*/ 84 h 622"/>
                <a:gd name="T4" fmla="*/ 447 w 1078"/>
                <a:gd name="T5" fmla="*/ 88 h 622"/>
                <a:gd name="T6" fmla="*/ 415 w 1078"/>
                <a:gd name="T7" fmla="*/ 77 h 622"/>
                <a:gd name="T8" fmla="*/ 409 w 1078"/>
                <a:gd name="T9" fmla="*/ 74 h 622"/>
                <a:gd name="T10" fmla="*/ 208 w 1078"/>
                <a:gd name="T11" fmla="*/ 5 h 622"/>
                <a:gd name="T12" fmla="*/ 171 w 1078"/>
                <a:gd name="T13" fmla="*/ 23 h 622"/>
                <a:gd name="T14" fmla="*/ 3 w 1078"/>
                <a:gd name="T15" fmla="*/ 514 h 622"/>
                <a:gd name="T16" fmla="*/ 4 w 1078"/>
                <a:gd name="T17" fmla="*/ 536 h 622"/>
                <a:gd name="T18" fmla="*/ 21 w 1078"/>
                <a:gd name="T19" fmla="*/ 551 h 622"/>
                <a:gd name="T20" fmla="*/ 221 w 1078"/>
                <a:gd name="T21" fmla="*/ 620 h 622"/>
                <a:gd name="T22" fmla="*/ 230 w 1078"/>
                <a:gd name="T23" fmla="*/ 622 h 622"/>
                <a:gd name="T24" fmla="*/ 258 w 1078"/>
                <a:gd name="T25" fmla="*/ 602 h 622"/>
                <a:gd name="T26" fmla="*/ 417 w 1078"/>
                <a:gd name="T27" fmla="*/ 139 h 622"/>
                <a:gd name="T28" fmla="*/ 428 w 1078"/>
                <a:gd name="T29" fmla="*/ 143 h 622"/>
                <a:gd name="T30" fmla="*/ 551 w 1078"/>
                <a:gd name="T31" fmla="*/ 136 h 622"/>
                <a:gd name="T32" fmla="*/ 571 w 1078"/>
                <a:gd name="T33" fmla="*/ 126 h 622"/>
                <a:gd name="T34" fmla="*/ 648 w 1078"/>
                <a:gd name="T35" fmla="*/ 122 h 622"/>
                <a:gd name="T36" fmla="*/ 1017 w 1078"/>
                <a:gd name="T37" fmla="*/ 249 h 622"/>
                <a:gd name="T38" fmla="*/ 991 w 1078"/>
                <a:gd name="T39" fmla="*/ 292 h 622"/>
                <a:gd name="T40" fmla="*/ 922 w 1078"/>
                <a:gd name="T41" fmla="*/ 293 h 622"/>
                <a:gd name="T42" fmla="*/ 757 w 1078"/>
                <a:gd name="T43" fmla="*/ 236 h 622"/>
                <a:gd name="T44" fmla="*/ 734 w 1078"/>
                <a:gd name="T45" fmla="*/ 238 h 622"/>
                <a:gd name="T46" fmla="*/ 720 w 1078"/>
                <a:gd name="T47" fmla="*/ 256 h 622"/>
                <a:gd name="T48" fmla="*/ 624 w 1078"/>
                <a:gd name="T49" fmla="*/ 382 h 622"/>
                <a:gd name="T50" fmla="*/ 454 w 1078"/>
                <a:gd name="T51" fmla="*/ 384 h 622"/>
                <a:gd name="T52" fmla="*/ 418 w 1078"/>
                <a:gd name="T53" fmla="*/ 402 h 622"/>
                <a:gd name="T54" fmla="*/ 436 w 1078"/>
                <a:gd name="T55" fmla="*/ 439 h 622"/>
                <a:gd name="T56" fmla="*/ 544 w 1078"/>
                <a:gd name="T57" fmla="*/ 459 h 622"/>
                <a:gd name="T58" fmla="*/ 651 w 1078"/>
                <a:gd name="T59" fmla="*/ 433 h 622"/>
                <a:gd name="T60" fmla="*/ 765 w 1078"/>
                <a:gd name="T61" fmla="*/ 300 h 622"/>
                <a:gd name="T62" fmla="*/ 902 w 1078"/>
                <a:gd name="T63" fmla="*/ 347 h 622"/>
                <a:gd name="T64" fmla="*/ 1024 w 1078"/>
                <a:gd name="T65" fmla="*/ 340 h 622"/>
                <a:gd name="T66" fmla="*/ 1078 w 1078"/>
                <a:gd name="T67" fmla="*/ 230 h 622"/>
                <a:gd name="T68" fmla="*/ 1058 w 1078"/>
                <a:gd name="T69" fmla="*/ 202 h 622"/>
                <a:gd name="T70" fmla="*/ 667 w 1078"/>
                <a:gd name="T71" fmla="*/ 67 h 622"/>
                <a:gd name="T72" fmla="*/ 545 w 1078"/>
                <a:gd name="T73" fmla="*/ 74 h 622"/>
                <a:gd name="T74" fmla="*/ 213 w 1078"/>
                <a:gd name="T75" fmla="*/ 556 h 622"/>
                <a:gd name="T76" fmla="*/ 67 w 1078"/>
                <a:gd name="T77" fmla="*/ 506 h 622"/>
                <a:gd name="T78" fmla="*/ 216 w 1078"/>
                <a:gd name="T79" fmla="*/ 70 h 622"/>
                <a:gd name="T80" fmla="*/ 362 w 1078"/>
                <a:gd name="T81" fmla="*/ 119 h 622"/>
                <a:gd name="T82" fmla="*/ 213 w 1078"/>
                <a:gd name="T83" fmla="*/ 556 h 622"/>
                <a:gd name="T84" fmla="*/ 213 w 1078"/>
                <a:gd name="T85" fmla="*/ 556 h 622"/>
                <a:gd name="T86" fmla="*/ 213 w 1078"/>
                <a:gd name="T87" fmla="*/ 556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8" h="622">
                  <a:moveTo>
                    <a:pt x="545" y="74"/>
                  </a:moveTo>
                  <a:cubicBezTo>
                    <a:pt x="525" y="84"/>
                    <a:pt x="525" y="84"/>
                    <a:pt x="525" y="84"/>
                  </a:cubicBezTo>
                  <a:cubicBezTo>
                    <a:pt x="501" y="96"/>
                    <a:pt x="473" y="97"/>
                    <a:pt x="447" y="88"/>
                  </a:cubicBezTo>
                  <a:cubicBezTo>
                    <a:pt x="415" y="77"/>
                    <a:pt x="415" y="77"/>
                    <a:pt x="415" y="77"/>
                  </a:cubicBezTo>
                  <a:cubicBezTo>
                    <a:pt x="413" y="76"/>
                    <a:pt x="411" y="75"/>
                    <a:pt x="409" y="74"/>
                  </a:cubicBezTo>
                  <a:cubicBezTo>
                    <a:pt x="208" y="5"/>
                    <a:pt x="208" y="5"/>
                    <a:pt x="208" y="5"/>
                  </a:cubicBezTo>
                  <a:cubicBezTo>
                    <a:pt x="193" y="0"/>
                    <a:pt x="176" y="8"/>
                    <a:pt x="171" y="23"/>
                  </a:cubicBezTo>
                  <a:cubicBezTo>
                    <a:pt x="3" y="514"/>
                    <a:pt x="3" y="514"/>
                    <a:pt x="3" y="514"/>
                  </a:cubicBezTo>
                  <a:cubicBezTo>
                    <a:pt x="0" y="522"/>
                    <a:pt x="1" y="530"/>
                    <a:pt x="4" y="536"/>
                  </a:cubicBezTo>
                  <a:cubicBezTo>
                    <a:pt x="7" y="543"/>
                    <a:pt x="13" y="549"/>
                    <a:pt x="21" y="551"/>
                  </a:cubicBezTo>
                  <a:cubicBezTo>
                    <a:pt x="221" y="620"/>
                    <a:pt x="221" y="620"/>
                    <a:pt x="221" y="620"/>
                  </a:cubicBezTo>
                  <a:cubicBezTo>
                    <a:pt x="224" y="621"/>
                    <a:pt x="228" y="622"/>
                    <a:pt x="230" y="622"/>
                  </a:cubicBezTo>
                  <a:cubicBezTo>
                    <a:pt x="243" y="622"/>
                    <a:pt x="254" y="614"/>
                    <a:pt x="258" y="602"/>
                  </a:cubicBezTo>
                  <a:cubicBezTo>
                    <a:pt x="417" y="139"/>
                    <a:pt x="417" y="139"/>
                    <a:pt x="417" y="139"/>
                  </a:cubicBezTo>
                  <a:cubicBezTo>
                    <a:pt x="428" y="143"/>
                    <a:pt x="428" y="143"/>
                    <a:pt x="428" y="143"/>
                  </a:cubicBezTo>
                  <a:cubicBezTo>
                    <a:pt x="468" y="157"/>
                    <a:pt x="513" y="155"/>
                    <a:pt x="551" y="136"/>
                  </a:cubicBezTo>
                  <a:cubicBezTo>
                    <a:pt x="571" y="126"/>
                    <a:pt x="571" y="126"/>
                    <a:pt x="571" y="126"/>
                  </a:cubicBezTo>
                  <a:cubicBezTo>
                    <a:pt x="595" y="115"/>
                    <a:pt x="623" y="113"/>
                    <a:pt x="648" y="122"/>
                  </a:cubicBezTo>
                  <a:cubicBezTo>
                    <a:pt x="1017" y="249"/>
                    <a:pt x="1017" y="249"/>
                    <a:pt x="1017" y="249"/>
                  </a:cubicBezTo>
                  <a:cubicBezTo>
                    <a:pt x="1013" y="264"/>
                    <a:pt x="1005" y="282"/>
                    <a:pt x="991" y="292"/>
                  </a:cubicBezTo>
                  <a:cubicBezTo>
                    <a:pt x="976" y="303"/>
                    <a:pt x="952" y="303"/>
                    <a:pt x="922" y="293"/>
                  </a:cubicBezTo>
                  <a:cubicBezTo>
                    <a:pt x="757" y="236"/>
                    <a:pt x="757" y="236"/>
                    <a:pt x="757" y="236"/>
                  </a:cubicBezTo>
                  <a:cubicBezTo>
                    <a:pt x="749" y="234"/>
                    <a:pt x="741" y="234"/>
                    <a:pt x="734" y="238"/>
                  </a:cubicBezTo>
                  <a:cubicBezTo>
                    <a:pt x="727" y="242"/>
                    <a:pt x="722" y="249"/>
                    <a:pt x="720" y="256"/>
                  </a:cubicBezTo>
                  <a:cubicBezTo>
                    <a:pt x="719" y="257"/>
                    <a:pt x="697" y="342"/>
                    <a:pt x="624" y="382"/>
                  </a:cubicBezTo>
                  <a:cubicBezTo>
                    <a:pt x="578" y="406"/>
                    <a:pt x="521" y="407"/>
                    <a:pt x="454" y="384"/>
                  </a:cubicBezTo>
                  <a:cubicBezTo>
                    <a:pt x="439" y="379"/>
                    <a:pt x="423" y="387"/>
                    <a:pt x="418" y="402"/>
                  </a:cubicBezTo>
                  <a:cubicBezTo>
                    <a:pt x="412" y="417"/>
                    <a:pt x="421" y="434"/>
                    <a:pt x="436" y="439"/>
                  </a:cubicBezTo>
                  <a:cubicBezTo>
                    <a:pt x="474" y="452"/>
                    <a:pt x="510" y="459"/>
                    <a:pt x="544" y="459"/>
                  </a:cubicBezTo>
                  <a:cubicBezTo>
                    <a:pt x="583" y="459"/>
                    <a:pt x="619" y="450"/>
                    <a:pt x="651" y="433"/>
                  </a:cubicBezTo>
                  <a:cubicBezTo>
                    <a:pt x="716" y="398"/>
                    <a:pt x="750" y="337"/>
                    <a:pt x="765" y="300"/>
                  </a:cubicBezTo>
                  <a:cubicBezTo>
                    <a:pt x="902" y="347"/>
                    <a:pt x="902" y="347"/>
                    <a:pt x="902" y="347"/>
                  </a:cubicBezTo>
                  <a:cubicBezTo>
                    <a:pt x="951" y="364"/>
                    <a:pt x="992" y="362"/>
                    <a:pt x="1024" y="340"/>
                  </a:cubicBezTo>
                  <a:cubicBezTo>
                    <a:pt x="1075" y="304"/>
                    <a:pt x="1077" y="233"/>
                    <a:pt x="1078" y="230"/>
                  </a:cubicBezTo>
                  <a:cubicBezTo>
                    <a:pt x="1078" y="217"/>
                    <a:pt x="1070" y="206"/>
                    <a:pt x="1058" y="202"/>
                  </a:cubicBezTo>
                  <a:cubicBezTo>
                    <a:pt x="667" y="67"/>
                    <a:pt x="667" y="67"/>
                    <a:pt x="667" y="67"/>
                  </a:cubicBezTo>
                  <a:cubicBezTo>
                    <a:pt x="627" y="53"/>
                    <a:pt x="583" y="56"/>
                    <a:pt x="545" y="74"/>
                  </a:cubicBezTo>
                  <a:close/>
                  <a:moveTo>
                    <a:pt x="213" y="556"/>
                  </a:moveTo>
                  <a:cubicBezTo>
                    <a:pt x="67" y="506"/>
                    <a:pt x="67" y="506"/>
                    <a:pt x="67" y="506"/>
                  </a:cubicBezTo>
                  <a:cubicBezTo>
                    <a:pt x="216" y="70"/>
                    <a:pt x="216" y="70"/>
                    <a:pt x="216" y="70"/>
                  </a:cubicBezTo>
                  <a:cubicBezTo>
                    <a:pt x="362" y="119"/>
                    <a:pt x="362" y="119"/>
                    <a:pt x="362" y="119"/>
                  </a:cubicBezTo>
                  <a:lnTo>
                    <a:pt x="213" y="556"/>
                  </a:lnTo>
                  <a:close/>
                  <a:moveTo>
                    <a:pt x="213" y="556"/>
                  </a:moveTo>
                  <a:cubicBezTo>
                    <a:pt x="213" y="556"/>
                    <a:pt x="213" y="556"/>
                    <a:pt x="213" y="556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390">
              <a:extLst>
                <a:ext uri="{FF2B5EF4-FFF2-40B4-BE49-F238E27FC236}">
                  <a16:creationId xmlns:a16="http://schemas.microsoft.com/office/drawing/2014/main" id="{871B2425-2352-4F9F-9C36-8BB24A1C83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082838" y="4772025"/>
              <a:ext cx="1836738" cy="2428875"/>
            </a:xfrm>
            <a:custGeom>
              <a:avLst/>
              <a:gdLst>
                <a:gd name="T0" fmla="*/ 630 w 1157"/>
                <a:gd name="T1" fmla="*/ 1530 h 1530"/>
                <a:gd name="T2" fmla="*/ 0 w 1157"/>
                <a:gd name="T3" fmla="*/ 255 h 1530"/>
                <a:gd name="T4" fmla="*/ 527 w 1157"/>
                <a:gd name="T5" fmla="*/ 0 h 1530"/>
                <a:gd name="T6" fmla="*/ 1157 w 1157"/>
                <a:gd name="T7" fmla="*/ 1276 h 1530"/>
                <a:gd name="T8" fmla="*/ 630 w 1157"/>
                <a:gd name="T9" fmla="*/ 1530 h 1530"/>
                <a:gd name="T10" fmla="*/ 630 w 1157"/>
                <a:gd name="T11" fmla="*/ 1530 h 1530"/>
                <a:gd name="T12" fmla="*/ 630 w 1157"/>
                <a:gd name="T13" fmla="*/ 1530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7" h="1530">
                  <a:moveTo>
                    <a:pt x="630" y="1530"/>
                  </a:moveTo>
                  <a:lnTo>
                    <a:pt x="0" y="255"/>
                  </a:lnTo>
                  <a:lnTo>
                    <a:pt x="527" y="0"/>
                  </a:lnTo>
                  <a:lnTo>
                    <a:pt x="1157" y="1276"/>
                  </a:lnTo>
                  <a:lnTo>
                    <a:pt x="630" y="1530"/>
                  </a:lnTo>
                  <a:close/>
                  <a:moveTo>
                    <a:pt x="630" y="1530"/>
                  </a:moveTo>
                  <a:lnTo>
                    <a:pt x="630" y="15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391">
              <a:extLst>
                <a:ext uri="{FF2B5EF4-FFF2-40B4-BE49-F238E27FC236}">
                  <a16:creationId xmlns:a16="http://schemas.microsoft.com/office/drawing/2014/main" id="{6617F95D-7DA4-4F5F-B628-258FCCDC76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082838" y="4772025"/>
              <a:ext cx="1836738" cy="2428875"/>
            </a:xfrm>
            <a:custGeom>
              <a:avLst/>
              <a:gdLst>
                <a:gd name="T0" fmla="*/ 630 w 1157"/>
                <a:gd name="T1" fmla="*/ 1530 h 1530"/>
                <a:gd name="T2" fmla="*/ 0 w 1157"/>
                <a:gd name="T3" fmla="*/ 255 h 1530"/>
                <a:gd name="T4" fmla="*/ 527 w 1157"/>
                <a:gd name="T5" fmla="*/ 0 h 1530"/>
                <a:gd name="T6" fmla="*/ 1157 w 1157"/>
                <a:gd name="T7" fmla="*/ 1276 h 1530"/>
                <a:gd name="T8" fmla="*/ 630 w 1157"/>
                <a:gd name="T9" fmla="*/ 1530 h 1530"/>
                <a:gd name="T10" fmla="*/ 630 w 1157"/>
                <a:gd name="T11" fmla="*/ 1530 h 1530"/>
                <a:gd name="T12" fmla="*/ 630 w 1157"/>
                <a:gd name="T13" fmla="*/ 1530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7" h="1530">
                  <a:moveTo>
                    <a:pt x="630" y="1530"/>
                  </a:moveTo>
                  <a:lnTo>
                    <a:pt x="0" y="255"/>
                  </a:lnTo>
                  <a:lnTo>
                    <a:pt x="527" y="0"/>
                  </a:lnTo>
                  <a:lnTo>
                    <a:pt x="1157" y="1276"/>
                  </a:lnTo>
                  <a:lnTo>
                    <a:pt x="630" y="1530"/>
                  </a:lnTo>
                  <a:moveTo>
                    <a:pt x="630" y="1530"/>
                  </a:moveTo>
                  <a:lnTo>
                    <a:pt x="630" y="15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392">
              <a:extLst>
                <a:ext uri="{FF2B5EF4-FFF2-40B4-BE49-F238E27FC236}">
                  <a16:creationId xmlns:a16="http://schemas.microsoft.com/office/drawing/2014/main" id="{F79E215A-582D-4340-B48A-22FBACC2FB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06201" y="4641850"/>
              <a:ext cx="5557838" cy="4467225"/>
            </a:xfrm>
            <a:custGeom>
              <a:avLst/>
              <a:gdLst>
                <a:gd name="T0" fmla="*/ 940 w 1268"/>
                <a:gd name="T1" fmla="*/ 646 h 1028"/>
                <a:gd name="T2" fmla="*/ 366 w 1268"/>
                <a:gd name="T3" fmla="*/ 967 h 1028"/>
                <a:gd name="T4" fmla="*/ 337 w 1268"/>
                <a:gd name="T5" fmla="*/ 909 h 1028"/>
                <a:gd name="T6" fmla="*/ 541 w 1268"/>
                <a:gd name="T7" fmla="*/ 809 h 1028"/>
                <a:gd name="T8" fmla="*/ 516 w 1268"/>
                <a:gd name="T9" fmla="*/ 757 h 1028"/>
                <a:gd name="T10" fmla="*/ 216 w 1268"/>
                <a:gd name="T11" fmla="*/ 904 h 1028"/>
                <a:gd name="T12" fmla="*/ 171 w 1268"/>
                <a:gd name="T13" fmla="*/ 864 h 1028"/>
                <a:gd name="T14" fmla="*/ 263 w 1268"/>
                <a:gd name="T15" fmla="*/ 808 h 1028"/>
                <a:gd name="T16" fmla="*/ 493 w 1268"/>
                <a:gd name="T17" fmla="*/ 663 h 1028"/>
                <a:gd name="T18" fmla="*/ 237 w 1268"/>
                <a:gd name="T19" fmla="*/ 756 h 1028"/>
                <a:gd name="T20" fmla="*/ 125 w 1268"/>
                <a:gd name="T21" fmla="*/ 811 h 1028"/>
                <a:gd name="T22" fmla="*/ 82 w 1268"/>
                <a:gd name="T23" fmla="*/ 797 h 1028"/>
                <a:gd name="T24" fmla="*/ 133 w 1268"/>
                <a:gd name="T25" fmla="*/ 736 h 1028"/>
                <a:gd name="T26" fmla="*/ 227 w 1268"/>
                <a:gd name="T27" fmla="*/ 690 h 1028"/>
                <a:gd name="T28" fmla="*/ 409 w 1268"/>
                <a:gd name="T29" fmla="*/ 568 h 1028"/>
                <a:gd name="T30" fmla="*/ 188 w 1268"/>
                <a:gd name="T31" fmla="*/ 644 h 1028"/>
                <a:gd name="T32" fmla="*/ 64 w 1268"/>
                <a:gd name="T33" fmla="*/ 668 h 1028"/>
                <a:gd name="T34" fmla="*/ 79 w 1268"/>
                <a:gd name="T35" fmla="*/ 625 h 1028"/>
                <a:gd name="T36" fmla="*/ 232 w 1268"/>
                <a:gd name="T37" fmla="*/ 518 h 1028"/>
                <a:gd name="T38" fmla="*/ 54 w 1268"/>
                <a:gd name="T39" fmla="*/ 573 h 1028"/>
                <a:gd name="T40" fmla="*/ 12 w 1268"/>
                <a:gd name="T41" fmla="*/ 694 h 1028"/>
                <a:gd name="T42" fmla="*/ 30 w 1268"/>
                <a:gd name="T43" fmla="*/ 822 h 1028"/>
                <a:gd name="T44" fmla="*/ 111 w 1268"/>
                <a:gd name="T45" fmla="*/ 872 h 1028"/>
                <a:gd name="T46" fmla="*/ 202 w 1268"/>
                <a:gd name="T47" fmla="*/ 965 h 1028"/>
                <a:gd name="T48" fmla="*/ 262 w 1268"/>
                <a:gd name="T49" fmla="*/ 946 h 1028"/>
                <a:gd name="T50" fmla="*/ 352 w 1268"/>
                <a:gd name="T51" fmla="*/ 1028 h 1028"/>
                <a:gd name="T52" fmla="*/ 756 w 1268"/>
                <a:gd name="T53" fmla="*/ 840 h 1028"/>
                <a:gd name="T54" fmla="*/ 1061 w 1268"/>
                <a:gd name="T55" fmla="*/ 613 h 1028"/>
                <a:gd name="T56" fmla="*/ 1261 w 1268"/>
                <a:gd name="T57" fmla="*/ 483 h 1028"/>
                <a:gd name="T58" fmla="*/ 1016 w 1268"/>
                <a:gd name="T59" fmla="*/ 2 h 1028"/>
                <a:gd name="T60" fmla="*/ 803 w 1268"/>
                <a:gd name="T61" fmla="*/ 97 h 1028"/>
                <a:gd name="T62" fmla="*/ 1009 w 1268"/>
                <a:gd name="T63" fmla="*/ 583 h 1028"/>
                <a:gd name="T64" fmla="*/ 1196 w 1268"/>
                <a:gd name="T65" fmla="*/ 483 h 1028"/>
                <a:gd name="T66" fmla="*/ 855 w 1268"/>
                <a:gd name="T67" fmla="*/ 136 h 1028"/>
                <a:gd name="T68" fmla="*/ 993 w 1268"/>
                <a:gd name="T69" fmla="*/ 69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68" h="1028">
                  <a:moveTo>
                    <a:pt x="1009" y="583"/>
                  </a:moveTo>
                  <a:cubicBezTo>
                    <a:pt x="940" y="646"/>
                    <a:pt x="940" y="646"/>
                    <a:pt x="940" y="646"/>
                  </a:cubicBezTo>
                  <a:cubicBezTo>
                    <a:pt x="877" y="703"/>
                    <a:pt x="807" y="752"/>
                    <a:pt x="731" y="789"/>
                  </a:cubicBezTo>
                  <a:cubicBezTo>
                    <a:pt x="366" y="967"/>
                    <a:pt x="366" y="967"/>
                    <a:pt x="366" y="967"/>
                  </a:cubicBezTo>
                  <a:cubicBezTo>
                    <a:pt x="350" y="975"/>
                    <a:pt x="330" y="968"/>
                    <a:pt x="322" y="952"/>
                  </a:cubicBezTo>
                  <a:cubicBezTo>
                    <a:pt x="314" y="936"/>
                    <a:pt x="321" y="917"/>
                    <a:pt x="337" y="909"/>
                  </a:cubicBezTo>
                  <a:cubicBezTo>
                    <a:pt x="342" y="906"/>
                    <a:pt x="342" y="906"/>
                    <a:pt x="342" y="906"/>
                  </a:cubicBezTo>
                  <a:cubicBezTo>
                    <a:pt x="541" y="809"/>
                    <a:pt x="541" y="809"/>
                    <a:pt x="541" y="809"/>
                  </a:cubicBezTo>
                  <a:cubicBezTo>
                    <a:pt x="556" y="802"/>
                    <a:pt x="562" y="784"/>
                    <a:pt x="555" y="770"/>
                  </a:cubicBezTo>
                  <a:cubicBezTo>
                    <a:pt x="548" y="756"/>
                    <a:pt x="531" y="750"/>
                    <a:pt x="516" y="757"/>
                  </a:cubicBezTo>
                  <a:cubicBezTo>
                    <a:pt x="316" y="854"/>
                    <a:pt x="316" y="854"/>
                    <a:pt x="316" y="854"/>
                  </a:cubicBezTo>
                  <a:cubicBezTo>
                    <a:pt x="216" y="904"/>
                    <a:pt x="216" y="904"/>
                    <a:pt x="216" y="904"/>
                  </a:cubicBezTo>
                  <a:cubicBezTo>
                    <a:pt x="200" y="912"/>
                    <a:pt x="180" y="905"/>
                    <a:pt x="172" y="888"/>
                  </a:cubicBezTo>
                  <a:cubicBezTo>
                    <a:pt x="169" y="881"/>
                    <a:pt x="168" y="872"/>
                    <a:pt x="171" y="864"/>
                  </a:cubicBezTo>
                  <a:cubicBezTo>
                    <a:pt x="174" y="856"/>
                    <a:pt x="180" y="849"/>
                    <a:pt x="187" y="845"/>
                  </a:cubicBezTo>
                  <a:cubicBezTo>
                    <a:pt x="263" y="808"/>
                    <a:pt x="263" y="808"/>
                    <a:pt x="263" y="808"/>
                  </a:cubicBezTo>
                  <a:cubicBezTo>
                    <a:pt x="480" y="702"/>
                    <a:pt x="480" y="702"/>
                    <a:pt x="480" y="702"/>
                  </a:cubicBezTo>
                  <a:cubicBezTo>
                    <a:pt x="494" y="695"/>
                    <a:pt x="500" y="678"/>
                    <a:pt x="493" y="663"/>
                  </a:cubicBezTo>
                  <a:cubicBezTo>
                    <a:pt x="486" y="649"/>
                    <a:pt x="469" y="643"/>
                    <a:pt x="455" y="650"/>
                  </a:cubicBezTo>
                  <a:cubicBezTo>
                    <a:pt x="237" y="756"/>
                    <a:pt x="237" y="756"/>
                    <a:pt x="237" y="756"/>
                  </a:cubicBezTo>
                  <a:cubicBezTo>
                    <a:pt x="229" y="760"/>
                    <a:pt x="229" y="760"/>
                    <a:pt x="229" y="760"/>
                  </a:cubicBezTo>
                  <a:cubicBezTo>
                    <a:pt x="125" y="811"/>
                    <a:pt x="125" y="811"/>
                    <a:pt x="125" y="811"/>
                  </a:cubicBezTo>
                  <a:cubicBezTo>
                    <a:pt x="118" y="815"/>
                    <a:pt x="109" y="816"/>
                    <a:pt x="101" y="813"/>
                  </a:cubicBezTo>
                  <a:cubicBezTo>
                    <a:pt x="92" y="810"/>
                    <a:pt x="86" y="804"/>
                    <a:pt x="82" y="797"/>
                  </a:cubicBezTo>
                  <a:cubicBezTo>
                    <a:pt x="74" y="781"/>
                    <a:pt x="81" y="761"/>
                    <a:pt x="97" y="753"/>
                  </a:cubicBezTo>
                  <a:cubicBezTo>
                    <a:pt x="133" y="736"/>
                    <a:pt x="133" y="736"/>
                    <a:pt x="133" y="736"/>
                  </a:cubicBezTo>
                  <a:cubicBezTo>
                    <a:pt x="206" y="700"/>
                    <a:pt x="206" y="700"/>
                    <a:pt x="206" y="700"/>
                  </a:cubicBezTo>
                  <a:cubicBezTo>
                    <a:pt x="227" y="690"/>
                    <a:pt x="227" y="690"/>
                    <a:pt x="227" y="690"/>
                  </a:cubicBezTo>
                  <a:cubicBezTo>
                    <a:pt x="395" y="607"/>
                    <a:pt x="395" y="607"/>
                    <a:pt x="395" y="607"/>
                  </a:cubicBezTo>
                  <a:cubicBezTo>
                    <a:pt x="410" y="600"/>
                    <a:pt x="416" y="583"/>
                    <a:pt x="409" y="568"/>
                  </a:cubicBezTo>
                  <a:cubicBezTo>
                    <a:pt x="402" y="554"/>
                    <a:pt x="384" y="548"/>
                    <a:pt x="370" y="555"/>
                  </a:cubicBezTo>
                  <a:cubicBezTo>
                    <a:pt x="188" y="644"/>
                    <a:pt x="188" y="644"/>
                    <a:pt x="188" y="644"/>
                  </a:cubicBezTo>
                  <a:cubicBezTo>
                    <a:pt x="108" y="683"/>
                    <a:pt x="108" y="683"/>
                    <a:pt x="108" y="683"/>
                  </a:cubicBezTo>
                  <a:cubicBezTo>
                    <a:pt x="92" y="691"/>
                    <a:pt x="72" y="685"/>
                    <a:pt x="64" y="668"/>
                  </a:cubicBezTo>
                  <a:cubicBezTo>
                    <a:pt x="60" y="661"/>
                    <a:pt x="60" y="652"/>
                    <a:pt x="63" y="644"/>
                  </a:cubicBezTo>
                  <a:cubicBezTo>
                    <a:pt x="66" y="635"/>
                    <a:pt x="71" y="629"/>
                    <a:pt x="79" y="625"/>
                  </a:cubicBezTo>
                  <a:cubicBezTo>
                    <a:pt x="218" y="557"/>
                    <a:pt x="218" y="557"/>
                    <a:pt x="218" y="557"/>
                  </a:cubicBezTo>
                  <a:cubicBezTo>
                    <a:pt x="233" y="550"/>
                    <a:pt x="239" y="533"/>
                    <a:pt x="232" y="518"/>
                  </a:cubicBezTo>
                  <a:cubicBezTo>
                    <a:pt x="225" y="504"/>
                    <a:pt x="207" y="498"/>
                    <a:pt x="193" y="505"/>
                  </a:cubicBezTo>
                  <a:cubicBezTo>
                    <a:pt x="54" y="573"/>
                    <a:pt x="54" y="573"/>
                    <a:pt x="54" y="573"/>
                  </a:cubicBezTo>
                  <a:cubicBezTo>
                    <a:pt x="32" y="584"/>
                    <a:pt x="16" y="602"/>
                    <a:pt x="8" y="625"/>
                  </a:cubicBezTo>
                  <a:cubicBezTo>
                    <a:pt x="0" y="648"/>
                    <a:pt x="2" y="672"/>
                    <a:pt x="12" y="694"/>
                  </a:cubicBezTo>
                  <a:cubicBezTo>
                    <a:pt x="19" y="707"/>
                    <a:pt x="28" y="719"/>
                    <a:pt x="40" y="727"/>
                  </a:cubicBezTo>
                  <a:cubicBezTo>
                    <a:pt x="20" y="753"/>
                    <a:pt x="15" y="790"/>
                    <a:pt x="30" y="822"/>
                  </a:cubicBezTo>
                  <a:cubicBezTo>
                    <a:pt x="41" y="844"/>
                    <a:pt x="59" y="860"/>
                    <a:pt x="82" y="868"/>
                  </a:cubicBezTo>
                  <a:cubicBezTo>
                    <a:pt x="92" y="871"/>
                    <a:pt x="101" y="872"/>
                    <a:pt x="111" y="872"/>
                  </a:cubicBezTo>
                  <a:cubicBezTo>
                    <a:pt x="111" y="887"/>
                    <a:pt x="114" y="901"/>
                    <a:pt x="120" y="914"/>
                  </a:cubicBezTo>
                  <a:cubicBezTo>
                    <a:pt x="136" y="946"/>
                    <a:pt x="168" y="965"/>
                    <a:pt x="202" y="965"/>
                  </a:cubicBezTo>
                  <a:cubicBezTo>
                    <a:pt x="215" y="965"/>
                    <a:pt x="228" y="962"/>
                    <a:pt x="241" y="956"/>
                  </a:cubicBezTo>
                  <a:cubicBezTo>
                    <a:pt x="262" y="946"/>
                    <a:pt x="262" y="946"/>
                    <a:pt x="262" y="946"/>
                  </a:cubicBezTo>
                  <a:cubicBezTo>
                    <a:pt x="263" y="957"/>
                    <a:pt x="266" y="967"/>
                    <a:pt x="270" y="977"/>
                  </a:cubicBezTo>
                  <a:cubicBezTo>
                    <a:pt x="286" y="1009"/>
                    <a:pt x="318" y="1028"/>
                    <a:pt x="352" y="1028"/>
                  </a:cubicBezTo>
                  <a:cubicBezTo>
                    <a:pt x="365" y="1028"/>
                    <a:pt x="379" y="1025"/>
                    <a:pt x="391" y="1019"/>
                  </a:cubicBezTo>
                  <a:cubicBezTo>
                    <a:pt x="756" y="840"/>
                    <a:pt x="756" y="840"/>
                    <a:pt x="756" y="840"/>
                  </a:cubicBezTo>
                  <a:cubicBezTo>
                    <a:pt x="838" y="800"/>
                    <a:pt x="913" y="749"/>
                    <a:pt x="979" y="688"/>
                  </a:cubicBezTo>
                  <a:cubicBezTo>
                    <a:pt x="1061" y="613"/>
                    <a:pt x="1061" y="613"/>
                    <a:pt x="1061" y="613"/>
                  </a:cubicBezTo>
                  <a:cubicBezTo>
                    <a:pt x="1248" y="521"/>
                    <a:pt x="1248" y="521"/>
                    <a:pt x="1248" y="521"/>
                  </a:cubicBezTo>
                  <a:cubicBezTo>
                    <a:pt x="1262" y="514"/>
                    <a:pt x="1268" y="497"/>
                    <a:pt x="1261" y="483"/>
                  </a:cubicBezTo>
                  <a:cubicBezTo>
                    <a:pt x="1033" y="17"/>
                    <a:pt x="1033" y="17"/>
                    <a:pt x="1033" y="17"/>
                  </a:cubicBezTo>
                  <a:cubicBezTo>
                    <a:pt x="1029" y="10"/>
                    <a:pt x="1023" y="5"/>
                    <a:pt x="1016" y="2"/>
                  </a:cubicBezTo>
                  <a:cubicBezTo>
                    <a:pt x="1009" y="0"/>
                    <a:pt x="1001" y="0"/>
                    <a:pt x="994" y="4"/>
                  </a:cubicBezTo>
                  <a:cubicBezTo>
                    <a:pt x="803" y="97"/>
                    <a:pt x="803" y="97"/>
                    <a:pt x="803" y="97"/>
                  </a:cubicBezTo>
                  <a:cubicBezTo>
                    <a:pt x="789" y="104"/>
                    <a:pt x="783" y="121"/>
                    <a:pt x="790" y="136"/>
                  </a:cubicBezTo>
                  <a:lnTo>
                    <a:pt x="1009" y="583"/>
                  </a:lnTo>
                  <a:close/>
                  <a:moveTo>
                    <a:pt x="993" y="69"/>
                  </a:moveTo>
                  <a:cubicBezTo>
                    <a:pt x="1196" y="483"/>
                    <a:pt x="1196" y="483"/>
                    <a:pt x="1196" y="483"/>
                  </a:cubicBezTo>
                  <a:cubicBezTo>
                    <a:pt x="1057" y="551"/>
                    <a:pt x="1057" y="551"/>
                    <a:pt x="1057" y="551"/>
                  </a:cubicBezTo>
                  <a:cubicBezTo>
                    <a:pt x="855" y="136"/>
                    <a:pt x="855" y="136"/>
                    <a:pt x="855" y="136"/>
                  </a:cubicBezTo>
                  <a:lnTo>
                    <a:pt x="993" y="69"/>
                  </a:lnTo>
                  <a:close/>
                  <a:moveTo>
                    <a:pt x="993" y="69"/>
                  </a:moveTo>
                  <a:cubicBezTo>
                    <a:pt x="993" y="69"/>
                    <a:pt x="993" y="69"/>
                    <a:pt x="993" y="69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956715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8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9182" y="875441"/>
            <a:ext cx="50496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Raleway ExtraBold" panose="020B0903030101060003" pitchFamily="34" charset="-52"/>
              </a:rPr>
              <a:t>BlockChain</a:t>
            </a:r>
            <a:endParaRPr lang="en-US" sz="1600" dirty="0">
              <a:latin typeface="Raleway ExtraBold" panose="020B0903030101060003" pitchFamily="34" charset="-52"/>
            </a:endParaRPr>
          </a:p>
          <a:p>
            <a:endParaRPr lang="en-US" sz="1600" dirty="0">
              <a:latin typeface="Raleway ExtraBold" panose="020B0903030101060003" pitchFamily="34" charset="-52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723444" y="1891104"/>
            <a:ext cx="2231060" cy="479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</a:pPr>
            <a:r>
              <a:rPr lang="ru-RU" sz="1200" b="1" kern="0" spc="50" dirty="0" err="1">
                <a:solidFill>
                  <a:srgbClr val="7D7D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 ExtraBold" panose="020B0903030101060003" pitchFamily="34" charset="-52"/>
                <a:ea typeface="Karla" pitchFamily="2" charset="0"/>
                <a:cs typeface="Poppins" panose="02000000000000000000" pitchFamily="2" charset="0"/>
              </a:rPr>
              <a:t>Умед</a:t>
            </a:r>
            <a:r>
              <a:rPr lang="ru-RU" sz="1200" b="1" kern="0" spc="50" dirty="0">
                <a:solidFill>
                  <a:srgbClr val="7D7D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 ExtraBold" panose="020B0903030101060003" pitchFamily="34" charset="-52"/>
                <a:ea typeface="Karla" pitchFamily="2" charset="0"/>
                <a:cs typeface="Poppins" panose="02000000000000000000" pitchFamily="2" charset="0"/>
              </a:rPr>
              <a:t> САИДОВ</a:t>
            </a:r>
            <a:r>
              <a:rPr lang="en-US" sz="1200" b="1" kern="0" spc="50" dirty="0">
                <a:solidFill>
                  <a:srgbClr val="7D7D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 ExtraBold" panose="020B0903030101060003" pitchFamily="34" charset="-52"/>
                <a:ea typeface="Karla" pitchFamily="2" charset="0"/>
                <a:cs typeface="Poppins" panose="02000000000000000000" pitchFamily="2" charset="0"/>
              </a:rPr>
              <a:t>:</a:t>
            </a:r>
            <a:endParaRPr lang="en-US" sz="1200" b="1" spc="50" dirty="0">
              <a:solidFill>
                <a:srgbClr val="7D7D7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 ExtraBold" panose="020B0903030101060003" pitchFamily="34" charset="-52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723444" y="2313868"/>
            <a:ext cx="4761148" cy="1239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300"/>
              </a:lnSpc>
            </a:pPr>
            <a:r>
              <a:rPr lang="en-US" sz="1200" dirty="0">
                <a:latin typeface="Raleway ExtraBold" panose="020B0903030101060003" pitchFamily="34" charset="-52"/>
              </a:rPr>
              <a:t>“</a:t>
            </a:r>
            <a:r>
              <a:rPr lang="ru-RU" sz="1200" dirty="0">
                <a:latin typeface="Raleway ExtraBold" panose="020B0903030101060003" pitchFamily="34" charset="-52"/>
              </a:rPr>
              <a:t>Единственное, что может подтвердить </a:t>
            </a:r>
            <a:r>
              <a:rPr lang="ru-RU" sz="1200" dirty="0" err="1">
                <a:latin typeface="Raleway ExtraBold" panose="020B0903030101060003" pitchFamily="34" charset="-52"/>
              </a:rPr>
              <a:t>блокчейн</a:t>
            </a:r>
            <a:r>
              <a:rPr lang="ru-RU" sz="1200" dirty="0">
                <a:latin typeface="Raleway ExtraBold" panose="020B0903030101060003" pitchFamily="34" charset="-52"/>
              </a:rPr>
              <a:t> — то, что транзакции действительны </a:t>
            </a:r>
            <a:r>
              <a:rPr lang="ru-RU" sz="1200" dirty="0" err="1">
                <a:latin typeface="Raleway ExtraBold" panose="020B0903030101060003" pitchFamily="34" charset="-52"/>
              </a:rPr>
              <a:t>криптографически</a:t>
            </a:r>
            <a:r>
              <a:rPr lang="ru-RU" sz="1200" dirty="0">
                <a:latin typeface="Raleway ExtraBold" panose="020B0903030101060003" pitchFamily="34" charset="-52"/>
              </a:rPr>
              <a:t>. Но уточнить или подтвердить именно права и обязательства, лежащие в основе этих сделок, </a:t>
            </a:r>
            <a:r>
              <a:rPr lang="ru-RU" sz="1200" dirty="0" err="1">
                <a:latin typeface="Raleway ExtraBold" panose="020B0903030101060003" pitchFamily="34" charset="-52"/>
              </a:rPr>
              <a:t>блокчейн</a:t>
            </a:r>
            <a:r>
              <a:rPr lang="ru-RU" sz="1200" dirty="0">
                <a:latin typeface="Raleway ExtraBold" panose="020B0903030101060003" pitchFamily="34" charset="-52"/>
              </a:rPr>
              <a:t> как консенсус не сможет</a:t>
            </a:r>
            <a:r>
              <a:rPr lang="en-US" sz="1200" dirty="0">
                <a:latin typeface="Raleway ExtraBold" panose="020B0903030101060003" pitchFamily="34" charset="-52"/>
              </a:rPr>
              <a:t>.”</a:t>
            </a:r>
            <a:endParaRPr lang="ru-RU" sz="1200" dirty="0">
              <a:latin typeface="Raleway ExtraBold" panose="020B0903030101060003" pitchFamily="34" charset="-52"/>
            </a:endParaRPr>
          </a:p>
        </p:txBody>
      </p:sp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1844652526"/>
              </p:ext>
            </p:extLst>
          </p:nvPr>
        </p:nvGraphicFramePr>
        <p:xfrm>
          <a:off x="6682500" y="3612596"/>
          <a:ext cx="4464733" cy="26397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Прямоугольник 9"/>
          <p:cNvSpPr/>
          <p:nvPr/>
        </p:nvSpPr>
        <p:spPr>
          <a:xfrm rot="16200000">
            <a:off x="3088660" y="3791519"/>
            <a:ext cx="5578520" cy="5544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 rot="16200000">
            <a:off x="4330833" y="3781842"/>
            <a:ext cx="2911626" cy="479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1200" kern="0" spc="50" dirty="0">
                <a:solidFill>
                  <a:schemeClr val="bg1"/>
                </a:solidFill>
                <a:latin typeface="Raleway ExtraBold" panose="020B0903030101060003" pitchFamily="34" charset="-52"/>
              </a:rPr>
              <a:t>BLOCKCHAIN </a:t>
            </a:r>
            <a:r>
              <a:rPr lang="ru-RU" sz="1200" kern="0" spc="50" dirty="0">
                <a:solidFill>
                  <a:schemeClr val="bg1"/>
                </a:solidFill>
                <a:latin typeface="Raleway ExtraBold" panose="020B0903030101060003" pitchFamily="34" charset="-52"/>
              </a:rPr>
              <a:t>ВНЕ КРИПТЫ – УПОПИЯ ?</a:t>
            </a:r>
            <a:endParaRPr lang="en-US" sz="1200" spc="50" dirty="0">
              <a:solidFill>
                <a:schemeClr val="bg1"/>
              </a:solidFill>
              <a:latin typeface="Raleway ExtraBold" panose="020B0903030101060003" pitchFamily="34" charset="-52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D8EFF00-3488-4E21-8A43-29EE51396EF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7" r="9867"/>
          <a:stretch>
            <a:fillRect/>
          </a:stretch>
        </p:blipFill>
        <p:spPr>
          <a:xfrm>
            <a:off x="34169" y="1979881"/>
            <a:ext cx="5176658" cy="4691972"/>
          </a:xfr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58A0AAC-7E82-4E05-8800-70341C169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850" y="4257675"/>
            <a:ext cx="36195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4642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5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75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3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25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25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25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25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425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75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750"/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25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750"/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175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750"/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Graphic spid="8" grpId="0">
        <p:bldSub>
          <a:bldChart bld="series"/>
        </p:bldSub>
      </p:bldGraphic>
      <p:bldP spid="10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48790" y="1222516"/>
            <a:ext cx="50496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E23936"/>
                </a:solidFill>
                <a:latin typeface="Raleway ExtraBold" panose="020B0903030101060003" pitchFamily="34" charset="-52"/>
              </a:rPr>
              <a:t>Цель курсовой:</a:t>
            </a:r>
            <a:endParaRPr lang="en-US" sz="1600" dirty="0">
              <a:solidFill>
                <a:srgbClr val="E23936"/>
              </a:solidFill>
              <a:latin typeface="Raleway ExtraBold" panose="020B0903030101060003" pitchFamily="34" charset="-52"/>
            </a:endParaRPr>
          </a:p>
          <a:p>
            <a:endParaRPr lang="en-US" sz="1600" dirty="0">
              <a:solidFill>
                <a:srgbClr val="E23936"/>
              </a:solidFill>
              <a:latin typeface="Raleway ExtraBold" panose="020B0903030101060003" pitchFamily="34" charset="-52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1070479" y="2465312"/>
            <a:ext cx="4761148" cy="662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ru-RU" sz="1600" dirty="0">
                <a:latin typeface="Raleway ExtraBold" panose="020B0903030101060003" pitchFamily="34" charset="-52"/>
              </a:rPr>
              <a:t>Изменят ли </a:t>
            </a:r>
            <a:r>
              <a:rPr lang="en-US" sz="1600" dirty="0">
                <a:latin typeface="Raleway ExtraBold" panose="020B0903030101060003" pitchFamily="34" charset="-52"/>
              </a:rPr>
              <a:t>blockchain-</a:t>
            </a:r>
            <a:r>
              <a:rPr lang="ru-RU" sz="1600" dirty="0">
                <a:latin typeface="Raleway ExtraBold" panose="020B0903030101060003" pitchFamily="34" charset="-52"/>
              </a:rPr>
              <a:t>проекты мир в ближайшее время?</a:t>
            </a:r>
          </a:p>
        </p:txBody>
      </p:sp>
      <p:grpSp>
        <p:nvGrpSpPr>
          <p:cNvPr id="26" name="Group 57">
            <a:extLst>
              <a:ext uri="{FF2B5EF4-FFF2-40B4-BE49-F238E27FC236}">
                <a16:creationId xmlns:a16="http://schemas.microsoft.com/office/drawing/2014/main" id="{08AE88DE-0350-4890-993C-C0AB0A6008B9}"/>
              </a:ext>
            </a:extLst>
          </p:cNvPr>
          <p:cNvGrpSpPr/>
          <p:nvPr/>
        </p:nvGrpSpPr>
        <p:grpSpPr>
          <a:xfrm>
            <a:off x="6493541" y="1039770"/>
            <a:ext cx="4296274" cy="4778459"/>
            <a:chOff x="7043752" y="1715350"/>
            <a:chExt cx="3848105" cy="4279986"/>
          </a:xfrm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7C2DE6CF-B396-4D1D-B4F3-14309BD771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22065" y="5769918"/>
              <a:ext cx="1767731" cy="215290"/>
            </a:xfrm>
            <a:custGeom>
              <a:avLst/>
              <a:gdLst>
                <a:gd name="T0" fmla="*/ 2272 w 3163"/>
                <a:gd name="T1" fmla="*/ 20 h 387"/>
                <a:gd name="T2" fmla="*/ 2275 w 3163"/>
                <a:gd name="T3" fmla="*/ 22 h 387"/>
                <a:gd name="T4" fmla="*/ 2275 w 3163"/>
                <a:gd name="T5" fmla="*/ 20 h 387"/>
                <a:gd name="T6" fmla="*/ 2272 w 3163"/>
                <a:gd name="T7" fmla="*/ 20 h 387"/>
                <a:gd name="T8" fmla="*/ 1165 w 3163"/>
                <a:gd name="T9" fmla="*/ 7 h 387"/>
                <a:gd name="T10" fmla="*/ 1147 w 3163"/>
                <a:gd name="T11" fmla="*/ 8 h 387"/>
                <a:gd name="T12" fmla="*/ 1168 w 3163"/>
                <a:gd name="T13" fmla="*/ 22 h 387"/>
                <a:gd name="T14" fmla="*/ 1165 w 3163"/>
                <a:gd name="T15" fmla="*/ 7 h 387"/>
                <a:gd name="T16" fmla="*/ 1581 w 3163"/>
                <a:gd name="T17" fmla="*/ 0 h 387"/>
                <a:gd name="T18" fmla="*/ 1291 w 3163"/>
                <a:gd name="T19" fmla="*/ 4 h 387"/>
                <a:gd name="T20" fmla="*/ 1311 w 3163"/>
                <a:gd name="T21" fmla="*/ 159 h 387"/>
                <a:gd name="T22" fmla="*/ 781 w 3163"/>
                <a:gd name="T23" fmla="*/ 259 h 387"/>
                <a:gd name="T24" fmla="*/ 660 w 3163"/>
                <a:gd name="T25" fmla="*/ 125 h 387"/>
                <a:gd name="T26" fmla="*/ 732 w 3163"/>
                <a:gd name="T27" fmla="*/ 31 h 387"/>
                <a:gd name="T28" fmla="*/ 0 w 3163"/>
                <a:gd name="T29" fmla="*/ 194 h 387"/>
                <a:gd name="T30" fmla="*/ 1581 w 3163"/>
                <a:gd name="T31" fmla="*/ 387 h 387"/>
                <a:gd name="T32" fmla="*/ 3163 w 3163"/>
                <a:gd name="T33" fmla="*/ 194 h 387"/>
                <a:gd name="T34" fmla="*/ 2402 w 3163"/>
                <a:gd name="T35" fmla="*/ 28 h 387"/>
                <a:gd name="T36" fmla="*/ 2418 w 3163"/>
                <a:gd name="T37" fmla="*/ 159 h 387"/>
                <a:gd name="T38" fmla="*/ 1888 w 3163"/>
                <a:gd name="T39" fmla="*/ 259 h 387"/>
                <a:gd name="T40" fmla="*/ 1767 w 3163"/>
                <a:gd name="T41" fmla="*/ 125 h 387"/>
                <a:gd name="T42" fmla="*/ 1870 w 3163"/>
                <a:gd name="T43" fmla="*/ 4 h 387"/>
                <a:gd name="T44" fmla="*/ 1581 w 3163"/>
                <a:gd name="T45" fmla="*/ 0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63" h="387">
                  <a:moveTo>
                    <a:pt x="2272" y="20"/>
                  </a:moveTo>
                  <a:cubicBezTo>
                    <a:pt x="2274" y="21"/>
                    <a:pt x="2275" y="22"/>
                    <a:pt x="2275" y="22"/>
                  </a:cubicBezTo>
                  <a:cubicBezTo>
                    <a:pt x="2275" y="20"/>
                    <a:pt x="2275" y="20"/>
                    <a:pt x="2275" y="20"/>
                  </a:cubicBezTo>
                  <a:cubicBezTo>
                    <a:pt x="2274" y="20"/>
                    <a:pt x="2273" y="20"/>
                    <a:pt x="2272" y="20"/>
                  </a:cubicBezTo>
                  <a:moveTo>
                    <a:pt x="1165" y="7"/>
                  </a:moveTo>
                  <a:cubicBezTo>
                    <a:pt x="1159" y="7"/>
                    <a:pt x="1153" y="8"/>
                    <a:pt x="1147" y="8"/>
                  </a:cubicBezTo>
                  <a:cubicBezTo>
                    <a:pt x="1161" y="16"/>
                    <a:pt x="1168" y="22"/>
                    <a:pt x="1168" y="22"/>
                  </a:cubicBezTo>
                  <a:cubicBezTo>
                    <a:pt x="1165" y="7"/>
                    <a:pt x="1165" y="7"/>
                    <a:pt x="1165" y="7"/>
                  </a:cubicBezTo>
                  <a:moveTo>
                    <a:pt x="1581" y="0"/>
                  </a:moveTo>
                  <a:cubicBezTo>
                    <a:pt x="1482" y="0"/>
                    <a:pt x="1385" y="2"/>
                    <a:pt x="1291" y="4"/>
                  </a:cubicBezTo>
                  <a:cubicBezTo>
                    <a:pt x="1311" y="159"/>
                    <a:pt x="1311" y="159"/>
                    <a:pt x="1311" y="159"/>
                  </a:cubicBezTo>
                  <a:cubicBezTo>
                    <a:pt x="1311" y="159"/>
                    <a:pt x="978" y="259"/>
                    <a:pt x="781" y="259"/>
                  </a:cubicBezTo>
                  <a:cubicBezTo>
                    <a:pt x="668" y="259"/>
                    <a:pt x="599" y="227"/>
                    <a:pt x="660" y="125"/>
                  </a:cubicBezTo>
                  <a:cubicBezTo>
                    <a:pt x="683" y="87"/>
                    <a:pt x="707" y="56"/>
                    <a:pt x="732" y="31"/>
                  </a:cubicBezTo>
                  <a:cubicBezTo>
                    <a:pt x="292" y="65"/>
                    <a:pt x="0" y="125"/>
                    <a:pt x="0" y="194"/>
                  </a:cubicBezTo>
                  <a:cubicBezTo>
                    <a:pt x="0" y="300"/>
                    <a:pt x="708" y="387"/>
                    <a:pt x="1581" y="387"/>
                  </a:cubicBezTo>
                  <a:cubicBezTo>
                    <a:pt x="2455" y="387"/>
                    <a:pt x="3163" y="300"/>
                    <a:pt x="3163" y="194"/>
                  </a:cubicBezTo>
                  <a:cubicBezTo>
                    <a:pt x="3163" y="124"/>
                    <a:pt x="2858" y="62"/>
                    <a:pt x="2402" y="28"/>
                  </a:cubicBezTo>
                  <a:cubicBezTo>
                    <a:pt x="2418" y="159"/>
                    <a:pt x="2418" y="159"/>
                    <a:pt x="2418" y="159"/>
                  </a:cubicBezTo>
                  <a:cubicBezTo>
                    <a:pt x="2418" y="159"/>
                    <a:pt x="2086" y="259"/>
                    <a:pt x="1888" y="259"/>
                  </a:cubicBezTo>
                  <a:cubicBezTo>
                    <a:pt x="1775" y="259"/>
                    <a:pt x="1706" y="227"/>
                    <a:pt x="1767" y="125"/>
                  </a:cubicBezTo>
                  <a:cubicBezTo>
                    <a:pt x="1800" y="71"/>
                    <a:pt x="1834" y="32"/>
                    <a:pt x="1870" y="4"/>
                  </a:cubicBezTo>
                  <a:cubicBezTo>
                    <a:pt x="1776" y="2"/>
                    <a:pt x="1680" y="0"/>
                    <a:pt x="1581" y="0"/>
                  </a:cubicBez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F726A95E-9F31-4732-B672-6CCBDCFAF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0189" y="3948614"/>
              <a:ext cx="1125127" cy="522053"/>
            </a:xfrm>
            <a:custGeom>
              <a:avLst/>
              <a:gdLst>
                <a:gd name="T0" fmla="*/ 923 w 2013"/>
                <a:gd name="T1" fmla="*/ 938 h 938"/>
                <a:gd name="T2" fmla="*/ 658 w 2013"/>
                <a:gd name="T3" fmla="*/ 896 h 938"/>
                <a:gd name="T4" fmla="*/ 14 w 2013"/>
                <a:gd name="T5" fmla="*/ 118 h 938"/>
                <a:gd name="T6" fmla="*/ 63 w 2013"/>
                <a:gd name="T7" fmla="*/ 15 h 938"/>
                <a:gd name="T8" fmla="*/ 166 w 2013"/>
                <a:gd name="T9" fmla="*/ 64 h 938"/>
                <a:gd name="T10" fmla="*/ 710 w 2013"/>
                <a:gd name="T11" fmla="*/ 743 h 938"/>
                <a:gd name="T12" fmla="*/ 1878 w 2013"/>
                <a:gd name="T13" fmla="*/ 399 h 938"/>
                <a:gd name="T14" fmla="*/ 1989 w 2013"/>
                <a:gd name="T15" fmla="*/ 423 h 938"/>
                <a:gd name="T16" fmla="*/ 1965 w 2013"/>
                <a:gd name="T17" fmla="*/ 534 h 938"/>
                <a:gd name="T18" fmla="*/ 923 w 2013"/>
                <a:gd name="T19" fmla="*/ 938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13" h="938">
                  <a:moveTo>
                    <a:pt x="923" y="938"/>
                  </a:moveTo>
                  <a:cubicBezTo>
                    <a:pt x="833" y="938"/>
                    <a:pt x="744" y="925"/>
                    <a:pt x="658" y="896"/>
                  </a:cubicBezTo>
                  <a:cubicBezTo>
                    <a:pt x="376" y="799"/>
                    <a:pt x="165" y="544"/>
                    <a:pt x="14" y="118"/>
                  </a:cubicBezTo>
                  <a:cubicBezTo>
                    <a:pt x="0" y="76"/>
                    <a:pt x="22" y="30"/>
                    <a:pt x="63" y="15"/>
                  </a:cubicBezTo>
                  <a:cubicBezTo>
                    <a:pt x="105" y="0"/>
                    <a:pt x="151" y="22"/>
                    <a:pt x="166" y="64"/>
                  </a:cubicBezTo>
                  <a:cubicBezTo>
                    <a:pt x="300" y="441"/>
                    <a:pt x="478" y="664"/>
                    <a:pt x="710" y="743"/>
                  </a:cubicBezTo>
                  <a:cubicBezTo>
                    <a:pt x="991" y="839"/>
                    <a:pt x="1362" y="730"/>
                    <a:pt x="1878" y="399"/>
                  </a:cubicBezTo>
                  <a:cubicBezTo>
                    <a:pt x="1916" y="375"/>
                    <a:pt x="1965" y="386"/>
                    <a:pt x="1989" y="423"/>
                  </a:cubicBezTo>
                  <a:cubicBezTo>
                    <a:pt x="2013" y="461"/>
                    <a:pt x="2003" y="510"/>
                    <a:pt x="1965" y="534"/>
                  </a:cubicBezTo>
                  <a:cubicBezTo>
                    <a:pt x="1659" y="731"/>
                    <a:pt x="1281" y="938"/>
                    <a:pt x="923" y="938"/>
                  </a:cubicBezTo>
                </a:path>
              </a:pathLst>
            </a:custGeom>
            <a:solidFill>
              <a:srgbClr val="D148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434875C6-D516-40E6-9A75-C2034FA2E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7139" y="4645120"/>
              <a:ext cx="457696" cy="1350216"/>
            </a:xfrm>
            <a:custGeom>
              <a:avLst/>
              <a:gdLst>
                <a:gd name="T0" fmla="*/ 539 w 819"/>
                <a:gd name="T1" fmla="*/ 0 h 2426"/>
                <a:gd name="T2" fmla="*/ 482 w 819"/>
                <a:gd name="T3" fmla="*/ 936 h 2426"/>
                <a:gd name="T4" fmla="*/ 676 w 819"/>
                <a:gd name="T5" fmla="*/ 2043 h 2426"/>
                <a:gd name="T6" fmla="*/ 168 w 819"/>
                <a:gd name="T7" fmla="*/ 2146 h 2426"/>
                <a:gd name="T8" fmla="*/ 819 w 819"/>
                <a:gd name="T9" fmla="*/ 2180 h 2426"/>
                <a:gd name="T10" fmla="*/ 664 w 819"/>
                <a:gd name="T11" fmla="*/ 936 h 2426"/>
                <a:gd name="T12" fmla="*/ 819 w 819"/>
                <a:gd name="T13" fmla="*/ 85 h 2426"/>
                <a:gd name="T14" fmla="*/ 539 w 819"/>
                <a:gd name="T15" fmla="*/ 0 h 2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9" h="2426">
                  <a:moveTo>
                    <a:pt x="539" y="0"/>
                  </a:moveTo>
                  <a:cubicBezTo>
                    <a:pt x="482" y="936"/>
                    <a:pt x="482" y="936"/>
                    <a:pt x="482" y="936"/>
                  </a:cubicBezTo>
                  <a:cubicBezTo>
                    <a:pt x="676" y="2043"/>
                    <a:pt x="676" y="2043"/>
                    <a:pt x="676" y="2043"/>
                  </a:cubicBezTo>
                  <a:cubicBezTo>
                    <a:pt x="676" y="2043"/>
                    <a:pt x="373" y="1804"/>
                    <a:pt x="168" y="2146"/>
                  </a:cubicBezTo>
                  <a:cubicBezTo>
                    <a:pt x="0" y="2426"/>
                    <a:pt x="819" y="2180"/>
                    <a:pt x="819" y="2180"/>
                  </a:cubicBezTo>
                  <a:cubicBezTo>
                    <a:pt x="664" y="936"/>
                    <a:pt x="664" y="936"/>
                    <a:pt x="664" y="936"/>
                  </a:cubicBezTo>
                  <a:cubicBezTo>
                    <a:pt x="819" y="85"/>
                    <a:pt x="819" y="85"/>
                    <a:pt x="819" y="85"/>
                  </a:cubicBezTo>
                  <a:cubicBezTo>
                    <a:pt x="539" y="0"/>
                    <a:pt x="539" y="0"/>
                    <a:pt x="539" y="0"/>
                  </a:cubicBezTo>
                </a:path>
              </a:pathLst>
            </a:custGeom>
            <a:solidFill>
              <a:srgbClr val="D148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32FDFA67-6F63-4CDF-A97E-27BDAF883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15894" y="4645120"/>
              <a:ext cx="457696" cy="1350216"/>
            </a:xfrm>
            <a:custGeom>
              <a:avLst/>
              <a:gdLst>
                <a:gd name="T0" fmla="*/ 539 w 819"/>
                <a:gd name="T1" fmla="*/ 0 h 2426"/>
                <a:gd name="T2" fmla="*/ 482 w 819"/>
                <a:gd name="T3" fmla="*/ 936 h 2426"/>
                <a:gd name="T4" fmla="*/ 676 w 819"/>
                <a:gd name="T5" fmla="*/ 2043 h 2426"/>
                <a:gd name="T6" fmla="*/ 168 w 819"/>
                <a:gd name="T7" fmla="*/ 2146 h 2426"/>
                <a:gd name="T8" fmla="*/ 819 w 819"/>
                <a:gd name="T9" fmla="*/ 2180 h 2426"/>
                <a:gd name="T10" fmla="*/ 665 w 819"/>
                <a:gd name="T11" fmla="*/ 936 h 2426"/>
                <a:gd name="T12" fmla="*/ 819 w 819"/>
                <a:gd name="T13" fmla="*/ 85 h 2426"/>
                <a:gd name="T14" fmla="*/ 539 w 819"/>
                <a:gd name="T15" fmla="*/ 0 h 2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9" h="2426">
                  <a:moveTo>
                    <a:pt x="539" y="0"/>
                  </a:moveTo>
                  <a:cubicBezTo>
                    <a:pt x="482" y="936"/>
                    <a:pt x="482" y="936"/>
                    <a:pt x="482" y="936"/>
                  </a:cubicBezTo>
                  <a:cubicBezTo>
                    <a:pt x="676" y="2043"/>
                    <a:pt x="676" y="2043"/>
                    <a:pt x="676" y="2043"/>
                  </a:cubicBezTo>
                  <a:cubicBezTo>
                    <a:pt x="676" y="2043"/>
                    <a:pt x="374" y="1804"/>
                    <a:pt x="168" y="2146"/>
                  </a:cubicBezTo>
                  <a:cubicBezTo>
                    <a:pt x="0" y="2426"/>
                    <a:pt x="819" y="2180"/>
                    <a:pt x="819" y="2180"/>
                  </a:cubicBezTo>
                  <a:cubicBezTo>
                    <a:pt x="665" y="936"/>
                    <a:pt x="665" y="936"/>
                    <a:pt x="665" y="936"/>
                  </a:cubicBezTo>
                  <a:cubicBezTo>
                    <a:pt x="819" y="85"/>
                    <a:pt x="819" y="85"/>
                    <a:pt x="819" y="85"/>
                  </a:cubicBezTo>
                  <a:cubicBezTo>
                    <a:pt x="539" y="0"/>
                    <a:pt x="539" y="0"/>
                    <a:pt x="539" y="0"/>
                  </a:cubicBezTo>
                </a:path>
              </a:pathLst>
            </a:custGeom>
            <a:solidFill>
              <a:srgbClr val="D148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0D5FD46F-517A-47D7-9693-3153BC29A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4497" y="4350771"/>
              <a:ext cx="64685" cy="17315"/>
            </a:xfrm>
            <a:custGeom>
              <a:avLst/>
              <a:gdLst>
                <a:gd name="T0" fmla="*/ 116 w 116"/>
                <a:gd name="T1" fmla="*/ 0 h 31"/>
                <a:gd name="T2" fmla="*/ 0 w 116"/>
                <a:gd name="T3" fmla="*/ 31 h 31"/>
                <a:gd name="T4" fmla="*/ 0 w 116"/>
                <a:gd name="T5" fmla="*/ 31 h 31"/>
                <a:gd name="T6" fmla="*/ 116 w 116"/>
                <a:gd name="T7" fmla="*/ 0 h 31"/>
                <a:gd name="T8" fmla="*/ 116 w 116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31">
                  <a:moveTo>
                    <a:pt x="116" y="0"/>
                  </a:moveTo>
                  <a:cubicBezTo>
                    <a:pt x="76" y="12"/>
                    <a:pt x="38" y="23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38" y="23"/>
                    <a:pt x="76" y="13"/>
                    <a:pt x="116" y="0"/>
                  </a:cubicBezTo>
                  <a:cubicBezTo>
                    <a:pt x="116" y="0"/>
                    <a:pt x="116" y="0"/>
                    <a:pt x="116" y="0"/>
                  </a:cubicBezTo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D1E13E09-CD26-4E81-9B87-A997C943C4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4497" y="4350771"/>
              <a:ext cx="115649" cy="99641"/>
            </a:xfrm>
            <a:custGeom>
              <a:avLst/>
              <a:gdLst>
                <a:gd name="T0" fmla="*/ 116 w 207"/>
                <a:gd name="T1" fmla="*/ 0 h 179"/>
                <a:gd name="T2" fmla="*/ 0 w 207"/>
                <a:gd name="T3" fmla="*/ 31 h 179"/>
                <a:gd name="T4" fmla="*/ 80 w 207"/>
                <a:gd name="T5" fmla="*/ 179 h 179"/>
                <a:gd name="T6" fmla="*/ 207 w 207"/>
                <a:gd name="T7" fmla="*/ 141 h 179"/>
                <a:gd name="T8" fmla="*/ 116 w 207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79">
                  <a:moveTo>
                    <a:pt x="116" y="0"/>
                  </a:moveTo>
                  <a:cubicBezTo>
                    <a:pt x="76" y="13"/>
                    <a:pt x="38" y="23"/>
                    <a:pt x="0" y="31"/>
                  </a:cubicBezTo>
                  <a:cubicBezTo>
                    <a:pt x="23" y="82"/>
                    <a:pt x="50" y="132"/>
                    <a:pt x="80" y="179"/>
                  </a:cubicBezTo>
                  <a:cubicBezTo>
                    <a:pt x="122" y="168"/>
                    <a:pt x="165" y="155"/>
                    <a:pt x="207" y="141"/>
                  </a:cubicBezTo>
                  <a:cubicBezTo>
                    <a:pt x="173" y="96"/>
                    <a:pt x="143" y="49"/>
                    <a:pt x="116" y="0"/>
                  </a:cubicBezTo>
                </a:path>
              </a:pathLst>
            </a:custGeom>
            <a:solidFill>
              <a:srgbClr val="C64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3BCDDFD6-0D5F-4CB0-B518-1C88C6DD12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00115" y="4842768"/>
              <a:ext cx="138191" cy="111728"/>
            </a:xfrm>
            <a:custGeom>
              <a:avLst/>
              <a:gdLst>
                <a:gd name="T0" fmla="*/ 247 w 247"/>
                <a:gd name="T1" fmla="*/ 76 h 201"/>
                <a:gd name="T2" fmla="*/ 225 w 247"/>
                <a:gd name="T3" fmla="*/ 201 h 201"/>
                <a:gd name="T4" fmla="*/ 225 w 247"/>
                <a:gd name="T5" fmla="*/ 201 h 201"/>
                <a:gd name="T6" fmla="*/ 247 w 247"/>
                <a:gd name="T7" fmla="*/ 76 h 201"/>
                <a:gd name="T8" fmla="*/ 247 w 247"/>
                <a:gd name="T9" fmla="*/ 76 h 201"/>
                <a:gd name="T10" fmla="*/ 9 w 247"/>
                <a:gd name="T11" fmla="*/ 0 h 201"/>
                <a:gd name="T12" fmla="*/ 9 w 247"/>
                <a:gd name="T13" fmla="*/ 0 h 201"/>
                <a:gd name="T14" fmla="*/ 0 w 247"/>
                <a:gd name="T15" fmla="*/ 140 h 201"/>
                <a:gd name="T16" fmla="*/ 0 w 247"/>
                <a:gd name="T17" fmla="*/ 140 h 201"/>
                <a:gd name="T18" fmla="*/ 9 w 247"/>
                <a:gd name="T1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7" h="201">
                  <a:moveTo>
                    <a:pt x="247" y="76"/>
                  </a:moveTo>
                  <a:cubicBezTo>
                    <a:pt x="225" y="201"/>
                    <a:pt x="225" y="201"/>
                    <a:pt x="225" y="201"/>
                  </a:cubicBezTo>
                  <a:cubicBezTo>
                    <a:pt x="225" y="201"/>
                    <a:pt x="225" y="201"/>
                    <a:pt x="225" y="201"/>
                  </a:cubicBezTo>
                  <a:cubicBezTo>
                    <a:pt x="247" y="76"/>
                    <a:pt x="247" y="76"/>
                    <a:pt x="247" y="76"/>
                  </a:cubicBezTo>
                  <a:cubicBezTo>
                    <a:pt x="247" y="76"/>
                    <a:pt x="247" y="76"/>
                    <a:pt x="247" y="76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4" name="Freeform 12">
              <a:extLst>
                <a:ext uri="{FF2B5EF4-FFF2-40B4-BE49-F238E27FC236}">
                  <a16:creationId xmlns:a16="http://schemas.microsoft.com/office/drawing/2014/main" id="{5B54C2C3-25BF-4084-948E-E3DC45441F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0115" y="4826107"/>
              <a:ext cx="138191" cy="128390"/>
            </a:xfrm>
            <a:custGeom>
              <a:avLst/>
              <a:gdLst>
                <a:gd name="T0" fmla="*/ 74 w 247"/>
                <a:gd name="T1" fmla="*/ 0 h 231"/>
                <a:gd name="T2" fmla="*/ 9 w 247"/>
                <a:gd name="T3" fmla="*/ 30 h 231"/>
                <a:gd name="T4" fmla="*/ 0 w 247"/>
                <a:gd name="T5" fmla="*/ 170 h 231"/>
                <a:gd name="T6" fmla="*/ 74 w 247"/>
                <a:gd name="T7" fmla="*/ 137 h 231"/>
                <a:gd name="T8" fmla="*/ 225 w 247"/>
                <a:gd name="T9" fmla="*/ 231 h 231"/>
                <a:gd name="T10" fmla="*/ 247 w 247"/>
                <a:gd name="T11" fmla="*/ 106 h 231"/>
                <a:gd name="T12" fmla="*/ 74 w 247"/>
                <a:gd name="T13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" h="231">
                  <a:moveTo>
                    <a:pt x="74" y="0"/>
                  </a:moveTo>
                  <a:cubicBezTo>
                    <a:pt x="53" y="11"/>
                    <a:pt x="31" y="21"/>
                    <a:pt x="9" y="3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25" y="159"/>
                    <a:pt x="50" y="149"/>
                    <a:pt x="74" y="137"/>
                  </a:cubicBezTo>
                  <a:cubicBezTo>
                    <a:pt x="121" y="173"/>
                    <a:pt x="172" y="204"/>
                    <a:pt x="225" y="231"/>
                  </a:cubicBezTo>
                  <a:cubicBezTo>
                    <a:pt x="247" y="106"/>
                    <a:pt x="247" y="106"/>
                    <a:pt x="247" y="106"/>
                  </a:cubicBezTo>
                  <a:cubicBezTo>
                    <a:pt x="186" y="77"/>
                    <a:pt x="128" y="41"/>
                    <a:pt x="74" y="0"/>
                  </a:cubicBezTo>
                </a:path>
              </a:pathLst>
            </a:custGeom>
            <a:solidFill>
              <a:srgbClr val="C64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5" name="Freeform 13">
              <a:extLst>
                <a:ext uri="{FF2B5EF4-FFF2-40B4-BE49-F238E27FC236}">
                  <a16:creationId xmlns:a16="http://schemas.microsoft.com/office/drawing/2014/main" id="{0E423D0E-AA29-4AA0-B52C-04ED1DB5E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7265" y="4826107"/>
              <a:ext cx="13068" cy="71872"/>
            </a:xfrm>
            <a:custGeom>
              <a:avLst/>
              <a:gdLst>
                <a:gd name="T0" fmla="*/ 23 w 23"/>
                <a:gd name="T1" fmla="*/ 0 h 129"/>
                <a:gd name="T2" fmla="*/ 0 w 23"/>
                <a:gd name="T3" fmla="*/ 129 h 129"/>
                <a:gd name="T4" fmla="*/ 0 w 23"/>
                <a:gd name="T5" fmla="*/ 129 h 129"/>
                <a:gd name="T6" fmla="*/ 23 w 23"/>
                <a:gd name="T7" fmla="*/ 0 h 129"/>
                <a:gd name="T8" fmla="*/ 23 w 23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29">
                  <a:moveTo>
                    <a:pt x="23" y="0"/>
                  </a:moveTo>
                  <a:cubicBezTo>
                    <a:pt x="0" y="129"/>
                    <a:pt x="0" y="129"/>
                    <a:pt x="0" y="1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E9A3F8EC-C727-448B-BD97-45B6D31AC1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8748" y="4820553"/>
              <a:ext cx="151586" cy="143417"/>
            </a:xfrm>
            <a:custGeom>
              <a:avLst/>
              <a:gdLst>
                <a:gd name="T0" fmla="*/ 252 w 271"/>
                <a:gd name="T1" fmla="*/ 0 h 258"/>
                <a:gd name="T2" fmla="*/ 8 w 271"/>
                <a:gd name="T3" fmla="*/ 118 h 258"/>
                <a:gd name="T4" fmla="*/ 0 w 271"/>
                <a:gd name="T5" fmla="*/ 258 h 258"/>
                <a:gd name="T6" fmla="*/ 248 w 271"/>
                <a:gd name="T7" fmla="*/ 139 h 258"/>
                <a:gd name="T8" fmla="*/ 271 w 271"/>
                <a:gd name="T9" fmla="*/ 10 h 258"/>
                <a:gd name="T10" fmla="*/ 252 w 271"/>
                <a:gd name="T11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1" h="258">
                  <a:moveTo>
                    <a:pt x="252" y="0"/>
                  </a:moveTo>
                  <a:cubicBezTo>
                    <a:pt x="176" y="51"/>
                    <a:pt x="94" y="91"/>
                    <a:pt x="8" y="11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87" y="231"/>
                    <a:pt x="171" y="191"/>
                    <a:pt x="248" y="139"/>
                  </a:cubicBezTo>
                  <a:cubicBezTo>
                    <a:pt x="271" y="10"/>
                    <a:pt x="271" y="10"/>
                    <a:pt x="271" y="10"/>
                  </a:cubicBezTo>
                  <a:cubicBezTo>
                    <a:pt x="265" y="6"/>
                    <a:pt x="258" y="3"/>
                    <a:pt x="252" y="0"/>
                  </a:cubicBezTo>
                </a:path>
              </a:pathLst>
            </a:custGeom>
            <a:solidFill>
              <a:srgbClr val="C64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0F1EF6A1-E959-4B8D-B560-45FADF610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5786" y="2940770"/>
              <a:ext cx="2741926" cy="1935975"/>
            </a:xfrm>
            <a:custGeom>
              <a:avLst/>
              <a:gdLst>
                <a:gd name="T0" fmla="*/ 4906 w 4906"/>
                <a:gd name="T1" fmla="*/ 2317 h 3479"/>
                <a:gd name="T2" fmla="*/ 4562 w 4906"/>
                <a:gd name="T3" fmla="*/ 1671 h 3479"/>
                <a:gd name="T4" fmla="*/ 4604 w 4906"/>
                <a:gd name="T5" fmla="*/ 1417 h 3479"/>
                <a:gd name="T6" fmla="*/ 3815 w 4906"/>
                <a:gd name="T7" fmla="*/ 628 h 3479"/>
                <a:gd name="T8" fmla="*/ 3574 w 4906"/>
                <a:gd name="T9" fmla="*/ 665 h 3479"/>
                <a:gd name="T10" fmla="*/ 2656 w 4906"/>
                <a:gd name="T11" fmla="*/ 0 h 3479"/>
                <a:gd name="T12" fmla="*/ 1858 w 4906"/>
                <a:gd name="T13" fmla="*/ 421 h 3479"/>
                <a:gd name="T14" fmla="*/ 1616 w 4906"/>
                <a:gd name="T15" fmla="*/ 384 h 3479"/>
                <a:gd name="T16" fmla="*/ 814 w 4906"/>
                <a:gd name="T17" fmla="*/ 1070 h 3479"/>
                <a:gd name="T18" fmla="*/ 0 w 4906"/>
                <a:gd name="T19" fmla="*/ 2025 h 3479"/>
                <a:gd name="T20" fmla="*/ 636 w 4906"/>
                <a:gd name="T21" fmla="*/ 2934 h 3479"/>
                <a:gd name="T22" fmla="*/ 1418 w 4906"/>
                <a:gd name="T23" fmla="*/ 3438 h 3479"/>
                <a:gd name="T24" fmla="*/ 1950 w 4906"/>
                <a:gd name="T25" fmla="*/ 3253 h 3479"/>
                <a:gd name="T26" fmla="*/ 2434 w 4906"/>
                <a:gd name="T27" fmla="*/ 3391 h 3479"/>
                <a:gd name="T28" fmla="*/ 2903 w 4906"/>
                <a:gd name="T29" fmla="*/ 3262 h 3479"/>
                <a:gd name="T30" fmla="*/ 3468 w 4906"/>
                <a:gd name="T31" fmla="*/ 3479 h 3479"/>
                <a:gd name="T32" fmla="*/ 4175 w 4906"/>
                <a:gd name="T33" fmla="*/ 3096 h 3479"/>
                <a:gd name="T34" fmla="*/ 4906 w 4906"/>
                <a:gd name="T35" fmla="*/ 2317 h 3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06" h="3479">
                  <a:moveTo>
                    <a:pt x="4906" y="2317"/>
                  </a:moveTo>
                  <a:cubicBezTo>
                    <a:pt x="4906" y="2048"/>
                    <a:pt x="4769" y="1811"/>
                    <a:pt x="4562" y="1671"/>
                  </a:cubicBezTo>
                  <a:cubicBezTo>
                    <a:pt x="4589" y="1591"/>
                    <a:pt x="4604" y="1506"/>
                    <a:pt x="4604" y="1417"/>
                  </a:cubicBezTo>
                  <a:cubicBezTo>
                    <a:pt x="4604" y="981"/>
                    <a:pt x="4251" y="628"/>
                    <a:pt x="3815" y="628"/>
                  </a:cubicBezTo>
                  <a:cubicBezTo>
                    <a:pt x="3731" y="628"/>
                    <a:pt x="3650" y="641"/>
                    <a:pt x="3574" y="665"/>
                  </a:cubicBezTo>
                  <a:cubicBezTo>
                    <a:pt x="3447" y="279"/>
                    <a:pt x="3084" y="0"/>
                    <a:pt x="2656" y="0"/>
                  </a:cubicBezTo>
                  <a:cubicBezTo>
                    <a:pt x="2325" y="0"/>
                    <a:pt x="2032" y="167"/>
                    <a:pt x="1858" y="421"/>
                  </a:cubicBezTo>
                  <a:cubicBezTo>
                    <a:pt x="1782" y="397"/>
                    <a:pt x="1700" y="384"/>
                    <a:pt x="1616" y="384"/>
                  </a:cubicBezTo>
                  <a:cubicBezTo>
                    <a:pt x="1210" y="384"/>
                    <a:pt x="874" y="681"/>
                    <a:pt x="814" y="1070"/>
                  </a:cubicBezTo>
                  <a:cubicBezTo>
                    <a:pt x="352" y="1143"/>
                    <a:pt x="0" y="1543"/>
                    <a:pt x="0" y="2025"/>
                  </a:cubicBezTo>
                  <a:cubicBezTo>
                    <a:pt x="0" y="2443"/>
                    <a:pt x="265" y="2799"/>
                    <a:pt x="636" y="2934"/>
                  </a:cubicBezTo>
                  <a:cubicBezTo>
                    <a:pt x="771" y="3231"/>
                    <a:pt x="1071" y="3438"/>
                    <a:pt x="1418" y="3438"/>
                  </a:cubicBezTo>
                  <a:cubicBezTo>
                    <a:pt x="1619" y="3438"/>
                    <a:pt x="1804" y="3369"/>
                    <a:pt x="1950" y="3253"/>
                  </a:cubicBezTo>
                  <a:cubicBezTo>
                    <a:pt x="2090" y="3341"/>
                    <a:pt x="2256" y="3391"/>
                    <a:pt x="2434" y="3391"/>
                  </a:cubicBezTo>
                  <a:cubicBezTo>
                    <a:pt x="2605" y="3391"/>
                    <a:pt x="2766" y="3344"/>
                    <a:pt x="2903" y="3262"/>
                  </a:cubicBezTo>
                  <a:cubicBezTo>
                    <a:pt x="3053" y="3397"/>
                    <a:pt x="3251" y="3479"/>
                    <a:pt x="3468" y="3479"/>
                  </a:cubicBezTo>
                  <a:cubicBezTo>
                    <a:pt x="3765" y="3479"/>
                    <a:pt x="4025" y="3327"/>
                    <a:pt x="4175" y="3096"/>
                  </a:cubicBezTo>
                  <a:cubicBezTo>
                    <a:pt x="4583" y="3070"/>
                    <a:pt x="4906" y="2731"/>
                    <a:pt x="4906" y="2317"/>
                  </a:cubicBezTo>
                </a:path>
              </a:pathLst>
            </a:custGeom>
            <a:solidFill>
              <a:srgbClr val="F38A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8" name="Freeform 16">
              <a:extLst>
                <a:ext uri="{FF2B5EF4-FFF2-40B4-BE49-F238E27FC236}">
                  <a16:creationId xmlns:a16="http://schemas.microsoft.com/office/drawing/2014/main" id="{4795C22E-E30D-440F-94D3-A45DA3998C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66983" y="2882946"/>
              <a:ext cx="2858881" cy="2052276"/>
            </a:xfrm>
            <a:custGeom>
              <a:avLst/>
              <a:gdLst>
                <a:gd name="T0" fmla="*/ 3573 w 5115"/>
                <a:gd name="T1" fmla="*/ 3688 h 3688"/>
                <a:gd name="T2" fmla="*/ 2996 w 5115"/>
                <a:gd name="T3" fmla="*/ 3492 h 3688"/>
                <a:gd name="T4" fmla="*/ 2539 w 5115"/>
                <a:gd name="T5" fmla="*/ 3600 h 3688"/>
                <a:gd name="T6" fmla="*/ 2062 w 5115"/>
                <a:gd name="T7" fmla="*/ 3482 h 3688"/>
                <a:gd name="T8" fmla="*/ 1523 w 5115"/>
                <a:gd name="T9" fmla="*/ 3646 h 3688"/>
                <a:gd name="T10" fmla="*/ 665 w 5115"/>
                <a:gd name="T11" fmla="*/ 3120 h 3688"/>
                <a:gd name="T12" fmla="*/ 0 w 5115"/>
                <a:gd name="T13" fmla="*/ 2129 h 3688"/>
                <a:gd name="T14" fmla="*/ 259 w 5115"/>
                <a:gd name="T15" fmla="*/ 1430 h 3688"/>
                <a:gd name="T16" fmla="*/ 830 w 5115"/>
                <a:gd name="T17" fmla="*/ 1085 h 3688"/>
                <a:gd name="T18" fmla="*/ 1122 w 5115"/>
                <a:gd name="T19" fmla="*/ 606 h 3688"/>
                <a:gd name="T20" fmla="*/ 1721 w 5115"/>
                <a:gd name="T21" fmla="*/ 383 h 3688"/>
                <a:gd name="T22" fmla="*/ 1921 w 5115"/>
                <a:gd name="T23" fmla="*/ 405 h 3688"/>
                <a:gd name="T24" fmla="*/ 2761 w 5115"/>
                <a:gd name="T25" fmla="*/ 0 h 3688"/>
                <a:gd name="T26" fmla="*/ 3744 w 5115"/>
                <a:gd name="T27" fmla="*/ 645 h 3688"/>
                <a:gd name="T28" fmla="*/ 3920 w 5115"/>
                <a:gd name="T29" fmla="*/ 627 h 3688"/>
                <a:gd name="T30" fmla="*/ 4814 w 5115"/>
                <a:gd name="T31" fmla="*/ 1521 h 3688"/>
                <a:gd name="T32" fmla="*/ 4788 w 5115"/>
                <a:gd name="T33" fmla="*/ 1734 h 3688"/>
                <a:gd name="T34" fmla="*/ 5115 w 5115"/>
                <a:gd name="T35" fmla="*/ 2421 h 3688"/>
                <a:gd name="T36" fmla="*/ 4338 w 5115"/>
                <a:gd name="T37" fmla="*/ 3299 h 3688"/>
                <a:gd name="T38" fmla="*/ 3573 w 5115"/>
                <a:gd name="T39" fmla="*/ 3688 h 3688"/>
                <a:gd name="T40" fmla="*/ 3021 w 5115"/>
                <a:gd name="T41" fmla="*/ 3236 h 3688"/>
                <a:gd name="T42" fmla="*/ 3078 w 5115"/>
                <a:gd name="T43" fmla="*/ 3288 h 3688"/>
                <a:gd name="T44" fmla="*/ 3573 w 5115"/>
                <a:gd name="T45" fmla="*/ 3479 h 3688"/>
                <a:gd name="T46" fmla="*/ 4192 w 5115"/>
                <a:gd name="T47" fmla="*/ 3143 h 3688"/>
                <a:gd name="T48" fmla="*/ 4221 w 5115"/>
                <a:gd name="T49" fmla="*/ 3099 h 3688"/>
                <a:gd name="T50" fmla="*/ 4273 w 5115"/>
                <a:gd name="T51" fmla="*/ 3095 h 3688"/>
                <a:gd name="T52" fmla="*/ 4906 w 5115"/>
                <a:gd name="T53" fmla="*/ 2421 h 3688"/>
                <a:gd name="T54" fmla="*/ 4609 w 5115"/>
                <a:gd name="T55" fmla="*/ 1861 h 3688"/>
                <a:gd name="T56" fmla="*/ 4543 w 5115"/>
                <a:gd name="T57" fmla="*/ 1816 h 3688"/>
                <a:gd name="T58" fmla="*/ 4568 w 5115"/>
                <a:gd name="T59" fmla="*/ 1741 h 3688"/>
                <a:gd name="T60" fmla="*/ 4605 w 5115"/>
                <a:gd name="T61" fmla="*/ 1521 h 3688"/>
                <a:gd name="T62" fmla="*/ 3920 w 5115"/>
                <a:gd name="T63" fmla="*/ 836 h 3688"/>
                <a:gd name="T64" fmla="*/ 3711 w 5115"/>
                <a:gd name="T65" fmla="*/ 869 h 3688"/>
                <a:gd name="T66" fmla="*/ 3612 w 5115"/>
                <a:gd name="T67" fmla="*/ 900 h 3688"/>
                <a:gd name="T68" fmla="*/ 3580 w 5115"/>
                <a:gd name="T69" fmla="*/ 802 h 3688"/>
                <a:gd name="T70" fmla="*/ 2761 w 5115"/>
                <a:gd name="T71" fmla="*/ 209 h 3688"/>
                <a:gd name="T72" fmla="*/ 2049 w 5115"/>
                <a:gd name="T73" fmla="*/ 584 h 3688"/>
                <a:gd name="T74" fmla="*/ 2006 w 5115"/>
                <a:gd name="T75" fmla="*/ 648 h 3688"/>
                <a:gd name="T76" fmla="*/ 1932 w 5115"/>
                <a:gd name="T77" fmla="*/ 625 h 3688"/>
                <a:gd name="T78" fmla="*/ 1721 w 5115"/>
                <a:gd name="T79" fmla="*/ 593 h 3688"/>
                <a:gd name="T80" fmla="*/ 1022 w 5115"/>
                <a:gd name="T81" fmla="*/ 1190 h 3688"/>
                <a:gd name="T82" fmla="*/ 1010 w 5115"/>
                <a:gd name="T83" fmla="*/ 1265 h 3688"/>
                <a:gd name="T84" fmla="*/ 935 w 5115"/>
                <a:gd name="T85" fmla="*/ 1277 h 3688"/>
                <a:gd name="T86" fmla="*/ 209 w 5115"/>
                <a:gd name="T87" fmla="*/ 2129 h 3688"/>
                <a:gd name="T88" fmla="*/ 777 w 5115"/>
                <a:gd name="T89" fmla="*/ 2940 h 3688"/>
                <a:gd name="T90" fmla="*/ 818 w 5115"/>
                <a:gd name="T91" fmla="*/ 2955 h 3688"/>
                <a:gd name="T92" fmla="*/ 836 w 5115"/>
                <a:gd name="T93" fmla="*/ 2995 h 3688"/>
                <a:gd name="T94" fmla="*/ 1523 w 5115"/>
                <a:gd name="T95" fmla="*/ 3437 h 3688"/>
                <a:gd name="T96" fmla="*/ 1990 w 5115"/>
                <a:gd name="T97" fmla="*/ 3275 h 3688"/>
                <a:gd name="T98" fmla="*/ 2048 w 5115"/>
                <a:gd name="T99" fmla="*/ 3229 h 3688"/>
                <a:gd name="T100" fmla="*/ 2110 w 5115"/>
                <a:gd name="T101" fmla="*/ 3268 h 3688"/>
                <a:gd name="T102" fmla="*/ 2539 w 5115"/>
                <a:gd name="T103" fmla="*/ 3391 h 3688"/>
                <a:gd name="T104" fmla="*/ 2954 w 5115"/>
                <a:gd name="T105" fmla="*/ 3276 h 3688"/>
                <a:gd name="T106" fmla="*/ 3021 w 5115"/>
                <a:gd name="T107" fmla="*/ 3236 h 3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115" h="3688">
                  <a:moveTo>
                    <a:pt x="3573" y="3688"/>
                  </a:moveTo>
                  <a:cubicBezTo>
                    <a:pt x="3363" y="3688"/>
                    <a:pt x="3161" y="3619"/>
                    <a:pt x="2996" y="3492"/>
                  </a:cubicBezTo>
                  <a:cubicBezTo>
                    <a:pt x="2855" y="3563"/>
                    <a:pt x="2698" y="3600"/>
                    <a:pt x="2539" y="3600"/>
                  </a:cubicBezTo>
                  <a:cubicBezTo>
                    <a:pt x="2372" y="3600"/>
                    <a:pt x="2208" y="3559"/>
                    <a:pt x="2062" y="3482"/>
                  </a:cubicBezTo>
                  <a:cubicBezTo>
                    <a:pt x="1903" y="3590"/>
                    <a:pt x="1718" y="3646"/>
                    <a:pt x="1523" y="3646"/>
                  </a:cubicBezTo>
                  <a:cubicBezTo>
                    <a:pt x="1161" y="3646"/>
                    <a:pt x="829" y="3441"/>
                    <a:pt x="665" y="3120"/>
                  </a:cubicBezTo>
                  <a:cubicBezTo>
                    <a:pt x="265" y="2957"/>
                    <a:pt x="0" y="2563"/>
                    <a:pt x="0" y="2129"/>
                  </a:cubicBezTo>
                  <a:cubicBezTo>
                    <a:pt x="0" y="1872"/>
                    <a:pt x="92" y="1624"/>
                    <a:pt x="259" y="1430"/>
                  </a:cubicBezTo>
                  <a:cubicBezTo>
                    <a:pt x="409" y="1257"/>
                    <a:pt x="609" y="1136"/>
                    <a:pt x="830" y="1085"/>
                  </a:cubicBezTo>
                  <a:cubicBezTo>
                    <a:pt x="874" y="900"/>
                    <a:pt x="976" y="732"/>
                    <a:pt x="1122" y="606"/>
                  </a:cubicBezTo>
                  <a:cubicBezTo>
                    <a:pt x="1288" y="462"/>
                    <a:pt x="1501" y="383"/>
                    <a:pt x="1721" y="383"/>
                  </a:cubicBezTo>
                  <a:cubicBezTo>
                    <a:pt x="1789" y="383"/>
                    <a:pt x="1856" y="391"/>
                    <a:pt x="1921" y="405"/>
                  </a:cubicBezTo>
                  <a:cubicBezTo>
                    <a:pt x="2124" y="150"/>
                    <a:pt x="2433" y="0"/>
                    <a:pt x="2761" y="0"/>
                  </a:cubicBezTo>
                  <a:cubicBezTo>
                    <a:pt x="3192" y="0"/>
                    <a:pt x="3575" y="255"/>
                    <a:pt x="3744" y="645"/>
                  </a:cubicBezTo>
                  <a:cubicBezTo>
                    <a:pt x="3802" y="633"/>
                    <a:pt x="3861" y="627"/>
                    <a:pt x="3920" y="627"/>
                  </a:cubicBezTo>
                  <a:cubicBezTo>
                    <a:pt x="4413" y="627"/>
                    <a:pt x="4814" y="1028"/>
                    <a:pt x="4814" y="1521"/>
                  </a:cubicBezTo>
                  <a:cubicBezTo>
                    <a:pt x="4814" y="1593"/>
                    <a:pt x="4805" y="1664"/>
                    <a:pt x="4788" y="1734"/>
                  </a:cubicBezTo>
                  <a:cubicBezTo>
                    <a:pt x="4994" y="1901"/>
                    <a:pt x="5115" y="2153"/>
                    <a:pt x="5115" y="2421"/>
                  </a:cubicBezTo>
                  <a:cubicBezTo>
                    <a:pt x="5115" y="2870"/>
                    <a:pt x="4778" y="3246"/>
                    <a:pt x="4338" y="3299"/>
                  </a:cubicBezTo>
                  <a:cubicBezTo>
                    <a:pt x="4160" y="3544"/>
                    <a:pt x="3878" y="3688"/>
                    <a:pt x="3573" y="3688"/>
                  </a:cubicBezTo>
                  <a:moveTo>
                    <a:pt x="3021" y="3236"/>
                  </a:moveTo>
                  <a:cubicBezTo>
                    <a:pt x="3078" y="3288"/>
                    <a:pt x="3078" y="3288"/>
                    <a:pt x="3078" y="3288"/>
                  </a:cubicBezTo>
                  <a:cubicBezTo>
                    <a:pt x="3214" y="3411"/>
                    <a:pt x="3390" y="3479"/>
                    <a:pt x="3573" y="3479"/>
                  </a:cubicBezTo>
                  <a:cubicBezTo>
                    <a:pt x="3824" y="3479"/>
                    <a:pt x="4055" y="3353"/>
                    <a:pt x="4192" y="3143"/>
                  </a:cubicBezTo>
                  <a:cubicBezTo>
                    <a:pt x="4221" y="3099"/>
                    <a:pt x="4221" y="3099"/>
                    <a:pt x="4221" y="3099"/>
                  </a:cubicBezTo>
                  <a:cubicBezTo>
                    <a:pt x="4273" y="3095"/>
                    <a:pt x="4273" y="3095"/>
                    <a:pt x="4273" y="3095"/>
                  </a:cubicBezTo>
                  <a:cubicBezTo>
                    <a:pt x="4628" y="3073"/>
                    <a:pt x="4906" y="2777"/>
                    <a:pt x="4906" y="2421"/>
                  </a:cubicBezTo>
                  <a:cubicBezTo>
                    <a:pt x="4906" y="2197"/>
                    <a:pt x="4795" y="1987"/>
                    <a:pt x="4609" y="1861"/>
                  </a:cubicBezTo>
                  <a:cubicBezTo>
                    <a:pt x="4543" y="1816"/>
                    <a:pt x="4543" y="1816"/>
                    <a:pt x="4543" y="1816"/>
                  </a:cubicBezTo>
                  <a:cubicBezTo>
                    <a:pt x="4568" y="1741"/>
                    <a:pt x="4568" y="1741"/>
                    <a:pt x="4568" y="1741"/>
                  </a:cubicBezTo>
                  <a:cubicBezTo>
                    <a:pt x="4592" y="1670"/>
                    <a:pt x="4605" y="1596"/>
                    <a:pt x="4605" y="1521"/>
                  </a:cubicBezTo>
                  <a:cubicBezTo>
                    <a:pt x="4605" y="1143"/>
                    <a:pt x="4297" y="836"/>
                    <a:pt x="3920" y="836"/>
                  </a:cubicBezTo>
                  <a:cubicBezTo>
                    <a:pt x="3849" y="836"/>
                    <a:pt x="3779" y="847"/>
                    <a:pt x="3711" y="869"/>
                  </a:cubicBezTo>
                  <a:cubicBezTo>
                    <a:pt x="3612" y="900"/>
                    <a:pt x="3612" y="900"/>
                    <a:pt x="3612" y="900"/>
                  </a:cubicBezTo>
                  <a:cubicBezTo>
                    <a:pt x="3580" y="802"/>
                    <a:pt x="3580" y="802"/>
                    <a:pt x="3580" y="802"/>
                  </a:cubicBezTo>
                  <a:cubicBezTo>
                    <a:pt x="3463" y="447"/>
                    <a:pt x="3134" y="209"/>
                    <a:pt x="2761" y="209"/>
                  </a:cubicBezTo>
                  <a:cubicBezTo>
                    <a:pt x="2477" y="209"/>
                    <a:pt x="2211" y="349"/>
                    <a:pt x="2049" y="584"/>
                  </a:cubicBezTo>
                  <a:cubicBezTo>
                    <a:pt x="2006" y="648"/>
                    <a:pt x="2006" y="648"/>
                    <a:pt x="2006" y="648"/>
                  </a:cubicBezTo>
                  <a:cubicBezTo>
                    <a:pt x="1932" y="625"/>
                    <a:pt x="1932" y="625"/>
                    <a:pt x="1932" y="625"/>
                  </a:cubicBezTo>
                  <a:cubicBezTo>
                    <a:pt x="1864" y="603"/>
                    <a:pt x="1793" y="593"/>
                    <a:pt x="1721" y="593"/>
                  </a:cubicBezTo>
                  <a:cubicBezTo>
                    <a:pt x="1370" y="593"/>
                    <a:pt x="1076" y="844"/>
                    <a:pt x="1022" y="1190"/>
                  </a:cubicBezTo>
                  <a:cubicBezTo>
                    <a:pt x="1010" y="1265"/>
                    <a:pt x="1010" y="1265"/>
                    <a:pt x="1010" y="1265"/>
                  </a:cubicBezTo>
                  <a:cubicBezTo>
                    <a:pt x="935" y="1277"/>
                    <a:pt x="935" y="1277"/>
                    <a:pt x="935" y="1277"/>
                  </a:cubicBezTo>
                  <a:cubicBezTo>
                    <a:pt x="514" y="1344"/>
                    <a:pt x="209" y="1702"/>
                    <a:pt x="209" y="2129"/>
                  </a:cubicBezTo>
                  <a:cubicBezTo>
                    <a:pt x="209" y="2490"/>
                    <a:pt x="437" y="2816"/>
                    <a:pt x="777" y="2940"/>
                  </a:cubicBezTo>
                  <a:cubicBezTo>
                    <a:pt x="818" y="2955"/>
                    <a:pt x="818" y="2955"/>
                    <a:pt x="818" y="2955"/>
                  </a:cubicBezTo>
                  <a:cubicBezTo>
                    <a:pt x="836" y="2995"/>
                    <a:pt x="836" y="2995"/>
                    <a:pt x="836" y="2995"/>
                  </a:cubicBezTo>
                  <a:cubicBezTo>
                    <a:pt x="959" y="3263"/>
                    <a:pt x="1228" y="3437"/>
                    <a:pt x="1523" y="3437"/>
                  </a:cubicBezTo>
                  <a:cubicBezTo>
                    <a:pt x="1694" y="3437"/>
                    <a:pt x="1856" y="3381"/>
                    <a:pt x="1990" y="3275"/>
                  </a:cubicBezTo>
                  <a:cubicBezTo>
                    <a:pt x="2048" y="3229"/>
                    <a:pt x="2048" y="3229"/>
                    <a:pt x="2048" y="3229"/>
                  </a:cubicBezTo>
                  <a:cubicBezTo>
                    <a:pt x="2110" y="3268"/>
                    <a:pt x="2110" y="3268"/>
                    <a:pt x="2110" y="3268"/>
                  </a:cubicBezTo>
                  <a:cubicBezTo>
                    <a:pt x="2239" y="3349"/>
                    <a:pt x="2387" y="3391"/>
                    <a:pt x="2539" y="3391"/>
                  </a:cubicBezTo>
                  <a:cubicBezTo>
                    <a:pt x="2685" y="3391"/>
                    <a:pt x="2829" y="3351"/>
                    <a:pt x="2954" y="3276"/>
                  </a:cubicBezTo>
                  <a:cubicBezTo>
                    <a:pt x="3021" y="3236"/>
                    <a:pt x="3021" y="3236"/>
                    <a:pt x="3021" y="3236"/>
                  </a:cubicBezTo>
                </a:path>
              </a:pathLst>
            </a:custGeom>
            <a:solidFill>
              <a:srgbClr val="D148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9" name="Freeform 17">
              <a:extLst>
                <a:ext uri="{FF2B5EF4-FFF2-40B4-BE49-F238E27FC236}">
                  <a16:creationId xmlns:a16="http://schemas.microsoft.com/office/drawing/2014/main" id="{7B3F37BA-0682-49BC-B491-A3A4CFCF8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53141" y="4176644"/>
              <a:ext cx="137538" cy="423392"/>
            </a:xfrm>
            <a:custGeom>
              <a:avLst/>
              <a:gdLst>
                <a:gd name="T0" fmla="*/ 88 w 246"/>
                <a:gd name="T1" fmla="*/ 0 h 761"/>
                <a:gd name="T2" fmla="*/ 71 w 246"/>
                <a:gd name="T3" fmla="*/ 1 h 761"/>
                <a:gd name="T4" fmla="*/ 9 w 246"/>
                <a:gd name="T5" fmla="*/ 97 h 761"/>
                <a:gd name="T6" fmla="*/ 84 w 246"/>
                <a:gd name="T7" fmla="*/ 761 h 761"/>
                <a:gd name="T8" fmla="*/ 246 w 246"/>
                <a:gd name="T9" fmla="*/ 709 h 761"/>
                <a:gd name="T10" fmla="*/ 166 w 246"/>
                <a:gd name="T11" fmla="*/ 64 h 761"/>
                <a:gd name="T12" fmla="*/ 88 w 246"/>
                <a:gd name="T13" fmla="*/ 0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761">
                  <a:moveTo>
                    <a:pt x="88" y="0"/>
                  </a:moveTo>
                  <a:cubicBezTo>
                    <a:pt x="82" y="0"/>
                    <a:pt x="77" y="0"/>
                    <a:pt x="71" y="1"/>
                  </a:cubicBezTo>
                  <a:cubicBezTo>
                    <a:pt x="28" y="10"/>
                    <a:pt x="0" y="53"/>
                    <a:pt x="9" y="97"/>
                  </a:cubicBezTo>
                  <a:cubicBezTo>
                    <a:pt x="63" y="357"/>
                    <a:pt x="88" y="577"/>
                    <a:pt x="84" y="761"/>
                  </a:cubicBezTo>
                  <a:cubicBezTo>
                    <a:pt x="141" y="750"/>
                    <a:pt x="195" y="733"/>
                    <a:pt x="246" y="709"/>
                  </a:cubicBezTo>
                  <a:cubicBezTo>
                    <a:pt x="246" y="491"/>
                    <a:pt x="208" y="266"/>
                    <a:pt x="166" y="64"/>
                  </a:cubicBezTo>
                  <a:cubicBezTo>
                    <a:pt x="159" y="26"/>
                    <a:pt x="125" y="0"/>
                    <a:pt x="88" y="0"/>
                  </a:cubicBezTo>
                </a:path>
              </a:pathLst>
            </a:custGeom>
            <a:solidFill>
              <a:srgbClr val="E683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0" name="Freeform 18">
              <a:extLst>
                <a:ext uri="{FF2B5EF4-FFF2-40B4-BE49-F238E27FC236}">
                  <a16:creationId xmlns:a16="http://schemas.microsoft.com/office/drawing/2014/main" id="{52A8856A-CD34-4DF9-B49F-FC36B5FE3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6464" y="4571288"/>
              <a:ext cx="104542" cy="154198"/>
            </a:xfrm>
            <a:custGeom>
              <a:avLst/>
              <a:gdLst>
                <a:gd name="T0" fmla="*/ 186 w 187"/>
                <a:gd name="T1" fmla="*/ 0 h 277"/>
                <a:gd name="T2" fmla="*/ 24 w 187"/>
                <a:gd name="T3" fmla="*/ 52 h 277"/>
                <a:gd name="T4" fmla="*/ 0 w 187"/>
                <a:gd name="T5" fmla="*/ 277 h 277"/>
                <a:gd name="T6" fmla="*/ 9 w 187"/>
                <a:gd name="T7" fmla="*/ 265 h 277"/>
                <a:gd name="T8" fmla="*/ 172 w 187"/>
                <a:gd name="T9" fmla="*/ 230 h 277"/>
                <a:gd name="T10" fmla="*/ 186 w 187"/>
                <a:gd name="T11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" h="277">
                  <a:moveTo>
                    <a:pt x="186" y="0"/>
                  </a:moveTo>
                  <a:cubicBezTo>
                    <a:pt x="135" y="24"/>
                    <a:pt x="81" y="41"/>
                    <a:pt x="24" y="52"/>
                  </a:cubicBezTo>
                  <a:cubicBezTo>
                    <a:pt x="22" y="134"/>
                    <a:pt x="14" y="209"/>
                    <a:pt x="0" y="277"/>
                  </a:cubicBezTo>
                  <a:cubicBezTo>
                    <a:pt x="3" y="273"/>
                    <a:pt x="6" y="269"/>
                    <a:pt x="9" y="265"/>
                  </a:cubicBezTo>
                  <a:cubicBezTo>
                    <a:pt x="65" y="258"/>
                    <a:pt x="120" y="246"/>
                    <a:pt x="172" y="230"/>
                  </a:cubicBezTo>
                  <a:cubicBezTo>
                    <a:pt x="182" y="155"/>
                    <a:pt x="187" y="78"/>
                    <a:pt x="186" y="0"/>
                  </a:cubicBezTo>
                </a:path>
              </a:pathLst>
            </a:custGeom>
            <a:solidFill>
              <a:srgbClr val="C64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1" name="Freeform 19">
              <a:extLst>
                <a:ext uri="{FF2B5EF4-FFF2-40B4-BE49-F238E27FC236}">
                  <a16:creationId xmlns:a16="http://schemas.microsoft.com/office/drawing/2014/main" id="{0353081C-A0E4-4415-975E-37D1AAD72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3166" y="4170111"/>
              <a:ext cx="618755" cy="1098991"/>
            </a:xfrm>
            <a:custGeom>
              <a:avLst/>
              <a:gdLst>
                <a:gd name="T0" fmla="*/ 90 w 1107"/>
                <a:gd name="T1" fmla="*/ 1975 h 1975"/>
                <a:gd name="T2" fmla="*/ 12 w 1107"/>
                <a:gd name="T3" fmla="*/ 1916 h 1975"/>
                <a:gd name="T4" fmla="*/ 68 w 1107"/>
                <a:gd name="T5" fmla="*/ 1817 h 1975"/>
                <a:gd name="T6" fmla="*/ 783 w 1107"/>
                <a:gd name="T7" fmla="*/ 1319 h 1975"/>
                <a:gd name="T8" fmla="*/ 518 w 1107"/>
                <a:gd name="T9" fmla="*/ 131 h 1975"/>
                <a:gd name="T10" fmla="*/ 550 w 1107"/>
                <a:gd name="T11" fmla="*/ 22 h 1975"/>
                <a:gd name="T12" fmla="*/ 659 w 1107"/>
                <a:gd name="T13" fmla="*/ 53 h 1975"/>
                <a:gd name="T14" fmla="*/ 931 w 1107"/>
                <a:gd name="T15" fmla="*/ 1382 h 1975"/>
                <a:gd name="T16" fmla="*/ 112 w 1107"/>
                <a:gd name="T17" fmla="*/ 1972 h 1975"/>
                <a:gd name="T18" fmla="*/ 90 w 1107"/>
                <a:gd name="T19" fmla="*/ 1975 h 1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7" h="1975">
                  <a:moveTo>
                    <a:pt x="90" y="1975"/>
                  </a:moveTo>
                  <a:cubicBezTo>
                    <a:pt x="55" y="1975"/>
                    <a:pt x="22" y="1951"/>
                    <a:pt x="12" y="1916"/>
                  </a:cubicBezTo>
                  <a:cubicBezTo>
                    <a:pt x="0" y="1873"/>
                    <a:pt x="25" y="1829"/>
                    <a:pt x="68" y="1817"/>
                  </a:cubicBezTo>
                  <a:cubicBezTo>
                    <a:pt x="454" y="1709"/>
                    <a:pt x="688" y="1546"/>
                    <a:pt x="783" y="1319"/>
                  </a:cubicBezTo>
                  <a:cubicBezTo>
                    <a:pt x="898" y="1046"/>
                    <a:pt x="814" y="669"/>
                    <a:pt x="518" y="131"/>
                  </a:cubicBezTo>
                  <a:cubicBezTo>
                    <a:pt x="497" y="92"/>
                    <a:pt x="511" y="43"/>
                    <a:pt x="550" y="22"/>
                  </a:cubicBezTo>
                  <a:cubicBezTo>
                    <a:pt x="589" y="0"/>
                    <a:pt x="638" y="15"/>
                    <a:pt x="659" y="53"/>
                  </a:cubicBezTo>
                  <a:cubicBezTo>
                    <a:pt x="878" y="452"/>
                    <a:pt x="1107" y="964"/>
                    <a:pt x="931" y="1382"/>
                  </a:cubicBezTo>
                  <a:cubicBezTo>
                    <a:pt x="816" y="1657"/>
                    <a:pt x="547" y="1850"/>
                    <a:pt x="112" y="1972"/>
                  </a:cubicBezTo>
                  <a:cubicBezTo>
                    <a:pt x="104" y="1974"/>
                    <a:pt x="97" y="1975"/>
                    <a:pt x="90" y="1975"/>
                  </a:cubicBezTo>
                  <a:close/>
                </a:path>
              </a:pathLst>
            </a:custGeom>
            <a:solidFill>
              <a:srgbClr val="D148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2" name="Freeform 20">
              <a:extLst>
                <a:ext uri="{FF2B5EF4-FFF2-40B4-BE49-F238E27FC236}">
                  <a16:creationId xmlns:a16="http://schemas.microsoft.com/office/drawing/2014/main" id="{15D18BBE-9DA7-4EA9-ADB8-EB4E38282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6421" y="3780368"/>
              <a:ext cx="507353" cy="292716"/>
            </a:xfrm>
            <a:custGeom>
              <a:avLst/>
              <a:gdLst>
                <a:gd name="T0" fmla="*/ 836 w 908"/>
                <a:gd name="T1" fmla="*/ 526 h 526"/>
                <a:gd name="T2" fmla="*/ 764 w 908"/>
                <a:gd name="T3" fmla="*/ 454 h 526"/>
                <a:gd name="T4" fmla="*/ 454 w 908"/>
                <a:gd name="T5" fmla="*/ 144 h 526"/>
                <a:gd name="T6" fmla="*/ 145 w 908"/>
                <a:gd name="T7" fmla="*/ 454 h 526"/>
                <a:gd name="T8" fmla="*/ 72 w 908"/>
                <a:gd name="T9" fmla="*/ 526 h 526"/>
                <a:gd name="T10" fmla="*/ 0 w 908"/>
                <a:gd name="T11" fmla="*/ 454 h 526"/>
                <a:gd name="T12" fmla="*/ 454 w 908"/>
                <a:gd name="T13" fmla="*/ 0 h 526"/>
                <a:gd name="T14" fmla="*/ 908 w 908"/>
                <a:gd name="T15" fmla="*/ 454 h 526"/>
                <a:gd name="T16" fmla="*/ 836 w 908"/>
                <a:gd name="T17" fmla="*/ 526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8" h="526">
                  <a:moveTo>
                    <a:pt x="836" y="526"/>
                  </a:moveTo>
                  <a:cubicBezTo>
                    <a:pt x="796" y="526"/>
                    <a:pt x="764" y="494"/>
                    <a:pt x="764" y="454"/>
                  </a:cubicBezTo>
                  <a:cubicBezTo>
                    <a:pt x="764" y="283"/>
                    <a:pt x="625" y="144"/>
                    <a:pt x="454" y="144"/>
                  </a:cubicBezTo>
                  <a:cubicBezTo>
                    <a:pt x="283" y="144"/>
                    <a:pt x="145" y="283"/>
                    <a:pt x="145" y="454"/>
                  </a:cubicBezTo>
                  <a:cubicBezTo>
                    <a:pt x="145" y="494"/>
                    <a:pt x="112" y="526"/>
                    <a:pt x="72" y="526"/>
                  </a:cubicBezTo>
                  <a:cubicBezTo>
                    <a:pt x="32" y="526"/>
                    <a:pt x="0" y="494"/>
                    <a:pt x="0" y="454"/>
                  </a:cubicBezTo>
                  <a:cubicBezTo>
                    <a:pt x="0" y="204"/>
                    <a:pt x="204" y="0"/>
                    <a:pt x="454" y="0"/>
                  </a:cubicBezTo>
                  <a:cubicBezTo>
                    <a:pt x="705" y="0"/>
                    <a:pt x="908" y="204"/>
                    <a:pt x="908" y="454"/>
                  </a:cubicBezTo>
                  <a:cubicBezTo>
                    <a:pt x="908" y="494"/>
                    <a:pt x="876" y="526"/>
                    <a:pt x="836" y="526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3" name="Freeform 21">
              <a:extLst>
                <a:ext uri="{FF2B5EF4-FFF2-40B4-BE49-F238E27FC236}">
                  <a16:creationId xmlns:a16="http://schemas.microsoft.com/office/drawing/2014/main" id="{70E0ABF4-859A-447D-AF80-83C689CD2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1180" y="3780368"/>
              <a:ext cx="508006" cy="292716"/>
            </a:xfrm>
            <a:custGeom>
              <a:avLst/>
              <a:gdLst>
                <a:gd name="T0" fmla="*/ 836 w 909"/>
                <a:gd name="T1" fmla="*/ 526 h 526"/>
                <a:gd name="T2" fmla="*/ 764 w 909"/>
                <a:gd name="T3" fmla="*/ 454 h 526"/>
                <a:gd name="T4" fmla="*/ 454 w 909"/>
                <a:gd name="T5" fmla="*/ 144 h 526"/>
                <a:gd name="T6" fmla="*/ 145 w 909"/>
                <a:gd name="T7" fmla="*/ 454 h 526"/>
                <a:gd name="T8" fmla="*/ 72 w 909"/>
                <a:gd name="T9" fmla="*/ 526 h 526"/>
                <a:gd name="T10" fmla="*/ 0 w 909"/>
                <a:gd name="T11" fmla="*/ 454 h 526"/>
                <a:gd name="T12" fmla="*/ 454 w 909"/>
                <a:gd name="T13" fmla="*/ 0 h 526"/>
                <a:gd name="T14" fmla="*/ 909 w 909"/>
                <a:gd name="T15" fmla="*/ 454 h 526"/>
                <a:gd name="T16" fmla="*/ 836 w 909"/>
                <a:gd name="T17" fmla="*/ 526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9" h="526">
                  <a:moveTo>
                    <a:pt x="836" y="526"/>
                  </a:moveTo>
                  <a:cubicBezTo>
                    <a:pt x="796" y="526"/>
                    <a:pt x="764" y="494"/>
                    <a:pt x="764" y="454"/>
                  </a:cubicBezTo>
                  <a:cubicBezTo>
                    <a:pt x="764" y="283"/>
                    <a:pt x="625" y="144"/>
                    <a:pt x="454" y="144"/>
                  </a:cubicBezTo>
                  <a:cubicBezTo>
                    <a:pt x="284" y="144"/>
                    <a:pt x="145" y="283"/>
                    <a:pt x="145" y="454"/>
                  </a:cubicBezTo>
                  <a:cubicBezTo>
                    <a:pt x="145" y="494"/>
                    <a:pt x="112" y="526"/>
                    <a:pt x="72" y="526"/>
                  </a:cubicBezTo>
                  <a:cubicBezTo>
                    <a:pt x="32" y="526"/>
                    <a:pt x="0" y="494"/>
                    <a:pt x="0" y="454"/>
                  </a:cubicBezTo>
                  <a:cubicBezTo>
                    <a:pt x="0" y="204"/>
                    <a:pt x="204" y="0"/>
                    <a:pt x="454" y="0"/>
                  </a:cubicBezTo>
                  <a:cubicBezTo>
                    <a:pt x="705" y="0"/>
                    <a:pt x="909" y="204"/>
                    <a:pt x="909" y="454"/>
                  </a:cubicBezTo>
                  <a:cubicBezTo>
                    <a:pt x="909" y="494"/>
                    <a:pt x="876" y="526"/>
                    <a:pt x="836" y="526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4" name="Freeform 22">
              <a:extLst>
                <a:ext uri="{FF2B5EF4-FFF2-40B4-BE49-F238E27FC236}">
                  <a16:creationId xmlns:a16="http://schemas.microsoft.com/office/drawing/2014/main" id="{D598981E-215B-4F36-BF8F-6AC61114F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5512" y="2898626"/>
              <a:ext cx="637703" cy="754985"/>
            </a:xfrm>
            <a:custGeom>
              <a:avLst/>
              <a:gdLst>
                <a:gd name="T0" fmla="*/ 720 w 1141"/>
                <a:gd name="T1" fmla="*/ 1357 h 1357"/>
                <a:gd name="T2" fmla="*/ 35 w 1141"/>
                <a:gd name="T3" fmla="*/ 730 h 1357"/>
                <a:gd name="T4" fmla="*/ 842 w 1141"/>
                <a:gd name="T5" fmla="*/ 347 h 1357"/>
                <a:gd name="T6" fmla="*/ 1068 w 1141"/>
                <a:gd name="T7" fmla="*/ 1135 h 1357"/>
                <a:gd name="T8" fmla="*/ 720 w 1141"/>
                <a:gd name="T9" fmla="*/ 1357 h 1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1" h="1357">
                  <a:moveTo>
                    <a:pt x="720" y="1357"/>
                  </a:moveTo>
                  <a:cubicBezTo>
                    <a:pt x="516" y="1112"/>
                    <a:pt x="86" y="1206"/>
                    <a:pt x="35" y="730"/>
                  </a:cubicBezTo>
                  <a:cubicBezTo>
                    <a:pt x="0" y="409"/>
                    <a:pt x="453" y="0"/>
                    <a:pt x="842" y="347"/>
                  </a:cubicBezTo>
                  <a:cubicBezTo>
                    <a:pt x="1141" y="613"/>
                    <a:pt x="918" y="826"/>
                    <a:pt x="1068" y="1135"/>
                  </a:cubicBezTo>
                  <a:lnTo>
                    <a:pt x="720" y="1357"/>
                  </a:lnTo>
                  <a:close/>
                </a:path>
              </a:pathLst>
            </a:custGeom>
            <a:solidFill>
              <a:srgbClr val="FBB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5" name="Freeform 23">
              <a:extLst>
                <a:ext uri="{FF2B5EF4-FFF2-40B4-BE49-F238E27FC236}">
                  <a16:creationId xmlns:a16="http://schemas.microsoft.com/office/drawing/2014/main" id="{D13AF45E-FC93-4372-B334-4217B6BA7A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04810" y="3156060"/>
              <a:ext cx="556683" cy="631168"/>
            </a:xfrm>
            <a:custGeom>
              <a:avLst/>
              <a:gdLst>
                <a:gd name="T0" fmla="*/ 904 w 996"/>
                <a:gd name="T1" fmla="*/ 831 h 1134"/>
                <a:gd name="T2" fmla="*/ 857 w 996"/>
                <a:gd name="T3" fmla="*/ 758 h 1134"/>
                <a:gd name="T4" fmla="*/ 801 w 996"/>
                <a:gd name="T5" fmla="*/ 672 h 1134"/>
                <a:gd name="T6" fmla="*/ 720 w 996"/>
                <a:gd name="T7" fmla="*/ 724 h 1134"/>
                <a:gd name="T8" fmla="*/ 571 w 996"/>
                <a:gd name="T9" fmla="*/ 426 h 1134"/>
                <a:gd name="T10" fmla="*/ 474 w 996"/>
                <a:gd name="T11" fmla="*/ 245 h 1134"/>
                <a:gd name="T12" fmla="*/ 373 w 996"/>
                <a:gd name="T13" fmla="*/ 67 h 1134"/>
                <a:gd name="T14" fmla="*/ 286 w 996"/>
                <a:gd name="T15" fmla="*/ 1 h 1134"/>
                <a:gd name="T16" fmla="*/ 257 w 996"/>
                <a:gd name="T17" fmla="*/ 55 h 1134"/>
                <a:gd name="T18" fmla="*/ 276 w 996"/>
                <a:gd name="T19" fmla="*/ 135 h 1134"/>
                <a:gd name="T20" fmla="*/ 190 w 996"/>
                <a:gd name="T21" fmla="*/ 113 h 1134"/>
                <a:gd name="T22" fmla="*/ 203 w 996"/>
                <a:gd name="T23" fmla="*/ 249 h 1134"/>
                <a:gd name="T24" fmla="*/ 205 w 996"/>
                <a:gd name="T25" fmla="*/ 257 h 1134"/>
                <a:gd name="T26" fmla="*/ 168 w 996"/>
                <a:gd name="T27" fmla="*/ 223 h 1134"/>
                <a:gd name="T28" fmla="*/ 63 w 996"/>
                <a:gd name="T29" fmla="*/ 172 h 1134"/>
                <a:gd name="T30" fmla="*/ 78 w 996"/>
                <a:gd name="T31" fmla="*/ 340 h 1134"/>
                <a:gd name="T32" fmla="*/ 340 w 996"/>
                <a:gd name="T33" fmla="*/ 662 h 1134"/>
                <a:gd name="T34" fmla="*/ 484 w 996"/>
                <a:gd name="T35" fmla="*/ 810 h 1134"/>
                <a:gd name="T36" fmla="*/ 520 w 996"/>
                <a:gd name="T37" fmla="*/ 851 h 1134"/>
                <a:gd name="T38" fmla="*/ 453 w 996"/>
                <a:gd name="T39" fmla="*/ 894 h 1134"/>
                <a:gd name="T40" fmla="*/ 505 w 996"/>
                <a:gd name="T41" fmla="*/ 984 h 1134"/>
                <a:gd name="T42" fmla="*/ 551 w 996"/>
                <a:gd name="T43" fmla="*/ 1062 h 1134"/>
                <a:gd name="T44" fmla="*/ 603 w 996"/>
                <a:gd name="T45" fmla="*/ 1127 h 1134"/>
                <a:gd name="T46" fmla="*/ 673 w 996"/>
                <a:gd name="T47" fmla="*/ 1086 h 1134"/>
                <a:gd name="T48" fmla="*/ 768 w 996"/>
                <a:gd name="T49" fmla="*/ 1114 h 1134"/>
                <a:gd name="T50" fmla="*/ 860 w 996"/>
                <a:gd name="T51" fmla="*/ 1059 h 1134"/>
                <a:gd name="T52" fmla="*/ 878 w 996"/>
                <a:gd name="T53" fmla="*/ 962 h 1134"/>
                <a:gd name="T54" fmla="*/ 943 w 996"/>
                <a:gd name="T55" fmla="*/ 915 h 1134"/>
                <a:gd name="T56" fmla="*/ 904 w 996"/>
                <a:gd name="T57" fmla="*/ 831 h 1134"/>
                <a:gd name="T58" fmla="*/ 549 w 996"/>
                <a:gd name="T59" fmla="*/ 833 h 1134"/>
                <a:gd name="T60" fmla="*/ 506 w 996"/>
                <a:gd name="T61" fmla="*/ 787 h 1134"/>
                <a:gd name="T62" fmla="*/ 400 w 996"/>
                <a:gd name="T63" fmla="*/ 681 h 1134"/>
                <a:gd name="T64" fmla="*/ 179 w 996"/>
                <a:gd name="T65" fmla="*/ 431 h 1134"/>
                <a:gd name="T66" fmla="*/ 71 w 996"/>
                <a:gd name="T67" fmla="*/ 230 h 1134"/>
                <a:gd name="T68" fmla="*/ 123 w 996"/>
                <a:gd name="T69" fmla="*/ 229 h 1134"/>
                <a:gd name="T70" fmla="*/ 184 w 996"/>
                <a:gd name="T71" fmla="*/ 280 h 1134"/>
                <a:gd name="T72" fmla="*/ 246 w 996"/>
                <a:gd name="T73" fmla="*/ 349 h 1134"/>
                <a:gd name="T74" fmla="*/ 279 w 996"/>
                <a:gd name="T75" fmla="*/ 385 h 1134"/>
                <a:gd name="T76" fmla="*/ 279 w 996"/>
                <a:gd name="T77" fmla="*/ 386 h 1134"/>
                <a:gd name="T78" fmla="*/ 279 w 996"/>
                <a:gd name="T79" fmla="*/ 386 h 1134"/>
                <a:gd name="T80" fmla="*/ 282 w 996"/>
                <a:gd name="T81" fmla="*/ 388 h 1134"/>
                <a:gd name="T82" fmla="*/ 301 w 996"/>
                <a:gd name="T83" fmla="*/ 363 h 1134"/>
                <a:gd name="T84" fmla="*/ 264 w 996"/>
                <a:gd name="T85" fmla="*/ 321 h 1134"/>
                <a:gd name="T86" fmla="*/ 214 w 996"/>
                <a:gd name="T87" fmla="*/ 163 h 1134"/>
                <a:gd name="T88" fmla="*/ 287 w 996"/>
                <a:gd name="T89" fmla="*/ 201 h 1134"/>
                <a:gd name="T90" fmla="*/ 310 w 996"/>
                <a:gd name="T91" fmla="*/ 230 h 1134"/>
                <a:gd name="T92" fmla="*/ 353 w 996"/>
                <a:gd name="T93" fmla="*/ 289 h 1134"/>
                <a:gd name="T94" fmla="*/ 374 w 996"/>
                <a:gd name="T95" fmla="*/ 267 h 1134"/>
                <a:gd name="T96" fmla="*/ 349 w 996"/>
                <a:gd name="T97" fmla="*/ 226 h 1134"/>
                <a:gd name="T98" fmla="*/ 344 w 996"/>
                <a:gd name="T99" fmla="*/ 215 h 1134"/>
                <a:gd name="T100" fmla="*/ 312 w 996"/>
                <a:gd name="T101" fmla="*/ 140 h 1134"/>
                <a:gd name="T102" fmla="*/ 292 w 996"/>
                <a:gd name="T103" fmla="*/ 70 h 1134"/>
                <a:gd name="T104" fmla="*/ 325 w 996"/>
                <a:gd name="T105" fmla="*/ 61 h 1134"/>
                <a:gd name="T106" fmla="*/ 375 w 996"/>
                <a:gd name="T107" fmla="*/ 126 h 1134"/>
                <a:gd name="T108" fmla="*/ 446 w 996"/>
                <a:gd name="T109" fmla="*/ 261 h 1134"/>
                <a:gd name="T110" fmla="*/ 595 w 996"/>
                <a:gd name="T111" fmla="*/ 540 h 1134"/>
                <a:gd name="T112" fmla="*/ 694 w 996"/>
                <a:gd name="T113" fmla="*/ 740 h 1134"/>
                <a:gd name="T114" fmla="*/ 549 w 996"/>
                <a:gd name="T115" fmla="*/ 833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96" h="1134">
                  <a:moveTo>
                    <a:pt x="904" y="831"/>
                  </a:moveTo>
                  <a:cubicBezTo>
                    <a:pt x="904" y="831"/>
                    <a:pt x="927" y="753"/>
                    <a:pt x="857" y="758"/>
                  </a:cubicBezTo>
                  <a:cubicBezTo>
                    <a:pt x="857" y="758"/>
                    <a:pt x="884" y="667"/>
                    <a:pt x="801" y="672"/>
                  </a:cubicBezTo>
                  <a:cubicBezTo>
                    <a:pt x="720" y="724"/>
                    <a:pt x="720" y="724"/>
                    <a:pt x="720" y="724"/>
                  </a:cubicBezTo>
                  <a:cubicBezTo>
                    <a:pt x="669" y="625"/>
                    <a:pt x="622" y="524"/>
                    <a:pt x="571" y="426"/>
                  </a:cubicBezTo>
                  <a:cubicBezTo>
                    <a:pt x="539" y="366"/>
                    <a:pt x="506" y="305"/>
                    <a:pt x="474" y="245"/>
                  </a:cubicBezTo>
                  <a:cubicBezTo>
                    <a:pt x="442" y="185"/>
                    <a:pt x="414" y="121"/>
                    <a:pt x="373" y="67"/>
                  </a:cubicBezTo>
                  <a:cubicBezTo>
                    <a:pt x="352" y="39"/>
                    <a:pt x="325" y="0"/>
                    <a:pt x="286" y="1"/>
                  </a:cubicBezTo>
                  <a:cubicBezTo>
                    <a:pt x="259" y="2"/>
                    <a:pt x="256" y="35"/>
                    <a:pt x="257" y="55"/>
                  </a:cubicBezTo>
                  <a:cubicBezTo>
                    <a:pt x="259" y="82"/>
                    <a:pt x="267" y="109"/>
                    <a:pt x="276" y="135"/>
                  </a:cubicBezTo>
                  <a:cubicBezTo>
                    <a:pt x="245" y="105"/>
                    <a:pt x="213" y="89"/>
                    <a:pt x="190" y="113"/>
                  </a:cubicBezTo>
                  <a:cubicBezTo>
                    <a:pt x="162" y="142"/>
                    <a:pt x="192" y="219"/>
                    <a:pt x="203" y="249"/>
                  </a:cubicBezTo>
                  <a:cubicBezTo>
                    <a:pt x="203" y="252"/>
                    <a:pt x="204" y="254"/>
                    <a:pt x="205" y="257"/>
                  </a:cubicBezTo>
                  <a:cubicBezTo>
                    <a:pt x="193" y="245"/>
                    <a:pt x="181" y="234"/>
                    <a:pt x="168" y="223"/>
                  </a:cubicBezTo>
                  <a:cubicBezTo>
                    <a:pt x="139" y="199"/>
                    <a:pt x="103" y="164"/>
                    <a:pt x="63" y="172"/>
                  </a:cubicBezTo>
                  <a:cubicBezTo>
                    <a:pt x="0" y="185"/>
                    <a:pt x="63" y="314"/>
                    <a:pt x="78" y="340"/>
                  </a:cubicBezTo>
                  <a:cubicBezTo>
                    <a:pt x="144" y="460"/>
                    <a:pt x="245" y="565"/>
                    <a:pt x="340" y="662"/>
                  </a:cubicBezTo>
                  <a:cubicBezTo>
                    <a:pt x="388" y="711"/>
                    <a:pt x="436" y="761"/>
                    <a:pt x="484" y="810"/>
                  </a:cubicBezTo>
                  <a:cubicBezTo>
                    <a:pt x="493" y="821"/>
                    <a:pt x="506" y="836"/>
                    <a:pt x="520" y="851"/>
                  </a:cubicBezTo>
                  <a:cubicBezTo>
                    <a:pt x="453" y="894"/>
                    <a:pt x="453" y="894"/>
                    <a:pt x="453" y="894"/>
                  </a:cubicBezTo>
                  <a:cubicBezTo>
                    <a:pt x="453" y="894"/>
                    <a:pt x="406" y="963"/>
                    <a:pt x="505" y="984"/>
                  </a:cubicBezTo>
                  <a:cubicBezTo>
                    <a:pt x="505" y="984"/>
                    <a:pt x="464" y="1054"/>
                    <a:pt x="551" y="1062"/>
                  </a:cubicBezTo>
                  <a:cubicBezTo>
                    <a:pt x="551" y="1062"/>
                    <a:pt x="520" y="1134"/>
                    <a:pt x="603" y="1127"/>
                  </a:cubicBezTo>
                  <a:cubicBezTo>
                    <a:pt x="673" y="1086"/>
                    <a:pt x="673" y="1086"/>
                    <a:pt x="673" y="1086"/>
                  </a:cubicBezTo>
                  <a:cubicBezTo>
                    <a:pt x="768" y="1114"/>
                    <a:pt x="768" y="1114"/>
                    <a:pt x="768" y="1114"/>
                  </a:cubicBezTo>
                  <a:cubicBezTo>
                    <a:pt x="860" y="1059"/>
                    <a:pt x="860" y="1059"/>
                    <a:pt x="860" y="1059"/>
                  </a:cubicBezTo>
                  <a:cubicBezTo>
                    <a:pt x="878" y="962"/>
                    <a:pt x="878" y="962"/>
                    <a:pt x="878" y="962"/>
                  </a:cubicBezTo>
                  <a:cubicBezTo>
                    <a:pt x="943" y="915"/>
                    <a:pt x="943" y="915"/>
                    <a:pt x="943" y="915"/>
                  </a:cubicBezTo>
                  <a:cubicBezTo>
                    <a:pt x="943" y="915"/>
                    <a:pt x="996" y="831"/>
                    <a:pt x="904" y="831"/>
                  </a:cubicBezTo>
                  <a:close/>
                  <a:moveTo>
                    <a:pt x="549" y="833"/>
                  </a:moveTo>
                  <a:cubicBezTo>
                    <a:pt x="533" y="819"/>
                    <a:pt x="520" y="802"/>
                    <a:pt x="506" y="787"/>
                  </a:cubicBezTo>
                  <a:cubicBezTo>
                    <a:pt x="471" y="751"/>
                    <a:pt x="435" y="717"/>
                    <a:pt x="400" y="681"/>
                  </a:cubicBezTo>
                  <a:cubicBezTo>
                    <a:pt x="324" y="599"/>
                    <a:pt x="246" y="520"/>
                    <a:pt x="179" y="431"/>
                  </a:cubicBezTo>
                  <a:cubicBezTo>
                    <a:pt x="133" y="368"/>
                    <a:pt x="86" y="307"/>
                    <a:pt x="71" y="230"/>
                  </a:cubicBezTo>
                  <a:cubicBezTo>
                    <a:pt x="62" y="188"/>
                    <a:pt x="109" y="219"/>
                    <a:pt x="123" y="229"/>
                  </a:cubicBezTo>
                  <a:cubicBezTo>
                    <a:pt x="144" y="245"/>
                    <a:pt x="165" y="261"/>
                    <a:pt x="184" y="280"/>
                  </a:cubicBezTo>
                  <a:cubicBezTo>
                    <a:pt x="206" y="301"/>
                    <a:pt x="226" y="325"/>
                    <a:pt x="246" y="349"/>
                  </a:cubicBezTo>
                  <a:cubicBezTo>
                    <a:pt x="255" y="363"/>
                    <a:pt x="266" y="376"/>
                    <a:pt x="279" y="385"/>
                  </a:cubicBezTo>
                  <a:cubicBezTo>
                    <a:pt x="279" y="386"/>
                    <a:pt x="279" y="386"/>
                    <a:pt x="279" y="386"/>
                  </a:cubicBezTo>
                  <a:cubicBezTo>
                    <a:pt x="279" y="386"/>
                    <a:pt x="279" y="386"/>
                    <a:pt x="279" y="386"/>
                  </a:cubicBezTo>
                  <a:cubicBezTo>
                    <a:pt x="280" y="387"/>
                    <a:pt x="281" y="387"/>
                    <a:pt x="282" y="388"/>
                  </a:cubicBezTo>
                  <a:cubicBezTo>
                    <a:pt x="298" y="399"/>
                    <a:pt x="313" y="375"/>
                    <a:pt x="301" y="363"/>
                  </a:cubicBezTo>
                  <a:cubicBezTo>
                    <a:pt x="288" y="349"/>
                    <a:pt x="276" y="335"/>
                    <a:pt x="264" y="321"/>
                  </a:cubicBezTo>
                  <a:cubicBezTo>
                    <a:pt x="235" y="274"/>
                    <a:pt x="219" y="206"/>
                    <a:pt x="214" y="163"/>
                  </a:cubicBezTo>
                  <a:cubicBezTo>
                    <a:pt x="209" y="111"/>
                    <a:pt x="277" y="190"/>
                    <a:pt x="287" y="201"/>
                  </a:cubicBezTo>
                  <a:cubicBezTo>
                    <a:pt x="295" y="210"/>
                    <a:pt x="302" y="220"/>
                    <a:pt x="310" y="230"/>
                  </a:cubicBezTo>
                  <a:cubicBezTo>
                    <a:pt x="321" y="254"/>
                    <a:pt x="334" y="276"/>
                    <a:pt x="353" y="289"/>
                  </a:cubicBezTo>
                  <a:cubicBezTo>
                    <a:pt x="366" y="299"/>
                    <a:pt x="382" y="280"/>
                    <a:pt x="374" y="267"/>
                  </a:cubicBezTo>
                  <a:cubicBezTo>
                    <a:pt x="369" y="259"/>
                    <a:pt x="361" y="244"/>
                    <a:pt x="349" y="226"/>
                  </a:cubicBezTo>
                  <a:cubicBezTo>
                    <a:pt x="347" y="222"/>
                    <a:pt x="346" y="218"/>
                    <a:pt x="344" y="215"/>
                  </a:cubicBezTo>
                  <a:cubicBezTo>
                    <a:pt x="330" y="191"/>
                    <a:pt x="321" y="166"/>
                    <a:pt x="312" y="140"/>
                  </a:cubicBezTo>
                  <a:cubicBezTo>
                    <a:pt x="304" y="117"/>
                    <a:pt x="297" y="94"/>
                    <a:pt x="292" y="70"/>
                  </a:cubicBezTo>
                  <a:cubicBezTo>
                    <a:pt x="285" y="37"/>
                    <a:pt x="305" y="38"/>
                    <a:pt x="325" y="61"/>
                  </a:cubicBezTo>
                  <a:cubicBezTo>
                    <a:pt x="343" y="82"/>
                    <a:pt x="360" y="102"/>
                    <a:pt x="375" y="126"/>
                  </a:cubicBezTo>
                  <a:cubicBezTo>
                    <a:pt x="401" y="169"/>
                    <a:pt x="423" y="216"/>
                    <a:pt x="446" y="261"/>
                  </a:cubicBezTo>
                  <a:cubicBezTo>
                    <a:pt x="495" y="355"/>
                    <a:pt x="545" y="447"/>
                    <a:pt x="595" y="540"/>
                  </a:cubicBezTo>
                  <a:cubicBezTo>
                    <a:pt x="631" y="605"/>
                    <a:pt x="661" y="673"/>
                    <a:pt x="694" y="740"/>
                  </a:cubicBezTo>
                  <a:lnTo>
                    <a:pt x="549" y="833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6" name="Freeform 24">
              <a:extLst>
                <a:ext uri="{FF2B5EF4-FFF2-40B4-BE49-F238E27FC236}">
                  <a16:creationId xmlns:a16="http://schemas.microsoft.com/office/drawing/2014/main" id="{2CEF52C9-C99F-41B9-ABEA-CD3E37FC6F3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4842" y="3243613"/>
              <a:ext cx="50310" cy="176740"/>
            </a:xfrm>
            <a:custGeom>
              <a:avLst/>
              <a:gdLst>
                <a:gd name="T0" fmla="*/ 87 w 90"/>
                <a:gd name="T1" fmla="*/ 293 h 318"/>
                <a:gd name="T2" fmla="*/ 58 w 90"/>
                <a:gd name="T3" fmla="*/ 187 h 318"/>
                <a:gd name="T4" fmla="*/ 49 w 90"/>
                <a:gd name="T5" fmla="*/ 106 h 318"/>
                <a:gd name="T6" fmla="*/ 48 w 90"/>
                <a:gd name="T7" fmla="*/ 16 h 318"/>
                <a:gd name="T8" fmla="*/ 29 w 90"/>
                <a:gd name="T9" fmla="*/ 8 h 318"/>
                <a:gd name="T10" fmla="*/ 0 w 90"/>
                <a:gd name="T11" fmla="*/ 97 h 318"/>
                <a:gd name="T12" fmla="*/ 8 w 90"/>
                <a:gd name="T13" fmla="*/ 181 h 318"/>
                <a:gd name="T14" fmla="*/ 58 w 90"/>
                <a:gd name="T15" fmla="*/ 304 h 318"/>
                <a:gd name="T16" fmla="*/ 87 w 90"/>
                <a:gd name="T17" fmla="*/ 293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318">
                  <a:moveTo>
                    <a:pt x="87" y="293"/>
                  </a:moveTo>
                  <a:cubicBezTo>
                    <a:pt x="81" y="257"/>
                    <a:pt x="66" y="223"/>
                    <a:pt x="58" y="187"/>
                  </a:cubicBezTo>
                  <a:cubicBezTo>
                    <a:pt x="52" y="160"/>
                    <a:pt x="50" y="133"/>
                    <a:pt x="49" y="106"/>
                  </a:cubicBezTo>
                  <a:cubicBezTo>
                    <a:pt x="48" y="76"/>
                    <a:pt x="47" y="46"/>
                    <a:pt x="48" y="16"/>
                  </a:cubicBezTo>
                  <a:cubicBezTo>
                    <a:pt x="48" y="6"/>
                    <a:pt x="37" y="0"/>
                    <a:pt x="29" y="8"/>
                  </a:cubicBezTo>
                  <a:cubicBezTo>
                    <a:pt x="6" y="35"/>
                    <a:pt x="0" y="62"/>
                    <a:pt x="0" y="97"/>
                  </a:cubicBezTo>
                  <a:cubicBezTo>
                    <a:pt x="0" y="125"/>
                    <a:pt x="2" y="153"/>
                    <a:pt x="8" y="181"/>
                  </a:cubicBezTo>
                  <a:cubicBezTo>
                    <a:pt x="17" y="225"/>
                    <a:pt x="33" y="267"/>
                    <a:pt x="58" y="304"/>
                  </a:cubicBezTo>
                  <a:cubicBezTo>
                    <a:pt x="67" y="318"/>
                    <a:pt x="90" y="309"/>
                    <a:pt x="87" y="293"/>
                  </a:cubicBezTo>
                  <a:close/>
                </a:path>
              </a:pathLst>
            </a:custGeom>
            <a:solidFill>
              <a:srgbClr val="FDDF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7" name="Freeform 25">
              <a:extLst>
                <a:ext uri="{FF2B5EF4-FFF2-40B4-BE49-F238E27FC236}">
                  <a16:creationId xmlns:a16="http://schemas.microsoft.com/office/drawing/2014/main" id="{0CCA5049-44B5-4F5D-B6BC-CF8270599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2484" y="3188402"/>
              <a:ext cx="29076" cy="28422"/>
            </a:xfrm>
            <a:custGeom>
              <a:avLst/>
              <a:gdLst>
                <a:gd name="T0" fmla="*/ 33 w 52"/>
                <a:gd name="T1" fmla="*/ 4 h 51"/>
                <a:gd name="T2" fmla="*/ 32 w 52"/>
                <a:gd name="T3" fmla="*/ 4 h 51"/>
                <a:gd name="T4" fmla="*/ 37 w 52"/>
                <a:gd name="T5" fmla="*/ 6 h 51"/>
                <a:gd name="T6" fmla="*/ 10 w 52"/>
                <a:gd name="T7" fmla="*/ 8 h 51"/>
                <a:gd name="T8" fmla="*/ 21 w 52"/>
                <a:gd name="T9" fmla="*/ 3 h 51"/>
                <a:gd name="T10" fmla="*/ 20 w 52"/>
                <a:gd name="T11" fmla="*/ 3 h 51"/>
                <a:gd name="T12" fmla="*/ 3 w 52"/>
                <a:gd name="T13" fmla="*/ 16 h 51"/>
                <a:gd name="T14" fmla="*/ 5 w 52"/>
                <a:gd name="T15" fmla="*/ 38 h 51"/>
                <a:gd name="T16" fmla="*/ 6 w 52"/>
                <a:gd name="T17" fmla="*/ 38 h 51"/>
                <a:gd name="T18" fmla="*/ 2 w 52"/>
                <a:gd name="T19" fmla="*/ 27 h 51"/>
                <a:gd name="T20" fmla="*/ 17 w 52"/>
                <a:gd name="T21" fmla="*/ 47 h 51"/>
                <a:gd name="T22" fmla="*/ 42 w 52"/>
                <a:gd name="T23" fmla="*/ 44 h 51"/>
                <a:gd name="T24" fmla="*/ 51 w 52"/>
                <a:gd name="T25" fmla="*/ 24 h 51"/>
                <a:gd name="T26" fmla="*/ 33 w 52"/>
                <a:gd name="T27" fmla="*/ 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51">
                  <a:moveTo>
                    <a:pt x="33" y="4"/>
                  </a:moveTo>
                  <a:cubicBezTo>
                    <a:pt x="32" y="4"/>
                    <a:pt x="32" y="4"/>
                    <a:pt x="32" y="4"/>
                  </a:cubicBezTo>
                  <a:cubicBezTo>
                    <a:pt x="33" y="4"/>
                    <a:pt x="35" y="5"/>
                    <a:pt x="37" y="6"/>
                  </a:cubicBezTo>
                  <a:cubicBezTo>
                    <a:pt x="29" y="3"/>
                    <a:pt x="18" y="0"/>
                    <a:pt x="10" y="8"/>
                  </a:cubicBezTo>
                  <a:cubicBezTo>
                    <a:pt x="14" y="6"/>
                    <a:pt x="17" y="5"/>
                    <a:pt x="2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3" y="5"/>
                    <a:pt x="6" y="9"/>
                    <a:pt x="3" y="16"/>
                  </a:cubicBezTo>
                  <a:cubicBezTo>
                    <a:pt x="0" y="23"/>
                    <a:pt x="1" y="32"/>
                    <a:pt x="5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4" y="35"/>
                    <a:pt x="3" y="31"/>
                    <a:pt x="2" y="27"/>
                  </a:cubicBezTo>
                  <a:cubicBezTo>
                    <a:pt x="2" y="36"/>
                    <a:pt x="9" y="44"/>
                    <a:pt x="17" y="47"/>
                  </a:cubicBezTo>
                  <a:cubicBezTo>
                    <a:pt x="26" y="51"/>
                    <a:pt x="35" y="49"/>
                    <a:pt x="42" y="44"/>
                  </a:cubicBezTo>
                  <a:cubicBezTo>
                    <a:pt x="49" y="39"/>
                    <a:pt x="52" y="31"/>
                    <a:pt x="51" y="24"/>
                  </a:cubicBezTo>
                  <a:cubicBezTo>
                    <a:pt x="50" y="14"/>
                    <a:pt x="42" y="5"/>
                    <a:pt x="33" y="4"/>
                  </a:cubicBezTo>
                  <a:close/>
                </a:path>
              </a:pathLst>
            </a:custGeom>
            <a:solidFill>
              <a:srgbClr val="FDDF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8" name="Freeform 26">
              <a:extLst>
                <a:ext uri="{FF2B5EF4-FFF2-40B4-BE49-F238E27FC236}">
                  <a16:creationId xmlns:a16="http://schemas.microsoft.com/office/drawing/2014/main" id="{E4AC743A-8E65-48F1-91FD-2DB8CF7D1DD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0251" y="3217478"/>
              <a:ext cx="35609" cy="114669"/>
            </a:xfrm>
            <a:custGeom>
              <a:avLst/>
              <a:gdLst>
                <a:gd name="T0" fmla="*/ 45 w 64"/>
                <a:gd name="T1" fmla="*/ 202 h 206"/>
                <a:gd name="T2" fmla="*/ 64 w 64"/>
                <a:gd name="T3" fmla="*/ 160 h 206"/>
                <a:gd name="T4" fmla="*/ 59 w 64"/>
                <a:gd name="T5" fmla="*/ 93 h 206"/>
                <a:gd name="T6" fmla="*/ 50 w 64"/>
                <a:gd name="T7" fmla="*/ 36 h 206"/>
                <a:gd name="T8" fmla="*/ 14 w 64"/>
                <a:gd name="T9" fmla="*/ 5 h 206"/>
                <a:gd name="T10" fmla="*/ 3 w 64"/>
                <a:gd name="T11" fmla="*/ 42 h 206"/>
                <a:gd name="T12" fmla="*/ 12 w 64"/>
                <a:gd name="T13" fmla="*/ 105 h 206"/>
                <a:gd name="T14" fmla="*/ 19 w 64"/>
                <a:gd name="T15" fmla="*/ 166 h 206"/>
                <a:gd name="T16" fmla="*/ 45 w 64"/>
                <a:gd name="T17" fmla="*/ 202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206">
                  <a:moveTo>
                    <a:pt x="45" y="202"/>
                  </a:moveTo>
                  <a:cubicBezTo>
                    <a:pt x="64" y="199"/>
                    <a:pt x="64" y="174"/>
                    <a:pt x="64" y="160"/>
                  </a:cubicBezTo>
                  <a:cubicBezTo>
                    <a:pt x="64" y="138"/>
                    <a:pt x="61" y="115"/>
                    <a:pt x="59" y="93"/>
                  </a:cubicBezTo>
                  <a:cubicBezTo>
                    <a:pt x="58" y="74"/>
                    <a:pt x="57" y="54"/>
                    <a:pt x="50" y="36"/>
                  </a:cubicBezTo>
                  <a:cubicBezTo>
                    <a:pt x="46" y="22"/>
                    <a:pt x="31" y="0"/>
                    <a:pt x="14" y="5"/>
                  </a:cubicBezTo>
                  <a:cubicBezTo>
                    <a:pt x="0" y="9"/>
                    <a:pt x="2" y="32"/>
                    <a:pt x="3" y="42"/>
                  </a:cubicBezTo>
                  <a:cubicBezTo>
                    <a:pt x="5" y="63"/>
                    <a:pt x="10" y="84"/>
                    <a:pt x="12" y="105"/>
                  </a:cubicBezTo>
                  <a:cubicBezTo>
                    <a:pt x="13" y="126"/>
                    <a:pt x="16" y="146"/>
                    <a:pt x="19" y="166"/>
                  </a:cubicBezTo>
                  <a:cubicBezTo>
                    <a:pt x="21" y="180"/>
                    <a:pt x="25" y="206"/>
                    <a:pt x="45" y="202"/>
                  </a:cubicBezTo>
                  <a:close/>
                </a:path>
              </a:pathLst>
            </a:custGeom>
            <a:solidFill>
              <a:srgbClr val="FDDF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9" name="Freeform 27">
              <a:extLst>
                <a:ext uri="{FF2B5EF4-FFF2-40B4-BE49-F238E27FC236}">
                  <a16:creationId xmlns:a16="http://schemas.microsoft.com/office/drawing/2014/main" id="{3AB8DCF8-0E59-4FB0-82CD-465F52AB0FCD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6168" y="1787222"/>
              <a:ext cx="704348" cy="687360"/>
            </a:xfrm>
            <a:custGeom>
              <a:avLst/>
              <a:gdLst>
                <a:gd name="T0" fmla="*/ 43 w 1260"/>
                <a:gd name="T1" fmla="*/ 967 h 1235"/>
                <a:gd name="T2" fmla="*/ 439 w 1260"/>
                <a:gd name="T3" fmla="*/ 128 h 1235"/>
                <a:gd name="T4" fmla="*/ 1044 w 1260"/>
                <a:gd name="T5" fmla="*/ 786 h 1235"/>
                <a:gd name="T6" fmla="*/ 358 w 1260"/>
                <a:gd name="T7" fmla="*/ 1235 h 1235"/>
                <a:gd name="T8" fmla="*/ 43 w 1260"/>
                <a:gd name="T9" fmla="*/ 967 h 1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0" h="1235">
                  <a:moveTo>
                    <a:pt x="43" y="967"/>
                  </a:moveTo>
                  <a:cubicBezTo>
                    <a:pt x="216" y="701"/>
                    <a:pt x="0" y="318"/>
                    <a:pt x="439" y="128"/>
                  </a:cubicBezTo>
                  <a:cubicBezTo>
                    <a:pt x="736" y="0"/>
                    <a:pt x="1260" y="312"/>
                    <a:pt x="1044" y="786"/>
                  </a:cubicBezTo>
                  <a:cubicBezTo>
                    <a:pt x="877" y="1151"/>
                    <a:pt x="608" y="1000"/>
                    <a:pt x="358" y="1235"/>
                  </a:cubicBezTo>
                  <a:lnTo>
                    <a:pt x="43" y="967"/>
                  </a:lnTo>
                  <a:close/>
                </a:path>
              </a:pathLst>
            </a:custGeom>
            <a:solidFill>
              <a:srgbClr val="FBB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0" name="Freeform 28">
              <a:extLst>
                <a:ext uri="{FF2B5EF4-FFF2-40B4-BE49-F238E27FC236}">
                  <a16:creationId xmlns:a16="http://schemas.microsoft.com/office/drawing/2014/main" id="{CDB8146C-8760-4DF4-B737-77BDB94660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72734" y="1968536"/>
              <a:ext cx="573671" cy="635089"/>
            </a:xfrm>
            <a:custGeom>
              <a:avLst/>
              <a:gdLst>
                <a:gd name="T0" fmla="*/ 402 w 1026"/>
                <a:gd name="T1" fmla="*/ 1054 h 1141"/>
                <a:gd name="T2" fmla="*/ 459 w 1026"/>
                <a:gd name="T3" fmla="*/ 988 h 1141"/>
                <a:gd name="T4" fmla="*/ 525 w 1026"/>
                <a:gd name="T5" fmla="*/ 909 h 1141"/>
                <a:gd name="T6" fmla="*/ 451 w 1026"/>
                <a:gd name="T7" fmla="*/ 846 h 1141"/>
                <a:gd name="T8" fmla="*/ 691 w 1026"/>
                <a:gd name="T9" fmla="*/ 616 h 1141"/>
                <a:gd name="T10" fmla="*/ 836 w 1026"/>
                <a:gd name="T11" fmla="*/ 470 h 1141"/>
                <a:gd name="T12" fmla="*/ 976 w 1026"/>
                <a:gd name="T13" fmla="*/ 322 h 1141"/>
                <a:gd name="T14" fmla="*/ 1013 w 1026"/>
                <a:gd name="T15" fmla="*/ 218 h 1141"/>
                <a:gd name="T16" fmla="*/ 954 w 1026"/>
                <a:gd name="T17" fmla="*/ 207 h 1141"/>
                <a:gd name="T18" fmla="*/ 882 w 1026"/>
                <a:gd name="T19" fmla="*/ 249 h 1141"/>
                <a:gd name="T20" fmla="*/ 879 w 1026"/>
                <a:gd name="T21" fmla="*/ 160 h 1141"/>
                <a:gd name="T22" fmla="*/ 752 w 1026"/>
                <a:gd name="T23" fmla="*/ 212 h 1141"/>
                <a:gd name="T24" fmla="*/ 745 w 1026"/>
                <a:gd name="T25" fmla="*/ 217 h 1141"/>
                <a:gd name="T26" fmla="*/ 767 w 1026"/>
                <a:gd name="T27" fmla="*/ 171 h 1141"/>
                <a:gd name="T28" fmla="*/ 784 w 1026"/>
                <a:gd name="T29" fmla="*/ 56 h 1141"/>
                <a:gd name="T30" fmla="*/ 628 w 1026"/>
                <a:gd name="T31" fmla="*/ 119 h 1141"/>
                <a:gd name="T32" fmla="*/ 398 w 1026"/>
                <a:gd name="T33" fmla="*/ 466 h 1141"/>
                <a:gd name="T34" fmla="*/ 298 w 1026"/>
                <a:gd name="T35" fmla="*/ 646 h 1141"/>
                <a:gd name="T36" fmla="*/ 270 w 1026"/>
                <a:gd name="T37" fmla="*/ 692 h 1141"/>
                <a:gd name="T38" fmla="*/ 210 w 1026"/>
                <a:gd name="T39" fmla="*/ 641 h 1141"/>
                <a:gd name="T40" fmla="*/ 139 w 1026"/>
                <a:gd name="T41" fmla="*/ 718 h 1141"/>
                <a:gd name="T42" fmla="*/ 78 w 1026"/>
                <a:gd name="T43" fmla="*/ 785 h 1141"/>
                <a:gd name="T44" fmla="*/ 31 w 1026"/>
                <a:gd name="T45" fmla="*/ 853 h 1141"/>
                <a:gd name="T46" fmla="*/ 91 w 1026"/>
                <a:gd name="T47" fmla="*/ 908 h 1141"/>
                <a:gd name="T48" fmla="*/ 92 w 1026"/>
                <a:gd name="T49" fmla="*/ 1007 h 1141"/>
                <a:gd name="T50" fmla="*/ 171 w 1026"/>
                <a:gd name="T51" fmla="*/ 1079 h 1141"/>
                <a:gd name="T52" fmla="*/ 269 w 1026"/>
                <a:gd name="T53" fmla="*/ 1067 h 1141"/>
                <a:gd name="T54" fmla="*/ 333 w 1026"/>
                <a:gd name="T55" fmla="*/ 1116 h 1141"/>
                <a:gd name="T56" fmla="*/ 402 w 1026"/>
                <a:gd name="T57" fmla="*/ 1054 h 1141"/>
                <a:gd name="T58" fmla="*/ 296 w 1026"/>
                <a:gd name="T59" fmla="*/ 715 h 1141"/>
                <a:gd name="T60" fmla="*/ 327 w 1026"/>
                <a:gd name="T61" fmla="*/ 661 h 1141"/>
                <a:gd name="T62" fmla="*/ 398 w 1026"/>
                <a:gd name="T63" fmla="*/ 528 h 1141"/>
                <a:gd name="T64" fmla="*/ 572 w 1026"/>
                <a:gd name="T65" fmla="*/ 243 h 1141"/>
                <a:gd name="T66" fmla="*/ 731 w 1026"/>
                <a:gd name="T67" fmla="*/ 80 h 1141"/>
                <a:gd name="T68" fmla="*/ 748 w 1026"/>
                <a:gd name="T69" fmla="*/ 130 h 1141"/>
                <a:gd name="T70" fmla="*/ 717 w 1026"/>
                <a:gd name="T71" fmla="*/ 203 h 1141"/>
                <a:gd name="T72" fmla="*/ 669 w 1026"/>
                <a:gd name="T73" fmla="*/ 283 h 1141"/>
                <a:gd name="T74" fmla="*/ 644 w 1026"/>
                <a:gd name="T75" fmla="*/ 325 h 1141"/>
                <a:gd name="T76" fmla="*/ 644 w 1026"/>
                <a:gd name="T77" fmla="*/ 325 h 1141"/>
                <a:gd name="T78" fmla="*/ 644 w 1026"/>
                <a:gd name="T79" fmla="*/ 325 h 1141"/>
                <a:gd name="T80" fmla="*/ 642 w 1026"/>
                <a:gd name="T81" fmla="*/ 329 h 1141"/>
                <a:gd name="T82" fmla="*/ 672 w 1026"/>
                <a:gd name="T83" fmla="*/ 340 h 1141"/>
                <a:gd name="T84" fmla="*/ 701 w 1026"/>
                <a:gd name="T85" fmla="*/ 292 h 1141"/>
                <a:gd name="T86" fmla="*/ 838 w 1026"/>
                <a:gd name="T87" fmla="*/ 198 h 1141"/>
                <a:gd name="T88" fmla="*/ 822 w 1026"/>
                <a:gd name="T89" fmla="*/ 279 h 1141"/>
                <a:gd name="T90" fmla="*/ 802 w 1026"/>
                <a:gd name="T91" fmla="*/ 309 h 1141"/>
                <a:gd name="T92" fmla="*/ 758 w 1026"/>
                <a:gd name="T93" fmla="*/ 367 h 1141"/>
                <a:gd name="T94" fmla="*/ 785 w 1026"/>
                <a:gd name="T95" fmla="*/ 381 h 1141"/>
                <a:gd name="T96" fmla="*/ 817 w 1026"/>
                <a:gd name="T97" fmla="*/ 345 h 1141"/>
                <a:gd name="T98" fmla="*/ 826 w 1026"/>
                <a:gd name="T99" fmla="*/ 337 h 1141"/>
                <a:gd name="T100" fmla="*/ 888 w 1026"/>
                <a:gd name="T101" fmla="*/ 284 h 1141"/>
                <a:gd name="T102" fmla="*/ 949 w 1026"/>
                <a:gd name="T103" fmla="*/ 245 h 1141"/>
                <a:gd name="T104" fmla="*/ 968 w 1026"/>
                <a:gd name="T105" fmla="*/ 273 h 1141"/>
                <a:gd name="T106" fmla="*/ 920 w 1026"/>
                <a:gd name="T107" fmla="*/ 340 h 1141"/>
                <a:gd name="T108" fmla="*/ 812 w 1026"/>
                <a:gd name="T109" fmla="*/ 449 h 1141"/>
                <a:gd name="T110" fmla="*/ 590 w 1026"/>
                <a:gd name="T111" fmla="*/ 673 h 1141"/>
                <a:gd name="T112" fmla="*/ 427 w 1026"/>
                <a:gd name="T113" fmla="*/ 826 h 1141"/>
                <a:gd name="T114" fmla="*/ 296 w 1026"/>
                <a:gd name="T115" fmla="*/ 715 h 1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26" h="1141">
                  <a:moveTo>
                    <a:pt x="402" y="1054"/>
                  </a:moveTo>
                  <a:cubicBezTo>
                    <a:pt x="402" y="1054"/>
                    <a:pt x="484" y="1053"/>
                    <a:pt x="459" y="988"/>
                  </a:cubicBezTo>
                  <a:cubicBezTo>
                    <a:pt x="459" y="988"/>
                    <a:pt x="553" y="986"/>
                    <a:pt x="525" y="909"/>
                  </a:cubicBezTo>
                  <a:cubicBezTo>
                    <a:pt x="451" y="846"/>
                    <a:pt x="451" y="846"/>
                    <a:pt x="451" y="846"/>
                  </a:cubicBezTo>
                  <a:cubicBezTo>
                    <a:pt x="530" y="768"/>
                    <a:pt x="613" y="694"/>
                    <a:pt x="691" y="616"/>
                  </a:cubicBezTo>
                  <a:cubicBezTo>
                    <a:pt x="740" y="568"/>
                    <a:pt x="788" y="519"/>
                    <a:pt x="836" y="470"/>
                  </a:cubicBezTo>
                  <a:cubicBezTo>
                    <a:pt x="884" y="422"/>
                    <a:pt x="937" y="377"/>
                    <a:pt x="976" y="322"/>
                  </a:cubicBezTo>
                  <a:cubicBezTo>
                    <a:pt x="997" y="292"/>
                    <a:pt x="1026" y="256"/>
                    <a:pt x="1013" y="218"/>
                  </a:cubicBezTo>
                  <a:cubicBezTo>
                    <a:pt x="1005" y="193"/>
                    <a:pt x="972" y="200"/>
                    <a:pt x="954" y="207"/>
                  </a:cubicBezTo>
                  <a:cubicBezTo>
                    <a:pt x="928" y="217"/>
                    <a:pt x="905" y="233"/>
                    <a:pt x="882" y="249"/>
                  </a:cubicBezTo>
                  <a:cubicBezTo>
                    <a:pt x="902" y="210"/>
                    <a:pt x="908" y="175"/>
                    <a:pt x="879" y="160"/>
                  </a:cubicBezTo>
                  <a:cubicBezTo>
                    <a:pt x="843" y="142"/>
                    <a:pt x="778" y="194"/>
                    <a:pt x="752" y="212"/>
                  </a:cubicBezTo>
                  <a:cubicBezTo>
                    <a:pt x="750" y="214"/>
                    <a:pt x="748" y="215"/>
                    <a:pt x="745" y="217"/>
                  </a:cubicBezTo>
                  <a:cubicBezTo>
                    <a:pt x="753" y="202"/>
                    <a:pt x="760" y="187"/>
                    <a:pt x="767" y="171"/>
                  </a:cubicBezTo>
                  <a:cubicBezTo>
                    <a:pt x="781" y="136"/>
                    <a:pt x="804" y="92"/>
                    <a:pt x="784" y="56"/>
                  </a:cubicBezTo>
                  <a:cubicBezTo>
                    <a:pt x="753" y="0"/>
                    <a:pt x="649" y="98"/>
                    <a:pt x="628" y="119"/>
                  </a:cubicBezTo>
                  <a:cubicBezTo>
                    <a:pt x="533" y="218"/>
                    <a:pt x="463" y="346"/>
                    <a:pt x="398" y="466"/>
                  </a:cubicBezTo>
                  <a:cubicBezTo>
                    <a:pt x="365" y="526"/>
                    <a:pt x="331" y="586"/>
                    <a:pt x="298" y="646"/>
                  </a:cubicBezTo>
                  <a:cubicBezTo>
                    <a:pt x="291" y="659"/>
                    <a:pt x="280" y="675"/>
                    <a:pt x="270" y="692"/>
                  </a:cubicBezTo>
                  <a:cubicBezTo>
                    <a:pt x="210" y="641"/>
                    <a:pt x="210" y="641"/>
                    <a:pt x="210" y="641"/>
                  </a:cubicBezTo>
                  <a:cubicBezTo>
                    <a:pt x="210" y="641"/>
                    <a:pt x="130" y="617"/>
                    <a:pt x="139" y="718"/>
                  </a:cubicBezTo>
                  <a:cubicBezTo>
                    <a:pt x="139" y="718"/>
                    <a:pt x="60" y="699"/>
                    <a:pt x="78" y="785"/>
                  </a:cubicBezTo>
                  <a:cubicBezTo>
                    <a:pt x="78" y="785"/>
                    <a:pt x="0" y="776"/>
                    <a:pt x="31" y="853"/>
                  </a:cubicBezTo>
                  <a:cubicBezTo>
                    <a:pt x="91" y="908"/>
                    <a:pt x="91" y="908"/>
                    <a:pt x="91" y="908"/>
                  </a:cubicBezTo>
                  <a:cubicBezTo>
                    <a:pt x="92" y="1007"/>
                    <a:pt x="92" y="1007"/>
                    <a:pt x="92" y="1007"/>
                  </a:cubicBezTo>
                  <a:cubicBezTo>
                    <a:pt x="171" y="1079"/>
                    <a:pt x="171" y="1079"/>
                    <a:pt x="171" y="1079"/>
                  </a:cubicBezTo>
                  <a:cubicBezTo>
                    <a:pt x="269" y="1067"/>
                    <a:pt x="269" y="1067"/>
                    <a:pt x="269" y="1067"/>
                  </a:cubicBezTo>
                  <a:cubicBezTo>
                    <a:pt x="333" y="1116"/>
                    <a:pt x="333" y="1116"/>
                    <a:pt x="333" y="1116"/>
                  </a:cubicBezTo>
                  <a:cubicBezTo>
                    <a:pt x="333" y="1116"/>
                    <a:pt x="429" y="1141"/>
                    <a:pt x="402" y="1054"/>
                  </a:cubicBezTo>
                  <a:close/>
                  <a:moveTo>
                    <a:pt x="296" y="715"/>
                  </a:moveTo>
                  <a:cubicBezTo>
                    <a:pt x="305" y="696"/>
                    <a:pt x="317" y="678"/>
                    <a:pt x="327" y="661"/>
                  </a:cubicBezTo>
                  <a:cubicBezTo>
                    <a:pt x="351" y="617"/>
                    <a:pt x="373" y="572"/>
                    <a:pt x="398" y="528"/>
                  </a:cubicBezTo>
                  <a:cubicBezTo>
                    <a:pt x="453" y="431"/>
                    <a:pt x="505" y="333"/>
                    <a:pt x="572" y="243"/>
                  </a:cubicBezTo>
                  <a:cubicBezTo>
                    <a:pt x="618" y="181"/>
                    <a:pt x="662" y="118"/>
                    <a:pt x="731" y="80"/>
                  </a:cubicBezTo>
                  <a:cubicBezTo>
                    <a:pt x="769" y="60"/>
                    <a:pt x="753" y="114"/>
                    <a:pt x="748" y="130"/>
                  </a:cubicBezTo>
                  <a:cubicBezTo>
                    <a:pt x="739" y="155"/>
                    <a:pt x="729" y="179"/>
                    <a:pt x="717" y="203"/>
                  </a:cubicBezTo>
                  <a:cubicBezTo>
                    <a:pt x="703" y="231"/>
                    <a:pt x="686" y="257"/>
                    <a:pt x="669" y="283"/>
                  </a:cubicBezTo>
                  <a:cubicBezTo>
                    <a:pt x="659" y="296"/>
                    <a:pt x="650" y="310"/>
                    <a:pt x="644" y="325"/>
                  </a:cubicBezTo>
                  <a:cubicBezTo>
                    <a:pt x="644" y="325"/>
                    <a:pt x="644" y="325"/>
                    <a:pt x="644" y="325"/>
                  </a:cubicBezTo>
                  <a:cubicBezTo>
                    <a:pt x="644" y="325"/>
                    <a:pt x="644" y="325"/>
                    <a:pt x="644" y="325"/>
                  </a:cubicBezTo>
                  <a:cubicBezTo>
                    <a:pt x="643" y="327"/>
                    <a:pt x="643" y="328"/>
                    <a:pt x="642" y="329"/>
                  </a:cubicBezTo>
                  <a:cubicBezTo>
                    <a:pt x="636" y="347"/>
                    <a:pt x="664" y="355"/>
                    <a:pt x="672" y="340"/>
                  </a:cubicBezTo>
                  <a:cubicBezTo>
                    <a:pt x="681" y="324"/>
                    <a:pt x="691" y="308"/>
                    <a:pt x="701" y="292"/>
                  </a:cubicBezTo>
                  <a:cubicBezTo>
                    <a:pt x="737" y="251"/>
                    <a:pt x="798" y="215"/>
                    <a:pt x="838" y="198"/>
                  </a:cubicBezTo>
                  <a:cubicBezTo>
                    <a:pt x="886" y="177"/>
                    <a:pt x="830" y="266"/>
                    <a:pt x="822" y="279"/>
                  </a:cubicBezTo>
                  <a:cubicBezTo>
                    <a:pt x="816" y="289"/>
                    <a:pt x="809" y="299"/>
                    <a:pt x="802" y="309"/>
                  </a:cubicBezTo>
                  <a:cubicBezTo>
                    <a:pt x="782" y="326"/>
                    <a:pt x="765" y="346"/>
                    <a:pt x="758" y="367"/>
                  </a:cubicBezTo>
                  <a:cubicBezTo>
                    <a:pt x="752" y="383"/>
                    <a:pt x="775" y="393"/>
                    <a:pt x="785" y="381"/>
                  </a:cubicBezTo>
                  <a:cubicBezTo>
                    <a:pt x="792" y="374"/>
                    <a:pt x="804" y="361"/>
                    <a:pt x="817" y="345"/>
                  </a:cubicBezTo>
                  <a:cubicBezTo>
                    <a:pt x="820" y="343"/>
                    <a:pt x="824" y="340"/>
                    <a:pt x="826" y="337"/>
                  </a:cubicBezTo>
                  <a:cubicBezTo>
                    <a:pt x="845" y="317"/>
                    <a:pt x="866" y="300"/>
                    <a:pt x="888" y="284"/>
                  </a:cubicBezTo>
                  <a:cubicBezTo>
                    <a:pt x="908" y="270"/>
                    <a:pt x="928" y="257"/>
                    <a:pt x="949" y="245"/>
                  </a:cubicBezTo>
                  <a:cubicBezTo>
                    <a:pt x="978" y="228"/>
                    <a:pt x="984" y="248"/>
                    <a:pt x="968" y="273"/>
                  </a:cubicBezTo>
                  <a:cubicBezTo>
                    <a:pt x="953" y="297"/>
                    <a:pt x="939" y="319"/>
                    <a:pt x="920" y="340"/>
                  </a:cubicBezTo>
                  <a:cubicBezTo>
                    <a:pt x="887" y="378"/>
                    <a:pt x="848" y="413"/>
                    <a:pt x="812" y="449"/>
                  </a:cubicBezTo>
                  <a:cubicBezTo>
                    <a:pt x="737" y="522"/>
                    <a:pt x="663" y="597"/>
                    <a:pt x="590" y="673"/>
                  </a:cubicBezTo>
                  <a:cubicBezTo>
                    <a:pt x="538" y="726"/>
                    <a:pt x="482" y="775"/>
                    <a:pt x="427" y="826"/>
                  </a:cubicBezTo>
                  <a:lnTo>
                    <a:pt x="296" y="715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1" name="Freeform 29">
              <a:extLst>
                <a:ext uri="{FF2B5EF4-FFF2-40B4-BE49-F238E27FC236}">
                  <a16:creationId xmlns:a16="http://schemas.microsoft.com/office/drawing/2014/main" id="{C7B11166-37E6-464A-8705-B5606319E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0367" y="1877389"/>
              <a:ext cx="164980" cy="89513"/>
            </a:xfrm>
            <a:custGeom>
              <a:avLst/>
              <a:gdLst>
                <a:gd name="T0" fmla="*/ 30 w 295"/>
                <a:gd name="T1" fmla="*/ 154 h 161"/>
                <a:gd name="T2" fmla="*/ 123 w 295"/>
                <a:gd name="T3" fmla="*/ 95 h 161"/>
                <a:gd name="T4" fmla="*/ 198 w 295"/>
                <a:gd name="T5" fmla="*/ 62 h 161"/>
                <a:gd name="T6" fmla="*/ 283 w 295"/>
                <a:gd name="T7" fmla="*/ 34 h 161"/>
                <a:gd name="T8" fmla="*/ 285 w 295"/>
                <a:gd name="T9" fmla="*/ 15 h 161"/>
                <a:gd name="T10" fmla="*/ 192 w 295"/>
                <a:gd name="T11" fmla="*/ 13 h 161"/>
                <a:gd name="T12" fmla="*/ 114 w 295"/>
                <a:gd name="T13" fmla="*/ 45 h 161"/>
                <a:gd name="T14" fmla="*/ 11 w 295"/>
                <a:gd name="T15" fmla="*/ 129 h 161"/>
                <a:gd name="T16" fmla="*/ 30 w 295"/>
                <a:gd name="T17" fmla="*/ 15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5" h="161">
                  <a:moveTo>
                    <a:pt x="30" y="154"/>
                  </a:moveTo>
                  <a:cubicBezTo>
                    <a:pt x="63" y="138"/>
                    <a:pt x="91" y="113"/>
                    <a:pt x="123" y="95"/>
                  </a:cubicBezTo>
                  <a:cubicBezTo>
                    <a:pt x="147" y="81"/>
                    <a:pt x="172" y="71"/>
                    <a:pt x="198" y="62"/>
                  </a:cubicBezTo>
                  <a:cubicBezTo>
                    <a:pt x="226" y="53"/>
                    <a:pt x="255" y="42"/>
                    <a:pt x="283" y="34"/>
                  </a:cubicBezTo>
                  <a:cubicBezTo>
                    <a:pt x="293" y="32"/>
                    <a:pt x="295" y="19"/>
                    <a:pt x="285" y="15"/>
                  </a:cubicBezTo>
                  <a:cubicBezTo>
                    <a:pt x="253" y="0"/>
                    <a:pt x="225" y="2"/>
                    <a:pt x="192" y="13"/>
                  </a:cubicBezTo>
                  <a:cubicBezTo>
                    <a:pt x="165" y="21"/>
                    <a:pt x="139" y="31"/>
                    <a:pt x="114" y="45"/>
                  </a:cubicBezTo>
                  <a:cubicBezTo>
                    <a:pt x="75" y="67"/>
                    <a:pt x="39" y="95"/>
                    <a:pt x="11" y="129"/>
                  </a:cubicBezTo>
                  <a:cubicBezTo>
                    <a:pt x="0" y="142"/>
                    <a:pt x="16" y="161"/>
                    <a:pt x="30" y="154"/>
                  </a:cubicBezTo>
                  <a:close/>
                </a:path>
              </a:pathLst>
            </a:custGeom>
            <a:solidFill>
              <a:srgbClr val="FDDF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2" name="Freeform 30">
              <a:extLst>
                <a:ext uri="{FF2B5EF4-FFF2-40B4-BE49-F238E27FC236}">
                  <a16:creationId xmlns:a16="http://schemas.microsoft.com/office/drawing/2014/main" id="{CAE7C8A2-DB92-4219-BB0C-2910FAE03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5075" y="1872815"/>
              <a:ext cx="26789" cy="29076"/>
            </a:xfrm>
            <a:custGeom>
              <a:avLst/>
              <a:gdLst>
                <a:gd name="T0" fmla="*/ 46 w 48"/>
                <a:gd name="T1" fmla="*/ 26 h 52"/>
                <a:gd name="T2" fmla="*/ 46 w 48"/>
                <a:gd name="T3" fmla="*/ 25 h 52"/>
                <a:gd name="T4" fmla="*/ 46 w 48"/>
                <a:gd name="T5" fmla="*/ 31 h 52"/>
                <a:gd name="T6" fmla="*/ 36 w 48"/>
                <a:gd name="T7" fmla="*/ 6 h 52"/>
                <a:gd name="T8" fmla="*/ 44 w 48"/>
                <a:gd name="T9" fmla="*/ 15 h 52"/>
                <a:gd name="T10" fmla="*/ 43 w 48"/>
                <a:gd name="T11" fmla="*/ 14 h 52"/>
                <a:gd name="T12" fmla="*/ 26 w 48"/>
                <a:gd name="T13" fmla="*/ 1 h 52"/>
                <a:gd name="T14" fmla="*/ 6 w 48"/>
                <a:gd name="T15" fmla="*/ 10 h 52"/>
                <a:gd name="T16" fmla="*/ 6 w 48"/>
                <a:gd name="T17" fmla="*/ 10 h 52"/>
                <a:gd name="T18" fmla="*/ 15 w 48"/>
                <a:gd name="T19" fmla="*/ 3 h 52"/>
                <a:gd name="T20" fmla="*/ 0 w 48"/>
                <a:gd name="T21" fmla="*/ 24 h 52"/>
                <a:gd name="T22" fmla="*/ 11 w 48"/>
                <a:gd name="T23" fmla="*/ 47 h 52"/>
                <a:gd name="T24" fmla="*/ 33 w 48"/>
                <a:gd name="T25" fmla="*/ 50 h 52"/>
                <a:gd name="T26" fmla="*/ 46 w 48"/>
                <a:gd name="T27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2">
                  <a:moveTo>
                    <a:pt x="46" y="26"/>
                  </a:moveTo>
                  <a:cubicBezTo>
                    <a:pt x="46" y="26"/>
                    <a:pt x="46" y="25"/>
                    <a:pt x="46" y="25"/>
                  </a:cubicBezTo>
                  <a:cubicBezTo>
                    <a:pt x="46" y="27"/>
                    <a:pt x="46" y="29"/>
                    <a:pt x="46" y="31"/>
                  </a:cubicBezTo>
                  <a:cubicBezTo>
                    <a:pt x="46" y="22"/>
                    <a:pt x="45" y="11"/>
                    <a:pt x="36" y="6"/>
                  </a:cubicBezTo>
                  <a:cubicBezTo>
                    <a:pt x="39" y="9"/>
                    <a:pt x="41" y="12"/>
                    <a:pt x="44" y="15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0" y="7"/>
                    <a:pt x="34" y="2"/>
                    <a:pt x="26" y="1"/>
                  </a:cubicBezTo>
                  <a:cubicBezTo>
                    <a:pt x="18" y="0"/>
                    <a:pt x="10" y="4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8"/>
                    <a:pt x="12" y="6"/>
                    <a:pt x="15" y="3"/>
                  </a:cubicBezTo>
                  <a:cubicBezTo>
                    <a:pt x="6" y="7"/>
                    <a:pt x="1" y="15"/>
                    <a:pt x="0" y="24"/>
                  </a:cubicBezTo>
                  <a:cubicBezTo>
                    <a:pt x="0" y="33"/>
                    <a:pt x="4" y="41"/>
                    <a:pt x="11" y="47"/>
                  </a:cubicBezTo>
                  <a:cubicBezTo>
                    <a:pt x="17" y="52"/>
                    <a:pt x="26" y="52"/>
                    <a:pt x="33" y="50"/>
                  </a:cubicBezTo>
                  <a:cubicBezTo>
                    <a:pt x="42" y="46"/>
                    <a:pt x="48" y="36"/>
                    <a:pt x="46" y="26"/>
                  </a:cubicBezTo>
                  <a:close/>
                </a:path>
              </a:pathLst>
            </a:custGeom>
            <a:solidFill>
              <a:srgbClr val="FDDF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" name="Freeform 31">
              <a:extLst>
                <a:ext uri="{FF2B5EF4-FFF2-40B4-BE49-F238E27FC236}">
                  <a16:creationId xmlns:a16="http://schemas.microsoft.com/office/drawing/2014/main" id="{DBEAC24B-4D54-4B0E-AD62-89813529CE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2717" y="2295880"/>
              <a:ext cx="110748" cy="65012"/>
            </a:xfrm>
            <a:custGeom>
              <a:avLst/>
              <a:gdLst>
                <a:gd name="T0" fmla="*/ 10 w 198"/>
                <a:gd name="T1" fmla="*/ 100 h 117"/>
                <a:gd name="T2" fmla="*/ 56 w 198"/>
                <a:gd name="T3" fmla="*/ 105 h 117"/>
                <a:gd name="T4" fmla="*/ 118 w 198"/>
                <a:gd name="T5" fmla="*/ 81 h 117"/>
                <a:gd name="T6" fmla="*/ 170 w 198"/>
                <a:gd name="T7" fmla="*/ 56 h 117"/>
                <a:gd name="T8" fmla="*/ 189 w 198"/>
                <a:gd name="T9" fmla="*/ 12 h 117"/>
                <a:gd name="T10" fmla="*/ 150 w 198"/>
                <a:gd name="T11" fmla="*/ 12 h 117"/>
                <a:gd name="T12" fmla="*/ 92 w 198"/>
                <a:gd name="T13" fmla="*/ 39 h 117"/>
                <a:gd name="T14" fmla="*/ 37 w 198"/>
                <a:gd name="T15" fmla="*/ 64 h 117"/>
                <a:gd name="T16" fmla="*/ 10 w 198"/>
                <a:gd name="T17" fmla="*/ 10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8" h="117">
                  <a:moveTo>
                    <a:pt x="10" y="100"/>
                  </a:moveTo>
                  <a:cubicBezTo>
                    <a:pt x="18" y="117"/>
                    <a:pt x="42" y="110"/>
                    <a:pt x="56" y="105"/>
                  </a:cubicBezTo>
                  <a:cubicBezTo>
                    <a:pt x="77" y="99"/>
                    <a:pt x="97" y="90"/>
                    <a:pt x="118" y="81"/>
                  </a:cubicBezTo>
                  <a:cubicBezTo>
                    <a:pt x="136" y="74"/>
                    <a:pt x="155" y="67"/>
                    <a:pt x="170" y="56"/>
                  </a:cubicBezTo>
                  <a:cubicBezTo>
                    <a:pt x="181" y="47"/>
                    <a:pt x="198" y="27"/>
                    <a:pt x="189" y="12"/>
                  </a:cubicBezTo>
                  <a:cubicBezTo>
                    <a:pt x="181" y="0"/>
                    <a:pt x="160" y="8"/>
                    <a:pt x="150" y="12"/>
                  </a:cubicBezTo>
                  <a:cubicBezTo>
                    <a:pt x="130" y="21"/>
                    <a:pt x="112" y="31"/>
                    <a:pt x="92" y="39"/>
                  </a:cubicBezTo>
                  <a:cubicBezTo>
                    <a:pt x="73" y="47"/>
                    <a:pt x="55" y="55"/>
                    <a:pt x="37" y="64"/>
                  </a:cubicBezTo>
                  <a:cubicBezTo>
                    <a:pt x="24" y="71"/>
                    <a:pt x="0" y="82"/>
                    <a:pt x="10" y="100"/>
                  </a:cubicBezTo>
                  <a:close/>
                </a:path>
              </a:pathLst>
            </a:custGeom>
            <a:solidFill>
              <a:srgbClr val="FDDF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4" name="Freeform 32">
              <a:extLst>
                <a:ext uri="{FF2B5EF4-FFF2-40B4-BE49-F238E27FC236}">
                  <a16:creationId xmlns:a16="http://schemas.microsoft.com/office/drawing/2014/main" id="{413FE2E9-CE2C-4861-AAA8-05402B75AF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3868" y="2421657"/>
              <a:ext cx="638683" cy="753350"/>
            </a:xfrm>
            <a:custGeom>
              <a:avLst/>
              <a:gdLst>
                <a:gd name="T0" fmla="*/ 414 w 1143"/>
                <a:gd name="T1" fmla="*/ 0 h 1354"/>
                <a:gd name="T2" fmla="*/ 1105 w 1143"/>
                <a:gd name="T3" fmla="*/ 620 h 1354"/>
                <a:gd name="T4" fmla="*/ 302 w 1143"/>
                <a:gd name="T5" fmla="*/ 1012 h 1354"/>
                <a:gd name="T6" fmla="*/ 68 w 1143"/>
                <a:gd name="T7" fmla="*/ 226 h 1354"/>
                <a:gd name="T8" fmla="*/ 414 w 1143"/>
                <a:gd name="T9" fmla="*/ 0 h 1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3" h="1354">
                  <a:moveTo>
                    <a:pt x="414" y="0"/>
                  </a:moveTo>
                  <a:cubicBezTo>
                    <a:pt x="620" y="243"/>
                    <a:pt x="1049" y="145"/>
                    <a:pt x="1105" y="620"/>
                  </a:cubicBezTo>
                  <a:cubicBezTo>
                    <a:pt x="1143" y="941"/>
                    <a:pt x="694" y="1354"/>
                    <a:pt x="302" y="1012"/>
                  </a:cubicBezTo>
                  <a:cubicBezTo>
                    <a:pt x="0" y="748"/>
                    <a:pt x="221" y="533"/>
                    <a:pt x="68" y="226"/>
                  </a:cubicBezTo>
                  <a:lnTo>
                    <a:pt x="414" y="0"/>
                  </a:lnTo>
                  <a:close/>
                </a:path>
              </a:pathLst>
            </a:custGeom>
            <a:solidFill>
              <a:srgbClr val="FBB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5" name="Freeform 33">
              <a:extLst>
                <a:ext uri="{FF2B5EF4-FFF2-40B4-BE49-F238E27FC236}">
                  <a16:creationId xmlns:a16="http://schemas.microsoft.com/office/drawing/2014/main" id="{6633F81E-10BF-470E-90E3-4A58A6DC59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52322" y="2288693"/>
              <a:ext cx="559297" cy="629862"/>
            </a:xfrm>
            <a:custGeom>
              <a:avLst/>
              <a:gdLst>
                <a:gd name="T0" fmla="*/ 92 w 1001"/>
                <a:gd name="T1" fmla="*/ 306 h 1132"/>
                <a:gd name="T2" fmla="*/ 139 w 1001"/>
                <a:gd name="T3" fmla="*/ 379 h 1132"/>
                <a:gd name="T4" fmla="*/ 196 w 1001"/>
                <a:gd name="T5" fmla="*/ 465 h 1132"/>
                <a:gd name="T6" fmla="*/ 277 w 1001"/>
                <a:gd name="T7" fmla="*/ 412 h 1132"/>
                <a:gd name="T8" fmla="*/ 428 w 1001"/>
                <a:gd name="T9" fmla="*/ 708 h 1132"/>
                <a:gd name="T10" fmla="*/ 527 w 1001"/>
                <a:gd name="T11" fmla="*/ 888 h 1132"/>
                <a:gd name="T12" fmla="*/ 629 w 1001"/>
                <a:gd name="T13" fmla="*/ 1065 h 1132"/>
                <a:gd name="T14" fmla="*/ 718 w 1001"/>
                <a:gd name="T15" fmla="*/ 1131 h 1132"/>
                <a:gd name="T16" fmla="*/ 745 w 1001"/>
                <a:gd name="T17" fmla="*/ 1077 h 1132"/>
                <a:gd name="T18" fmla="*/ 726 w 1001"/>
                <a:gd name="T19" fmla="*/ 996 h 1132"/>
                <a:gd name="T20" fmla="*/ 812 w 1001"/>
                <a:gd name="T21" fmla="*/ 1018 h 1132"/>
                <a:gd name="T22" fmla="*/ 798 w 1001"/>
                <a:gd name="T23" fmla="*/ 882 h 1132"/>
                <a:gd name="T24" fmla="*/ 796 w 1001"/>
                <a:gd name="T25" fmla="*/ 874 h 1132"/>
                <a:gd name="T26" fmla="*/ 833 w 1001"/>
                <a:gd name="T27" fmla="*/ 907 h 1132"/>
                <a:gd name="T28" fmla="*/ 939 w 1001"/>
                <a:gd name="T29" fmla="*/ 957 h 1132"/>
                <a:gd name="T30" fmla="*/ 922 w 1001"/>
                <a:gd name="T31" fmla="*/ 790 h 1132"/>
                <a:gd name="T32" fmla="*/ 657 w 1001"/>
                <a:gd name="T33" fmla="*/ 470 h 1132"/>
                <a:gd name="T34" fmla="*/ 512 w 1001"/>
                <a:gd name="T35" fmla="*/ 323 h 1132"/>
                <a:gd name="T36" fmla="*/ 476 w 1001"/>
                <a:gd name="T37" fmla="*/ 282 h 1132"/>
                <a:gd name="T38" fmla="*/ 542 w 1001"/>
                <a:gd name="T39" fmla="*/ 239 h 1132"/>
                <a:gd name="T40" fmla="*/ 489 w 1001"/>
                <a:gd name="T41" fmla="*/ 150 h 1132"/>
                <a:gd name="T42" fmla="*/ 442 w 1001"/>
                <a:gd name="T43" fmla="*/ 72 h 1132"/>
                <a:gd name="T44" fmla="*/ 390 w 1001"/>
                <a:gd name="T45" fmla="*/ 8 h 1132"/>
                <a:gd name="T46" fmla="*/ 320 w 1001"/>
                <a:gd name="T47" fmla="*/ 49 h 1132"/>
                <a:gd name="T48" fmla="*/ 225 w 1001"/>
                <a:gd name="T49" fmla="*/ 23 h 1132"/>
                <a:gd name="T50" fmla="*/ 133 w 1001"/>
                <a:gd name="T51" fmla="*/ 78 h 1132"/>
                <a:gd name="T52" fmla="*/ 116 w 1001"/>
                <a:gd name="T53" fmla="*/ 175 h 1132"/>
                <a:gd name="T54" fmla="*/ 52 w 1001"/>
                <a:gd name="T55" fmla="*/ 222 h 1132"/>
                <a:gd name="T56" fmla="*/ 92 w 1001"/>
                <a:gd name="T57" fmla="*/ 306 h 1132"/>
                <a:gd name="T58" fmla="*/ 447 w 1001"/>
                <a:gd name="T59" fmla="*/ 301 h 1132"/>
                <a:gd name="T60" fmla="*/ 490 w 1001"/>
                <a:gd name="T61" fmla="*/ 346 h 1132"/>
                <a:gd name="T62" fmla="*/ 597 w 1001"/>
                <a:gd name="T63" fmla="*/ 452 h 1132"/>
                <a:gd name="T64" fmla="*/ 820 w 1001"/>
                <a:gd name="T65" fmla="*/ 700 h 1132"/>
                <a:gd name="T66" fmla="*/ 930 w 1001"/>
                <a:gd name="T67" fmla="*/ 900 h 1132"/>
                <a:gd name="T68" fmla="*/ 878 w 1001"/>
                <a:gd name="T69" fmla="*/ 901 h 1132"/>
                <a:gd name="T70" fmla="*/ 817 w 1001"/>
                <a:gd name="T71" fmla="*/ 851 h 1132"/>
                <a:gd name="T72" fmla="*/ 754 w 1001"/>
                <a:gd name="T73" fmla="*/ 782 h 1132"/>
                <a:gd name="T74" fmla="*/ 721 w 1001"/>
                <a:gd name="T75" fmla="*/ 746 h 1132"/>
                <a:gd name="T76" fmla="*/ 721 w 1001"/>
                <a:gd name="T77" fmla="*/ 746 h 1132"/>
                <a:gd name="T78" fmla="*/ 721 w 1001"/>
                <a:gd name="T79" fmla="*/ 746 h 1132"/>
                <a:gd name="T80" fmla="*/ 717 w 1001"/>
                <a:gd name="T81" fmla="*/ 743 h 1132"/>
                <a:gd name="T82" fmla="*/ 698 w 1001"/>
                <a:gd name="T83" fmla="*/ 769 h 1132"/>
                <a:gd name="T84" fmla="*/ 736 w 1001"/>
                <a:gd name="T85" fmla="*/ 810 h 1132"/>
                <a:gd name="T86" fmla="*/ 787 w 1001"/>
                <a:gd name="T87" fmla="*/ 968 h 1132"/>
                <a:gd name="T88" fmla="*/ 714 w 1001"/>
                <a:gd name="T89" fmla="*/ 930 h 1132"/>
                <a:gd name="T90" fmla="*/ 691 w 1001"/>
                <a:gd name="T91" fmla="*/ 902 h 1132"/>
                <a:gd name="T92" fmla="*/ 648 w 1001"/>
                <a:gd name="T93" fmla="*/ 843 h 1132"/>
                <a:gd name="T94" fmla="*/ 626 w 1001"/>
                <a:gd name="T95" fmla="*/ 865 h 1132"/>
                <a:gd name="T96" fmla="*/ 652 w 1001"/>
                <a:gd name="T97" fmla="*/ 906 h 1132"/>
                <a:gd name="T98" fmla="*/ 657 w 1001"/>
                <a:gd name="T99" fmla="*/ 918 h 1132"/>
                <a:gd name="T100" fmla="*/ 690 w 1001"/>
                <a:gd name="T101" fmla="*/ 992 h 1132"/>
                <a:gd name="T102" fmla="*/ 711 w 1001"/>
                <a:gd name="T103" fmla="*/ 1061 h 1132"/>
                <a:gd name="T104" fmla="*/ 678 w 1001"/>
                <a:gd name="T105" fmla="*/ 1071 h 1132"/>
                <a:gd name="T106" fmla="*/ 627 w 1001"/>
                <a:gd name="T107" fmla="*/ 1006 h 1132"/>
                <a:gd name="T108" fmla="*/ 554 w 1001"/>
                <a:gd name="T109" fmla="*/ 872 h 1132"/>
                <a:gd name="T110" fmla="*/ 403 w 1001"/>
                <a:gd name="T111" fmla="*/ 595 h 1132"/>
                <a:gd name="T112" fmla="*/ 303 w 1001"/>
                <a:gd name="T113" fmla="*/ 395 h 1132"/>
                <a:gd name="T114" fmla="*/ 447 w 1001"/>
                <a:gd name="T115" fmla="*/ 301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01" h="1132">
                  <a:moveTo>
                    <a:pt x="92" y="306"/>
                  </a:moveTo>
                  <a:cubicBezTo>
                    <a:pt x="92" y="306"/>
                    <a:pt x="69" y="385"/>
                    <a:pt x="139" y="379"/>
                  </a:cubicBezTo>
                  <a:cubicBezTo>
                    <a:pt x="139" y="379"/>
                    <a:pt x="113" y="470"/>
                    <a:pt x="196" y="465"/>
                  </a:cubicBezTo>
                  <a:cubicBezTo>
                    <a:pt x="277" y="412"/>
                    <a:pt x="277" y="412"/>
                    <a:pt x="277" y="412"/>
                  </a:cubicBezTo>
                  <a:cubicBezTo>
                    <a:pt x="329" y="510"/>
                    <a:pt x="376" y="610"/>
                    <a:pt x="428" y="708"/>
                  </a:cubicBezTo>
                  <a:cubicBezTo>
                    <a:pt x="460" y="768"/>
                    <a:pt x="494" y="828"/>
                    <a:pt x="527" y="888"/>
                  </a:cubicBezTo>
                  <a:cubicBezTo>
                    <a:pt x="559" y="948"/>
                    <a:pt x="588" y="1012"/>
                    <a:pt x="629" y="1065"/>
                  </a:cubicBezTo>
                  <a:cubicBezTo>
                    <a:pt x="651" y="1093"/>
                    <a:pt x="678" y="1132"/>
                    <a:pt x="718" y="1131"/>
                  </a:cubicBezTo>
                  <a:cubicBezTo>
                    <a:pt x="745" y="1130"/>
                    <a:pt x="747" y="1096"/>
                    <a:pt x="745" y="1077"/>
                  </a:cubicBezTo>
                  <a:cubicBezTo>
                    <a:pt x="743" y="1049"/>
                    <a:pt x="735" y="1022"/>
                    <a:pt x="726" y="996"/>
                  </a:cubicBezTo>
                  <a:cubicBezTo>
                    <a:pt x="757" y="1026"/>
                    <a:pt x="790" y="1042"/>
                    <a:pt x="812" y="1018"/>
                  </a:cubicBezTo>
                  <a:cubicBezTo>
                    <a:pt x="840" y="989"/>
                    <a:pt x="809" y="912"/>
                    <a:pt x="798" y="882"/>
                  </a:cubicBezTo>
                  <a:cubicBezTo>
                    <a:pt x="797" y="879"/>
                    <a:pt x="797" y="877"/>
                    <a:pt x="796" y="874"/>
                  </a:cubicBezTo>
                  <a:cubicBezTo>
                    <a:pt x="807" y="886"/>
                    <a:pt x="820" y="897"/>
                    <a:pt x="833" y="907"/>
                  </a:cubicBezTo>
                  <a:cubicBezTo>
                    <a:pt x="863" y="931"/>
                    <a:pt x="898" y="966"/>
                    <a:pt x="939" y="957"/>
                  </a:cubicBezTo>
                  <a:cubicBezTo>
                    <a:pt x="1001" y="944"/>
                    <a:pt x="937" y="815"/>
                    <a:pt x="922" y="790"/>
                  </a:cubicBezTo>
                  <a:cubicBezTo>
                    <a:pt x="855" y="670"/>
                    <a:pt x="752" y="566"/>
                    <a:pt x="657" y="470"/>
                  </a:cubicBezTo>
                  <a:cubicBezTo>
                    <a:pt x="608" y="421"/>
                    <a:pt x="560" y="372"/>
                    <a:pt x="512" y="323"/>
                  </a:cubicBezTo>
                  <a:cubicBezTo>
                    <a:pt x="502" y="313"/>
                    <a:pt x="490" y="297"/>
                    <a:pt x="476" y="282"/>
                  </a:cubicBezTo>
                  <a:cubicBezTo>
                    <a:pt x="542" y="239"/>
                    <a:pt x="542" y="239"/>
                    <a:pt x="542" y="239"/>
                  </a:cubicBezTo>
                  <a:cubicBezTo>
                    <a:pt x="542" y="239"/>
                    <a:pt x="588" y="170"/>
                    <a:pt x="489" y="150"/>
                  </a:cubicBezTo>
                  <a:cubicBezTo>
                    <a:pt x="489" y="150"/>
                    <a:pt x="529" y="79"/>
                    <a:pt x="442" y="72"/>
                  </a:cubicBezTo>
                  <a:cubicBezTo>
                    <a:pt x="442" y="72"/>
                    <a:pt x="473" y="0"/>
                    <a:pt x="390" y="8"/>
                  </a:cubicBezTo>
                  <a:cubicBezTo>
                    <a:pt x="320" y="49"/>
                    <a:pt x="320" y="49"/>
                    <a:pt x="320" y="49"/>
                  </a:cubicBezTo>
                  <a:cubicBezTo>
                    <a:pt x="225" y="23"/>
                    <a:pt x="225" y="23"/>
                    <a:pt x="225" y="23"/>
                  </a:cubicBezTo>
                  <a:cubicBezTo>
                    <a:pt x="133" y="78"/>
                    <a:pt x="133" y="78"/>
                    <a:pt x="133" y="78"/>
                  </a:cubicBezTo>
                  <a:cubicBezTo>
                    <a:pt x="116" y="175"/>
                    <a:pt x="116" y="175"/>
                    <a:pt x="116" y="175"/>
                  </a:cubicBezTo>
                  <a:cubicBezTo>
                    <a:pt x="52" y="222"/>
                    <a:pt x="52" y="222"/>
                    <a:pt x="52" y="222"/>
                  </a:cubicBezTo>
                  <a:cubicBezTo>
                    <a:pt x="52" y="222"/>
                    <a:pt x="0" y="307"/>
                    <a:pt x="92" y="306"/>
                  </a:cubicBezTo>
                  <a:close/>
                  <a:moveTo>
                    <a:pt x="447" y="301"/>
                  </a:moveTo>
                  <a:cubicBezTo>
                    <a:pt x="462" y="315"/>
                    <a:pt x="476" y="332"/>
                    <a:pt x="490" y="346"/>
                  </a:cubicBezTo>
                  <a:cubicBezTo>
                    <a:pt x="525" y="382"/>
                    <a:pt x="562" y="416"/>
                    <a:pt x="597" y="452"/>
                  </a:cubicBezTo>
                  <a:cubicBezTo>
                    <a:pt x="674" y="533"/>
                    <a:pt x="752" y="611"/>
                    <a:pt x="820" y="700"/>
                  </a:cubicBezTo>
                  <a:cubicBezTo>
                    <a:pt x="866" y="762"/>
                    <a:pt x="914" y="822"/>
                    <a:pt x="930" y="900"/>
                  </a:cubicBezTo>
                  <a:cubicBezTo>
                    <a:pt x="939" y="941"/>
                    <a:pt x="892" y="911"/>
                    <a:pt x="878" y="901"/>
                  </a:cubicBezTo>
                  <a:cubicBezTo>
                    <a:pt x="857" y="885"/>
                    <a:pt x="836" y="869"/>
                    <a:pt x="817" y="851"/>
                  </a:cubicBezTo>
                  <a:cubicBezTo>
                    <a:pt x="794" y="829"/>
                    <a:pt x="774" y="806"/>
                    <a:pt x="754" y="782"/>
                  </a:cubicBezTo>
                  <a:cubicBezTo>
                    <a:pt x="745" y="768"/>
                    <a:pt x="734" y="756"/>
                    <a:pt x="721" y="746"/>
                  </a:cubicBezTo>
                  <a:cubicBezTo>
                    <a:pt x="721" y="746"/>
                    <a:pt x="721" y="746"/>
                    <a:pt x="721" y="746"/>
                  </a:cubicBezTo>
                  <a:cubicBezTo>
                    <a:pt x="721" y="746"/>
                    <a:pt x="721" y="746"/>
                    <a:pt x="721" y="746"/>
                  </a:cubicBezTo>
                  <a:cubicBezTo>
                    <a:pt x="720" y="745"/>
                    <a:pt x="719" y="744"/>
                    <a:pt x="717" y="743"/>
                  </a:cubicBezTo>
                  <a:cubicBezTo>
                    <a:pt x="702" y="732"/>
                    <a:pt x="686" y="756"/>
                    <a:pt x="698" y="769"/>
                  </a:cubicBezTo>
                  <a:cubicBezTo>
                    <a:pt x="711" y="782"/>
                    <a:pt x="724" y="796"/>
                    <a:pt x="736" y="810"/>
                  </a:cubicBezTo>
                  <a:cubicBezTo>
                    <a:pt x="765" y="857"/>
                    <a:pt x="782" y="925"/>
                    <a:pt x="787" y="968"/>
                  </a:cubicBezTo>
                  <a:cubicBezTo>
                    <a:pt x="794" y="1020"/>
                    <a:pt x="724" y="941"/>
                    <a:pt x="714" y="930"/>
                  </a:cubicBezTo>
                  <a:cubicBezTo>
                    <a:pt x="707" y="921"/>
                    <a:pt x="699" y="912"/>
                    <a:pt x="691" y="902"/>
                  </a:cubicBezTo>
                  <a:cubicBezTo>
                    <a:pt x="680" y="878"/>
                    <a:pt x="667" y="856"/>
                    <a:pt x="648" y="843"/>
                  </a:cubicBezTo>
                  <a:cubicBezTo>
                    <a:pt x="634" y="833"/>
                    <a:pt x="619" y="853"/>
                    <a:pt x="626" y="865"/>
                  </a:cubicBezTo>
                  <a:cubicBezTo>
                    <a:pt x="631" y="874"/>
                    <a:pt x="640" y="888"/>
                    <a:pt x="652" y="906"/>
                  </a:cubicBezTo>
                  <a:cubicBezTo>
                    <a:pt x="654" y="910"/>
                    <a:pt x="655" y="914"/>
                    <a:pt x="657" y="918"/>
                  </a:cubicBezTo>
                  <a:cubicBezTo>
                    <a:pt x="671" y="941"/>
                    <a:pt x="681" y="966"/>
                    <a:pt x="690" y="992"/>
                  </a:cubicBezTo>
                  <a:cubicBezTo>
                    <a:pt x="698" y="1015"/>
                    <a:pt x="705" y="1038"/>
                    <a:pt x="711" y="1061"/>
                  </a:cubicBezTo>
                  <a:cubicBezTo>
                    <a:pt x="718" y="1094"/>
                    <a:pt x="697" y="1094"/>
                    <a:pt x="678" y="1071"/>
                  </a:cubicBezTo>
                  <a:cubicBezTo>
                    <a:pt x="660" y="1050"/>
                    <a:pt x="642" y="1030"/>
                    <a:pt x="627" y="1006"/>
                  </a:cubicBezTo>
                  <a:cubicBezTo>
                    <a:pt x="600" y="964"/>
                    <a:pt x="578" y="917"/>
                    <a:pt x="554" y="872"/>
                  </a:cubicBezTo>
                  <a:cubicBezTo>
                    <a:pt x="505" y="779"/>
                    <a:pt x="454" y="687"/>
                    <a:pt x="403" y="595"/>
                  </a:cubicBezTo>
                  <a:cubicBezTo>
                    <a:pt x="367" y="530"/>
                    <a:pt x="336" y="462"/>
                    <a:pt x="303" y="395"/>
                  </a:cubicBezTo>
                  <a:lnTo>
                    <a:pt x="447" y="30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6" name="Freeform 34">
              <a:extLst>
                <a:ext uri="{FF2B5EF4-FFF2-40B4-BE49-F238E27FC236}">
                  <a16:creationId xmlns:a16="http://schemas.microsoft.com/office/drawing/2014/main" id="{155C4D81-65C8-4DC3-BC6A-DBA55A730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0297" y="2651975"/>
              <a:ext cx="51944" cy="176413"/>
            </a:xfrm>
            <a:custGeom>
              <a:avLst/>
              <a:gdLst>
                <a:gd name="T0" fmla="*/ 3 w 93"/>
                <a:gd name="T1" fmla="*/ 25 h 317"/>
                <a:gd name="T2" fmla="*/ 33 w 93"/>
                <a:gd name="T3" fmla="*/ 131 h 317"/>
                <a:gd name="T4" fmla="*/ 43 w 93"/>
                <a:gd name="T5" fmla="*/ 212 h 317"/>
                <a:gd name="T6" fmla="*/ 45 w 93"/>
                <a:gd name="T7" fmla="*/ 301 h 317"/>
                <a:gd name="T8" fmla="*/ 63 w 93"/>
                <a:gd name="T9" fmla="*/ 309 h 317"/>
                <a:gd name="T10" fmla="*/ 92 w 93"/>
                <a:gd name="T11" fmla="*/ 221 h 317"/>
                <a:gd name="T12" fmla="*/ 83 w 93"/>
                <a:gd name="T13" fmla="*/ 136 h 317"/>
                <a:gd name="T14" fmla="*/ 32 w 93"/>
                <a:gd name="T15" fmla="*/ 13 h 317"/>
                <a:gd name="T16" fmla="*/ 3 w 93"/>
                <a:gd name="T17" fmla="*/ 25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317">
                  <a:moveTo>
                    <a:pt x="3" y="25"/>
                  </a:moveTo>
                  <a:cubicBezTo>
                    <a:pt x="9" y="61"/>
                    <a:pt x="24" y="95"/>
                    <a:pt x="33" y="131"/>
                  </a:cubicBezTo>
                  <a:cubicBezTo>
                    <a:pt x="40" y="158"/>
                    <a:pt x="42" y="184"/>
                    <a:pt x="43" y="212"/>
                  </a:cubicBezTo>
                  <a:cubicBezTo>
                    <a:pt x="44" y="241"/>
                    <a:pt x="46" y="272"/>
                    <a:pt x="45" y="301"/>
                  </a:cubicBezTo>
                  <a:cubicBezTo>
                    <a:pt x="45" y="311"/>
                    <a:pt x="56" y="317"/>
                    <a:pt x="63" y="309"/>
                  </a:cubicBezTo>
                  <a:cubicBezTo>
                    <a:pt x="86" y="283"/>
                    <a:pt x="93" y="255"/>
                    <a:pt x="92" y="221"/>
                  </a:cubicBezTo>
                  <a:cubicBezTo>
                    <a:pt x="91" y="192"/>
                    <a:pt x="89" y="164"/>
                    <a:pt x="83" y="136"/>
                  </a:cubicBezTo>
                  <a:cubicBezTo>
                    <a:pt x="74" y="93"/>
                    <a:pt x="57" y="50"/>
                    <a:pt x="32" y="13"/>
                  </a:cubicBezTo>
                  <a:cubicBezTo>
                    <a:pt x="23" y="0"/>
                    <a:pt x="0" y="9"/>
                    <a:pt x="3" y="25"/>
                  </a:cubicBezTo>
                  <a:close/>
                </a:path>
              </a:pathLst>
            </a:custGeom>
            <a:solidFill>
              <a:srgbClr val="FDDF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7" name="Freeform 35">
              <a:extLst>
                <a:ext uri="{FF2B5EF4-FFF2-40B4-BE49-F238E27FC236}">
                  <a16:creationId xmlns:a16="http://schemas.microsoft.com/office/drawing/2014/main" id="{26A9051A-D424-4AC2-BC3B-17FD25179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5523" y="2855830"/>
              <a:ext cx="29402" cy="27769"/>
            </a:xfrm>
            <a:custGeom>
              <a:avLst/>
              <a:gdLst>
                <a:gd name="T0" fmla="*/ 20 w 53"/>
                <a:gd name="T1" fmla="*/ 47 h 50"/>
                <a:gd name="T2" fmla="*/ 21 w 53"/>
                <a:gd name="T3" fmla="*/ 47 h 50"/>
                <a:gd name="T4" fmla="*/ 16 w 53"/>
                <a:gd name="T5" fmla="*/ 45 h 50"/>
                <a:gd name="T6" fmla="*/ 42 w 53"/>
                <a:gd name="T7" fmla="*/ 43 h 50"/>
                <a:gd name="T8" fmla="*/ 32 w 53"/>
                <a:gd name="T9" fmla="*/ 47 h 50"/>
                <a:gd name="T10" fmla="*/ 32 w 53"/>
                <a:gd name="T11" fmla="*/ 47 h 50"/>
                <a:gd name="T12" fmla="*/ 50 w 53"/>
                <a:gd name="T13" fmla="*/ 34 h 50"/>
                <a:gd name="T14" fmla="*/ 47 w 53"/>
                <a:gd name="T15" fmla="*/ 13 h 50"/>
                <a:gd name="T16" fmla="*/ 47 w 53"/>
                <a:gd name="T17" fmla="*/ 12 h 50"/>
                <a:gd name="T18" fmla="*/ 51 w 53"/>
                <a:gd name="T19" fmla="*/ 23 h 50"/>
                <a:gd name="T20" fmla="*/ 35 w 53"/>
                <a:gd name="T21" fmla="*/ 4 h 50"/>
                <a:gd name="T22" fmla="*/ 10 w 53"/>
                <a:gd name="T23" fmla="*/ 7 h 50"/>
                <a:gd name="T24" fmla="*/ 1 w 53"/>
                <a:gd name="T25" fmla="*/ 27 h 50"/>
                <a:gd name="T26" fmla="*/ 20 w 53"/>
                <a:gd name="T27" fmla="*/ 4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" h="50">
                  <a:moveTo>
                    <a:pt x="20" y="47"/>
                  </a:moveTo>
                  <a:cubicBezTo>
                    <a:pt x="20" y="47"/>
                    <a:pt x="21" y="47"/>
                    <a:pt x="21" y="47"/>
                  </a:cubicBezTo>
                  <a:cubicBezTo>
                    <a:pt x="19" y="46"/>
                    <a:pt x="17" y="46"/>
                    <a:pt x="16" y="45"/>
                  </a:cubicBezTo>
                  <a:cubicBezTo>
                    <a:pt x="24" y="48"/>
                    <a:pt x="35" y="50"/>
                    <a:pt x="42" y="43"/>
                  </a:cubicBezTo>
                  <a:cubicBezTo>
                    <a:pt x="39" y="44"/>
                    <a:pt x="35" y="46"/>
                    <a:pt x="32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40" y="46"/>
                    <a:pt x="47" y="42"/>
                    <a:pt x="50" y="34"/>
                  </a:cubicBezTo>
                  <a:cubicBezTo>
                    <a:pt x="53" y="27"/>
                    <a:pt x="52" y="19"/>
                    <a:pt x="47" y="13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8" y="16"/>
                    <a:pt x="49" y="20"/>
                    <a:pt x="51" y="23"/>
                  </a:cubicBezTo>
                  <a:cubicBezTo>
                    <a:pt x="50" y="14"/>
                    <a:pt x="44" y="7"/>
                    <a:pt x="35" y="4"/>
                  </a:cubicBezTo>
                  <a:cubicBezTo>
                    <a:pt x="27" y="0"/>
                    <a:pt x="17" y="2"/>
                    <a:pt x="10" y="7"/>
                  </a:cubicBezTo>
                  <a:cubicBezTo>
                    <a:pt x="4" y="12"/>
                    <a:pt x="0" y="20"/>
                    <a:pt x="1" y="27"/>
                  </a:cubicBezTo>
                  <a:cubicBezTo>
                    <a:pt x="2" y="37"/>
                    <a:pt x="10" y="46"/>
                    <a:pt x="20" y="47"/>
                  </a:cubicBezTo>
                  <a:close/>
                </a:path>
              </a:pathLst>
            </a:custGeom>
            <a:solidFill>
              <a:srgbClr val="FDDF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8" name="Freeform 36">
              <a:extLst>
                <a:ext uri="{FF2B5EF4-FFF2-40B4-BE49-F238E27FC236}">
                  <a16:creationId xmlns:a16="http://schemas.microsoft.com/office/drawing/2014/main" id="{61B9455D-C0FC-4DF0-92D0-D4F4B8BF4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9916" y="2744428"/>
              <a:ext cx="36916" cy="114669"/>
            </a:xfrm>
            <a:custGeom>
              <a:avLst/>
              <a:gdLst>
                <a:gd name="T0" fmla="*/ 19 w 66"/>
                <a:gd name="T1" fmla="*/ 4 h 206"/>
                <a:gd name="T2" fmla="*/ 1 w 66"/>
                <a:gd name="T3" fmla="*/ 47 h 206"/>
                <a:gd name="T4" fmla="*/ 6 w 66"/>
                <a:gd name="T5" fmla="*/ 113 h 206"/>
                <a:gd name="T6" fmla="*/ 16 w 66"/>
                <a:gd name="T7" fmla="*/ 171 h 206"/>
                <a:gd name="T8" fmla="*/ 52 w 66"/>
                <a:gd name="T9" fmla="*/ 201 h 206"/>
                <a:gd name="T10" fmla="*/ 63 w 66"/>
                <a:gd name="T11" fmla="*/ 164 h 206"/>
                <a:gd name="T12" fmla="*/ 54 w 66"/>
                <a:gd name="T13" fmla="*/ 101 h 206"/>
                <a:gd name="T14" fmla="*/ 45 w 66"/>
                <a:gd name="T15" fmla="*/ 40 h 206"/>
                <a:gd name="T16" fmla="*/ 19 w 66"/>
                <a:gd name="T17" fmla="*/ 4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206">
                  <a:moveTo>
                    <a:pt x="19" y="4"/>
                  </a:moveTo>
                  <a:cubicBezTo>
                    <a:pt x="1" y="7"/>
                    <a:pt x="0" y="32"/>
                    <a:pt x="1" y="47"/>
                  </a:cubicBezTo>
                  <a:cubicBezTo>
                    <a:pt x="1" y="69"/>
                    <a:pt x="4" y="91"/>
                    <a:pt x="6" y="113"/>
                  </a:cubicBezTo>
                  <a:cubicBezTo>
                    <a:pt x="8" y="132"/>
                    <a:pt x="9" y="153"/>
                    <a:pt x="16" y="171"/>
                  </a:cubicBezTo>
                  <a:cubicBezTo>
                    <a:pt x="20" y="184"/>
                    <a:pt x="35" y="206"/>
                    <a:pt x="52" y="201"/>
                  </a:cubicBezTo>
                  <a:cubicBezTo>
                    <a:pt x="66" y="197"/>
                    <a:pt x="64" y="174"/>
                    <a:pt x="63" y="164"/>
                  </a:cubicBezTo>
                  <a:cubicBezTo>
                    <a:pt x="61" y="143"/>
                    <a:pt x="56" y="122"/>
                    <a:pt x="54" y="101"/>
                  </a:cubicBezTo>
                  <a:cubicBezTo>
                    <a:pt x="52" y="80"/>
                    <a:pt x="49" y="60"/>
                    <a:pt x="45" y="40"/>
                  </a:cubicBezTo>
                  <a:cubicBezTo>
                    <a:pt x="43" y="26"/>
                    <a:pt x="39" y="0"/>
                    <a:pt x="19" y="4"/>
                  </a:cubicBezTo>
                  <a:close/>
                </a:path>
              </a:pathLst>
            </a:custGeom>
            <a:solidFill>
              <a:srgbClr val="FDDF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9" name="Freeform 37">
              <a:extLst>
                <a:ext uri="{FF2B5EF4-FFF2-40B4-BE49-F238E27FC236}">
                  <a16:creationId xmlns:a16="http://schemas.microsoft.com/office/drawing/2014/main" id="{A54AB277-5320-4AB5-BF44-0B75BD441E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60784" y="4935222"/>
              <a:ext cx="4574" cy="0"/>
            </a:xfrm>
            <a:custGeom>
              <a:avLst/>
              <a:gdLst>
                <a:gd name="T0" fmla="*/ 5 w 8"/>
                <a:gd name="T1" fmla="*/ 6 w 8"/>
                <a:gd name="T2" fmla="*/ 5 w 8"/>
                <a:gd name="T3" fmla="*/ 8 w 8"/>
                <a:gd name="T4" fmla="*/ 8 w 8"/>
                <a:gd name="T5" fmla="*/ 8 w 8"/>
                <a:gd name="T6" fmla="*/ 4 w 8"/>
                <a:gd name="T7" fmla="*/ 5 w 8"/>
                <a:gd name="T8" fmla="*/ 4 w 8"/>
                <a:gd name="T9" fmla="*/ 3 w 8"/>
                <a:gd name="T10" fmla="*/ 4 w 8"/>
                <a:gd name="T11" fmla="*/ 3 w 8"/>
                <a:gd name="T12" fmla="*/ 2 w 8"/>
                <a:gd name="T13" fmla="*/ 2 w 8"/>
                <a:gd name="T14" fmla="*/ 2 w 8"/>
                <a:gd name="T15" fmla="*/ 1 w 8"/>
                <a:gd name="T16" fmla="*/ 1 w 8"/>
                <a:gd name="T17" fmla="*/ 1 w 8"/>
                <a:gd name="T18" fmla="*/ 0 w 8"/>
                <a:gd name="T19" fmla="*/ 0 w 8"/>
                <a:gd name="T20" fmla="*/ 0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</a:cxnLst>
              <a:rect l="0" t="0" r="r" b="b"/>
              <a:pathLst>
                <a:path w="8">
                  <a:moveTo>
                    <a:pt x="5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5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4" y="0"/>
                  </a:moveTo>
                  <a:cubicBezTo>
                    <a:pt x="4" y="0"/>
                    <a:pt x="5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0" name="Freeform 38">
              <a:extLst>
                <a:ext uri="{FF2B5EF4-FFF2-40B4-BE49-F238E27FC236}">
                  <a16:creationId xmlns:a16="http://schemas.microsoft.com/office/drawing/2014/main" id="{80A9BDE4-F429-4A96-9B84-76529EEF478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5654" y="4339663"/>
              <a:ext cx="581838" cy="479256"/>
            </a:xfrm>
            <a:custGeom>
              <a:avLst/>
              <a:gdLst>
                <a:gd name="T0" fmla="*/ 551 w 1041"/>
                <a:gd name="T1" fmla="*/ 0 h 861"/>
                <a:gd name="T2" fmla="*/ 146 w 1041"/>
                <a:gd name="T3" fmla="*/ 194 h 861"/>
                <a:gd name="T4" fmla="*/ 143 w 1041"/>
                <a:gd name="T5" fmla="*/ 737 h 861"/>
                <a:gd name="T6" fmla="*/ 552 w 1041"/>
                <a:gd name="T7" fmla="*/ 861 h 861"/>
                <a:gd name="T8" fmla="*/ 953 w 1041"/>
                <a:gd name="T9" fmla="*/ 743 h 861"/>
                <a:gd name="T10" fmla="*/ 1015 w 1041"/>
                <a:gd name="T11" fmla="*/ 402 h 861"/>
                <a:gd name="T12" fmla="*/ 551 w 1041"/>
                <a:gd name="T13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1" h="861">
                  <a:moveTo>
                    <a:pt x="551" y="0"/>
                  </a:moveTo>
                  <a:cubicBezTo>
                    <a:pt x="386" y="0"/>
                    <a:pt x="223" y="74"/>
                    <a:pt x="146" y="194"/>
                  </a:cubicBezTo>
                  <a:cubicBezTo>
                    <a:pt x="0" y="421"/>
                    <a:pt x="61" y="583"/>
                    <a:pt x="143" y="737"/>
                  </a:cubicBezTo>
                  <a:cubicBezTo>
                    <a:pt x="264" y="818"/>
                    <a:pt x="406" y="861"/>
                    <a:pt x="552" y="861"/>
                  </a:cubicBezTo>
                  <a:cubicBezTo>
                    <a:pt x="697" y="861"/>
                    <a:pt x="835" y="819"/>
                    <a:pt x="953" y="743"/>
                  </a:cubicBezTo>
                  <a:cubicBezTo>
                    <a:pt x="1007" y="660"/>
                    <a:pt x="1041" y="561"/>
                    <a:pt x="1015" y="402"/>
                  </a:cubicBezTo>
                  <a:cubicBezTo>
                    <a:pt x="967" y="116"/>
                    <a:pt x="757" y="0"/>
                    <a:pt x="551" y="0"/>
                  </a:cubicBezTo>
                </a:path>
              </a:pathLst>
            </a:custGeom>
            <a:solidFill>
              <a:srgbClr val="E683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1" name="Freeform 39">
              <a:extLst>
                <a:ext uri="{FF2B5EF4-FFF2-40B4-BE49-F238E27FC236}">
                  <a16:creationId xmlns:a16="http://schemas.microsoft.com/office/drawing/2014/main" id="{34644A76-C074-46E7-8D33-08D872AF7E85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5366" y="4749988"/>
              <a:ext cx="452795" cy="185234"/>
            </a:xfrm>
            <a:custGeom>
              <a:avLst/>
              <a:gdLst>
                <a:gd name="T0" fmla="*/ 0 w 810"/>
                <a:gd name="T1" fmla="*/ 0 h 333"/>
                <a:gd name="T2" fmla="*/ 133 w 810"/>
                <a:gd name="T3" fmla="*/ 292 h 333"/>
                <a:gd name="T4" fmla="*/ 403 w 810"/>
                <a:gd name="T5" fmla="*/ 333 h 333"/>
                <a:gd name="T6" fmla="*/ 403 w 810"/>
                <a:gd name="T7" fmla="*/ 333 h 333"/>
                <a:gd name="T8" fmla="*/ 404 w 810"/>
                <a:gd name="T9" fmla="*/ 333 h 333"/>
                <a:gd name="T10" fmla="*/ 404 w 810"/>
                <a:gd name="T11" fmla="*/ 333 h 333"/>
                <a:gd name="T12" fmla="*/ 405 w 810"/>
                <a:gd name="T13" fmla="*/ 333 h 333"/>
                <a:gd name="T14" fmla="*/ 405 w 810"/>
                <a:gd name="T15" fmla="*/ 333 h 333"/>
                <a:gd name="T16" fmla="*/ 406 w 810"/>
                <a:gd name="T17" fmla="*/ 333 h 333"/>
                <a:gd name="T18" fmla="*/ 407 w 810"/>
                <a:gd name="T19" fmla="*/ 333 h 333"/>
                <a:gd name="T20" fmla="*/ 407 w 810"/>
                <a:gd name="T21" fmla="*/ 333 h 333"/>
                <a:gd name="T22" fmla="*/ 408 w 810"/>
                <a:gd name="T23" fmla="*/ 333 h 333"/>
                <a:gd name="T24" fmla="*/ 408 w 810"/>
                <a:gd name="T25" fmla="*/ 333 h 333"/>
                <a:gd name="T26" fmla="*/ 409 w 810"/>
                <a:gd name="T27" fmla="*/ 333 h 333"/>
                <a:gd name="T28" fmla="*/ 409 w 810"/>
                <a:gd name="T29" fmla="*/ 333 h 333"/>
                <a:gd name="T30" fmla="*/ 411 w 810"/>
                <a:gd name="T31" fmla="*/ 333 h 333"/>
                <a:gd name="T32" fmla="*/ 411 w 810"/>
                <a:gd name="T33" fmla="*/ 333 h 333"/>
                <a:gd name="T34" fmla="*/ 589 w 810"/>
                <a:gd name="T35" fmla="*/ 316 h 333"/>
                <a:gd name="T36" fmla="*/ 810 w 810"/>
                <a:gd name="T37" fmla="*/ 6 h 333"/>
                <a:gd name="T38" fmla="*/ 409 w 810"/>
                <a:gd name="T39" fmla="*/ 124 h 333"/>
                <a:gd name="T40" fmla="*/ 0 w 810"/>
                <a:gd name="T41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10" h="333">
                  <a:moveTo>
                    <a:pt x="0" y="0"/>
                  </a:moveTo>
                  <a:cubicBezTo>
                    <a:pt x="51" y="95"/>
                    <a:pt x="110" y="188"/>
                    <a:pt x="133" y="292"/>
                  </a:cubicBezTo>
                  <a:cubicBezTo>
                    <a:pt x="220" y="318"/>
                    <a:pt x="310" y="332"/>
                    <a:pt x="403" y="333"/>
                  </a:cubicBezTo>
                  <a:cubicBezTo>
                    <a:pt x="403" y="333"/>
                    <a:pt x="403" y="333"/>
                    <a:pt x="403" y="333"/>
                  </a:cubicBezTo>
                  <a:cubicBezTo>
                    <a:pt x="403" y="333"/>
                    <a:pt x="403" y="333"/>
                    <a:pt x="404" y="333"/>
                  </a:cubicBezTo>
                  <a:cubicBezTo>
                    <a:pt x="404" y="333"/>
                    <a:pt x="404" y="333"/>
                    <a:pt x="404" y="333"/>
                  </a:cubicBezTo>
                  <a:cubicBezTo>
                    <a:pt x="404" y="333"/>
                    <a:pt x="405" y="333"/>
                    <a:pt x="405" y="333"/>
                  </a:cubicBezTo>
                  <a:cubicBezTo>
                    <a:pt x="405" y="333"/>
                    <a:pt x="405" y="333"/>
                    <a:pt x="405" y="333"/>
                  </a:cubicBezTo>
                  <a:cubicBezTo>
                    <a:pt x="406" y="333"/>
                    <a:pt x="406" y="333"/>
                    <a:pt x="406" y="333"/>
                  </a:cubicBezTo>
                  <a:cubicBezTo>
                    <a:pt x="406" y="333"/>
                    <a:pt x="406" y="333"/>
                    <a:pt x="407" y="333"/>
                  </a:cubicBezTo>
                  <a:cubicBezTo>
                    <a:pt x="407" y="333"/>
                    <a:pt x="407" y="333"/>
                    <a:pt x="407" y="333"/>
                  </a:cubicBezTo>
                  <a:cubicBezTo>
                    <a:pt x="407" y="333"/>
                    <a:pt x="408" y="333"/>
                    <a:pt x="408" y="333"/>
                  </a:cubicBezTo>
                  <a:cubicBezTo>
                    <a:pt x="408" y="333"/>
                    <a:pt x="408" y="333"/>
                    <a:pt x="408" y="333"/>
                  </a:cubicBezTo>
                  <a:cubicBezTo>
                    <a:pt x="409" y="333"/>
                    <a:pt x="409" y="333"/>
                    <a:pt x="409" y="333"/>
                  </a:cubicBezTo>
                  <a:cubicBezTo>
                    <a:pt x="409" y="333"/>
                    <a:pt x="409" y="333"/>
                    <a:pt x="409" y="333"/>
                  </a:cubicBezTo>
                  <a:cubicBezTo>
                    <a:pt x="410" y="333"/>
                    <a:pt x="410" y="333"/>
                    <a:pt x="411" y="333"/>
                  </a:cubicBezTo>
                  <a:cubicBezTo>
                    <a:pt x="411" y="333"/>
                    <a:pt x="411" y="333"/>
                    <a:pt x="411" y="333"/>
                  </a:cubicBezTo>
                  <a:cubicBezTo>
                    <a:pt x="471" y="333"/>
                    <a:pt x="531" y="327"/>
                    <a:pt x="589" y="316"/>
                  </a:cubicBezTo>
                  <a:cubicBezTo>
                    <a:pt x="647" y="184"/>
                    <a:pt x="744" y="107"/>
                    <a:pt x="810" y="6"/>
                  </a:cubicBezTo>
                  <a:cubicBezTo>
                    <a:pt x="692" y="82"/>
                    <a:pt x="554" y="124"/>
                    <a:pt x="409" y="124"/>
                  </a:cubicBezTo>
                  <a:cubicBezTo>
                    <a:pt x="263" y="124"/>
                    <a:pt x="121" y="81"/>
                    <a:pt x="0" y="0"/>
                  </a:cubicBezTo>
                </a:path>
              </a:pathLst>
            </a:custGeom>
            <a:solidFill>
              <a:srgbClr val="C64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2" name="Freeform 40">
              <a:extLst>
                <a:ext uri="{FF2B5EF4-FFF2-40B4-BE49-F238E27FC236}">
                  <a16:creationId xmlns:a16="http://schemas.microsoft.com/office/drawing/2014/main" id="{F947DCA3-E809-4547-A89B-83AEAE44E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71662" y="4253089"/>
              <a:ext cx="642276" cy="710881"/>
            </a:xfrm>
            <a:custGeom>
              <a:avLst/>
              <a:gdLst>
                <a:gd name="T0" fmla="*/ 316 w 1149"/>
                <a:gd name="T1" fmla="*/ 1171 h 1278"/>
                <a:gd name="T2" fmla="*/ 316 w 1149"/>
                <a:gd name="T3" fmla="*/ 242 h 1278"/>
                <a:gd name="T4" fmla="*/ 1144 w 1149"/>
                <a:gd name="T5" fmla="*/ 579 h 1278"/>
                <a:gd name="T6" fmla="*/ 715 w 1149"/>
                <a:gd name="T7" fmla="*/ 1278 h 1278"/>
                <a:gd name="T8" fmla="*/ 316 w 1149"/>
                <a:gd name="T9" fmla="*/ 1171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9" h="1278">
                  <a:moveTo>
                    <a:pt x="316" y="1171"/>
                  </a:moveTo>
                  <a:cubicBezTo>
                    <a:pt x="359" y="856"/>
                    <a:pt x="0" y="602"/>
                    <a:pt x="316" y="242"/>
                  </a:cubicBezTo>
                  <a:cubicBezTo>
                    <a:pt x="530" y="0"/>
                    <a:pt x="1137" y="58"/>
                    <a:pt x="1144" y="579"/>
                  </a:cubicBezTo>
                  <a:cubicBezTo>
                    <a:pt x="1149" y="980"/>
                    <a:pt x="842" y="958"/>
                    <a:pt x="715" y="1278"/>
                  </a:cubicBezTo>
                  <a:lnTo>
                    <a:pt x="316" y="1171"/>
                  </a:lnTo>
                  <a:close/>
                </a:path>
              </a:pathLst>
            </a:custGeom>
            <a:solidFill>
              <a:srgbClr val="FBB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3" name="Freeform 41">
              <a:extLst>
                <a:ext uri="{FF2B5EF4-FFF2-40B4-BE49-F238E27FC236}">
                  <a16:creationId xmlns:a16="http://schemas.microsoft.com/office/drawing/2014/main" id="{BF1B315C-E07A-4438-9D51-2CEE85D489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74569" y="4452699"/>
              <a:ext cx="394644" cy="681151"/>
            </a:xfrm>
            <a:custGeom>
              <a:avLst/>
              <a:gdLst>
                <a:gd name="T0" fmla="*/ 483 w 706"/>
                <a:gd name="T1" fmla="*/ 1102 h 1224"/>
                <a:gd name="T2" fmla="*/ 506 w 706"/>
                <a:gd name="T3" fmla="*/ 1018 h 1224"/>
                <a:gd name="T4" fmla="*/ 531 w 706"/>
                <a:gd name="T5" fmla="*/ 919 h 1224"/>
                <a:gd name="T6" fmla="*/ 438 w 706"/>
                <a:gd name="T7" fmla="*/ 894 h 1224"/>
                <a:gd name="T8" fmla="*/ 557 w 706"/>
                <a:gd name="T9" fmla="*/ 583 h 1224"/>
                <a:gd name="T10" fmla="*/ 625 w 706"/>
                <a:gd name="T11" fmla="*/ 390 h 1224"/>
                <a:gd name="T12" fmla="*/ 688 w 706"/>
                <a:gd name="T13" fmla="*/ 195 h 1224"/>
                <a:gd name="T14" fmla="*/ 678 w 706"/>
                <a:gd name="T15" fmla="*/ 86 h 1224"/>
                <a:gd name="T16" fmla="*/ 619 w 706"/>
                <a:gd name="T17" fmla="*/ 101 h 1224"/>
                <a:gd name="T18" fmla="*/ 573 w 706"/>
                <a:gd name="T19" fmla="*/ 170 h 1224"/>
                <a:gd name="T20" fmla="*/ 531 w 706"/>
                <a:gd name="T21" fmla="*/ 91 h 1224"/>
                <a:gd name="T22" fmla="*/ 439 w 706"/>
                <a:gd name="T23" fmla="*/ 192 h 1224"/>
                <a:gd name="T24" fmla="*/ 435 w 706"/>
                <a:gd name="T25" fmla="*/ 199 h 1224"/>
                <a:gd name="T26" fmla="*/ 435 w 706"/>
                <a:gd name="T27" fmla="*/ 149 h 1224"/>
                <a:gd name="T28" fmla="*/ 401 w 706"/>
                <a:gd name="T29" fmla="*/ 37 h 1224"/>
                <a:gd name="T30" fmla="*/ 288 w 706"/>
                <a:gd name="T31" fmla="*/ 161 h 1224"/>
                <a:gd name="T32" fmla="*/ 227 w 706"/>
                <a:gd name="T33" fmla="*/ 573 h 1224"/>
                <a:gd name="T34" fmla="*/ 214 w 706"/>
                <a:gd name="T35" fmla="*/ 778 h 1224"/>
                <a:gd name="T36" fmla="*/ 209 w 706"/>
                <a:gd name="T37" fmla="*/ 832 h 1224"/>
                <a:gd name="T38" fmla="*/ 132 w 706"/>
                <a:gd name="T39" fmla="*/ 812 h 1224"/>
                <a:gd name="T40" fmla="*/ 101 w 706"/>
                <a:gd name="T41" fmla="*/ 911 h 1224"/>
                <a:gd name="T42" fmla="*/ 75 w 706"/>
                <a:gd name="T43" fmla="*/ 998 h 1224"/>
                <a:gd name="T44" fmla="*/ 61 w 706"/>
                <a:gd name="T45" fmla="*/ 1080 h 1224"/>
                <a:gd name="T46" fmla="*/ 139 w 706"/>
                <a:gd name="T47" fmla="*/ 1104 h 1224"/>
                <a:gd name="T48" fmla="*/ 183 w 706"/>
                <a:gd name="T49" fmla="*/ 1192 h 1224"/>
                <a:gd name="T50" fmla="*/ 285 w 706"/>
                <a:gd name="T51" fmla="*/ 1224 h 1224"/>
                <a:gd name="T52" fmla="*/ 369 w 706"/>
                <a:gd name="T53" fmla="*/ 1172 h 1224"/>
                <a:gd name="T54" fmla="*/ 447 w 706"/>
                <a:gd name="T55" fmla="*/ 1188 h 1224"/>
                <a:gd name="T56" fmla="*/ 483 w 706"/>
                <a:gd name="T57" fmla="*/ 1102 h 1224"/>
                <a:gd name="T58" fmla="*/ 242 w 706"/>
                <a:gd name="T59" fmla="*/ 841 h 1224"/>
                <a:gd name="T60" fmla="*/ 247 w 706"/>
                <a:gd name="T61" fmla="*/ 779 h 1224"/>
                <a:gd name="T62" fmla="*/ 254 w 706"/>
                <a:gd name="T63" fmla="*/ 629 h 1224"/>
                <a:gd name="T64" fmla="*/ 289 w 706"/>
                <a:gd name="T65" fmla="*/ 297 h 1224"/>
                <a:gd name="T66" fmla="*/ 364 w 706"/>
                <a:gd name="T67" fmla="*/ 82 h 1224"/>
                <a:gd name="T68" fmla="*/ 400 w 706"/>
                <a:gd name="T69" fmla="*/ 119 h 1224"/>
                <a:gd name="T70" fmla="*/ 404 w 706"/>
                <a:gd name="T71" fmla="*/ 199 h 1224"/>
                <a:gd name="T72" fmla="*/ 395 w 706"/>
                <a:gd name="T73" fmla="*/ 291 h 1224"/>
                <a:gd name="T74" fmla="*/ 390 w 706"/>
                <a:gd name="T75" fmla="*/ 340 h 1224"/>
                <a:gd name="T76" fmla="*/ 390 w 706"/>
                <a:gd name="T77" fmla="*/ 340 h 1224"/>
                <a:gd name="T78" fmla="*/ 390 w 706"/>
                <a:gd name="T79" fmla="*/ 341 h 1224"/>
                <a:gd name="T80" fmla="*/ 390 w 706"/>
                <a:gd name="T81" fmla="*/ 345 h 1224"/>
                <a:gd name="T82" fmla="*/ 422 w 706"/>
                <a:gd name="T83" fmla="*/ 342 h 1224"/>
                <a:gd name="T84" fmla="*/ 427 w 706"/>
                <a:gd name="T85" fmla="*/ 286 h 1224"/>
                <a:gd name="T86" fmla="*/ 510 w 706"/>
                <a:gd name="T87" fmla="*/ 143 h 1224"/>
                <a:gd name="T88" fmla="*/ 531 w 706"/>
                <a:gd name="T89" fmla="*/ 222 h 1224"/>
                <a:gd name="T90" fmla="*/ 526 w 706"/>
                <a:gd name="T91" fmla="*/ 258 h 1224"/>
                <a:gd name="T92" fmla="*/ 511 w 706"/>
                <a:gd name="T93" fmla="*/ 330 h 1224"/>
                <a:gd name="T94" fmla="*/ 542 w 706"/>
                <a:gd name="T95" fmla="*/ 331 h 1224"/>
                <a:gd name="T96" fmla="*/ 555 w 706"/>
                <a:gd name="T97" fmla="*/ 285 h 1224"/>
                <a:gd name="T98" fmla="*/ 560 w 706"/>
                <a:gd name="T99" fmla="*/ 273 h 1224"/>
                <a:gd name="T100" fmla="*/ 593 w 706"/>
                <a:gd name="T101" fmla="*/ 199 h 1224"/>
                <a:gd name="T102" fmla="*/ 631 w 706"/>
                <a:gd name="T103" fmla="*/ 137 h 1224"/>
                <a:gd name="T104" fmla="*/ 660 w 706"/>
                <a:gd name="T105" fmla="*/ 155 h 1224"/>
                <a:gd name="T106" fmla="*/ 646 w 706"/>
                <a:gd name="T107" fmla="*/ 236 h 1224"/>
                <a:gd name="T108" fmla="*/ 595 w 706"/>
                <a:gd name="T109" fmla="*/ 380 h 1224"/>
                <a:gd name="T110" fmla="*/ 489 w 706"/>
                <a:gd name="T111" fmla="*/ 678 h 1224"/>
                <a:gd name="T112" fmla="*/ 408 w 706"/>
                <a:gd name="T113" fmla="*/ 886 h 1224"/>
                <a:gd name="T114" fmla="*/ 242 w 706"/>
                <a:gd name="T115" fmla="*/ 841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06" h="1224">
                  <a:moveTo>
                    <a:pt x="483" y="1102"/>
                  </a:moveTo>
                  <a:cubicBezTo>
                    <a:pt x="483" y="1102"/>
                    <a:pt x="557" y="1067"/>
                    <a:pt x="506" y="1018"/>
                  </a:cubicBezTo>
                  <a:cubicBezTo>
                    <a:pt x="506" y="1018"/>
                    <a:pt x="590" y="977"/>
                    <a:pt x="531" y="919"/>
                  </a:cubicBezTo>
                  <a:cubicBezTo>
                    <a:pt x="438" y="894"/>
                    <a:pt x="438" y="894"/>
                    <a:pt x="438" y="894"/>
                  </a:cubicBezTo>
                  <a:cubicBezTo>
                    <a:pt x="476" y="790"/>
                    <a:pt x="519" y="687"/>
                    <a:pt x="557" y="583"/>
                  </a:cubicBezTo>
                  <a:cubicBezTo>
                    <a:pt x="580" y="519"/>
                    <a:pt x="603" y="454"/>
                    <a:pt x="625" y="390"/>
                  </a:cubicBezTo>
                  <a:cubicBezTo>
                    <a:pt x="648" y="326"/>
                    <a:pt x="676" y="262"/>
                    <a:pt x="688" y="195"/>
                  </a:cubicBezTo>
                  <a:cubicBezTo>
                    <a:pt x="695" y="160"/>
                    <a:pt x="706" y="114"/>
                    <a:pt x="678" y="86"/>
                  </a:cubicBezTo>
                  <a:cubicBezTo>
                    <a:pt x="659" y="66"/>
                    <a:pt x="633" y="87"/>
                    <a:pt x="619" y="101"/>
                  </a:cubicBezTo>
                  <a:cubicBezTo>
                    <a:pt x="600" y="121"/>
                    <a:pt x="586" y="145"/>
                    <a:pt x="573" y="170"/>
                  </a:cubicBezTo>
                  <a:cubicBezTo>
                    <a:pt x="574" y="126"/>
                    <a:pt x="564" y="91"/>
                    <a:pt x="531" y="91"/>
                  </a:cubicBezTo>
                  <a:cubicBezTo>
                    <a:pt x="491" y="90"/>
                    <a:pt x="454" y="164"/>
                    <a:pt x="439" y="192"/>
                  </a:cubicBezTo>
                  <a:cubicBezTo>
                    <a:pt x="438" y="194"/>
                    <a:pt x="436" y="197"/>
                    <a:pt x="435" y="199"/>
                  </a:cubicBezTo>
                  <a:cubicBezTo>
                    <a:pt x="436" y="182"/>
                    <a:pt x="436" y="166"/>
                    <a:pt x="435" y="149"/>
                  </a:cubicBezTo>
                  <a:cubicBezTo>
                    <a:pt x="433" y="111"/>
                    <a:pt x="435" y="61"/>
                    <a:pt x="401" y="37"/>
                  </a:cubicBezTo>
                  <a:cubicBezTo>
                    <a:pt x="349" y="0"/>
                    <a:pt x="297" y="133"/>
                    <a:pt x="288" y="161"/>
                  </a:cubicBezTo>
                  <a:cubicBezTo>
                    <a:pt x="244" y="291"/>
                    <a:pt x="235" y="437"/>
                    <a:pt x="227" y="573"/>
                  </a:cubicBezTo>
                  <a:cubicBezTo>
                    <a:pt x="223" y="641"/>
                    <a:pt x="219" y="710"/>
                    <a:pt x="214" y="778"/>
                  </a:cubicBezTo>
                  <a:cubicBezTo>
                    <a:pt x="214" y="793"/>
                    <a:pt x="210" y="812"/>
                    <a:pt x="209" y="832"/>
                  </a:cubicBezTo>
                  <a:cubicBezTo>
                    <a:pt x="132" y="812"/>
                    <a:pt x="132" y="812"/>
                    <a:pt x="132" y="812"/>
                  </a:cubicBezTo>
                  <a:cubicBezTo>
                    <a:pt x="132" y="812"/>
                    <a:pt x="50" y="824"/>
                    <a:pt x="101" y="911"/>
                  </a:cubicBezTo>
                  <a:cubicBezTo>
                    <a:pt x="101" y="911"/>
                    <a:pt x="22" y="928"/>
                    <a:pt x="75" y="998"/>
                  </a:cubicBezTo>
                  <a:cubicBezTo>
                    <a:pt x="75" y="998"/>
                    <a:pt x="0" y="1023"/>
                    <a:pt x="61" y="1080"/>
                  </a:cubicBezTo>
                  <a:cubicBezTo>
                    <a:pt x="139" y="1104"/>
                    <a:pt x="139" y="1104"/>
                    <a:pt x="139" y="1104"/>
                  </a:cubicBezTo>
                  <a:cubicBezTo>
                    <a:pt x="183" y="1192"/>
                    <a:pt x="183" y="1192"/>
                    <a:pt x="183" y="1192"/>
                  </a:cubicBezTo>
                  <a:cubicBezTo>
                    <a:pt x="285" y="1224"/>
                    <a:pt x="285" y="1224"/>
                    <a:pt x="285" y="1224"/>
                  </a:cubicBezTo>
                  <a:cubicBezTo>
                    <a:pt x="369" y="1172"/>
                    <a:pt x="369" y="1172"/>
                    <a:pt x="369" y="1172"/>
                  </a:cubicBezTo>
                  <a:cubicBezTo>
                    <a:pt x="447" y="1188"/>
                    <a:pt x="447" y="1188"/>
                    <a:pt x="447" y="1188"/>
                  </a:cubicBezTo>
                  <a:cubicBezTo>
                    <a:pt x="447" y="1188"/>
                    <a:pt x="545" y="1170"/>
                    <a:pt x="483" y="1102"/>
                  </a:cubicBezTo>
                  <a:close/>
                  <a:moveTo>
                    <a:pt x="242" y="841"/>
                  </a:moveTo>
                  <a:cubicBezTo>
                    <a:pt x="242" y="821"/>
                    <a:pt x="245" y="799"/>
                    <a:pt x="247" y="779"/>
                  </a:cubicBezTo>
                  <a:cubicBezTo>
                    <a:pt x="250" y="729"/>
                    <a:pt x="250" y="679"/>
                    <a:pt x="254" y="629"/>
                  </a:cubicBezTo>
                  <a:cubicBezTo>
                    <a:pt x="263" y="518"/>
                    <a:pt x="268" y="407"/>
                    <a:pt x="289" y="297"/>
                  </a:cubicBezTo>
                  <a:cubicBezTo>
                    <a:pt x="304" y="221"/>
                    <a:pt x="318" y="145"/>
                    <a:pt x="364" y="82"/>
                  </a:cubicBezTo>
                  <a:cubicBezTo>
                    <a:pt x="389" y="47"/>
                    <a:pt x="398" y="103"/>
                    <a:pt x="400" y="119"/>
                  </a:cubicBezTo>
                  <a:cubicBezTo>
                    <a:pt x="403" y="146"/>
                    <a:pt x="404" y="172"/>
                    <a:pt x="404" y="199"/>
                  </a:cubicBezTo>
                  <a:cubicBezTo>
                    <a:pt x="403" y="230"/>
                    <a:pt x="399" y="261"/>
                    <a:pt x="395" y="291"/>
                  </a:cubicBezTo>
                  <a:cubicBezTo>
                    <a:pt x="390" y="308"/>
                    <a:pt x="388" y="324"/>
                    <a:pt x="390" y="340"/>
                  </a:cubicBezTo>
                  <a:cubicBezTo>
                    <a:pt x="390" y="340"/>
                    <a:pt x="390" y="340"/>
                    <a:pt x="390" y="340"/>
                  </a:cubicBezTo>
                  <a:cubicBezTo>
                    <a:pt x="390" y="341"/>
                    <a:pt x="390" y="341"/>
                    <a:pt x="390" y="341"/>
                  </a:cubicBezTo>
                  <a:cubicBezTo>
                    <a:pt x="390" y="342"/>
                    <a:pt x="390" y="343"/>
                    <a:pt x="390" y="345"/>
                  </a:cubicBezTo>
                  <a:cubicBezTo>
                    <a:pt x="392" y="363"/>
                    <a:pt x="421" y="359"/>
                    <a:pt x="422" y="342"/>
                  </a:cubicBezTo>
                  <a:cubicBezTo>
                    <a:pt x="423" y="323"/>
                    <a:pt x="425" y="304"/>
                    <a:pt x="427" y="286"/>
                  </a:cubicBezTo>
                  <a:cubicBezTo>
                    <a:pt x="442" y="233"/>
                    <a:pt x="482" y="175"/>
                    <a:pt x="510" y="143"/>
                  </a:cubicBezTo>
                  <a:cubicBezTo>
                    <a:pt x="545" y="103"/>
                    <a:pt x="533" y="208"/>
                    <a:pt x="531" y="222"/>
                  </a:cubicBezTo>
                  <a:cubicBezTo>
                    <a:pt x="530" y="234"/>
                    <a:pt x="528" y="246"/>
                    <a:pt x="526" y="258"/>
                  </a:cubicBezTo>
                  <a:cubicBezTo>
                    <a:pt x="515" y="282"/>
                    <a:pt x="508" y="307"/>
                    <a:pt x="511" y="330"/>
                  </a:cubicBezTo>
                  <a:cubicBezTo>
                    <a:pt x="513" y="346"/>
                    <a:pt x="537" y="345"/>
                    <a:pt x="542" y="331"/>
                  </a:cubicBezTo>
                  <a:cubicBezTo>
                    <a:pt x="545" y="322"/>
                    <a:pt x="550" y="305"/>
                    <a:pt x="555" y="285"/>
                  </a:cubicBezTo>
                  <a:cubicBezTo>
                    <a:pt x="557" y="281"/>
                    <a:pt x="558" y="277"/>
                    <a:pt x="560" y="273"/>
                  </a:cubicBezTo>
                  <a:cubicBezTo>
                    <a:pt x="568" y="246"/>
                    <a:pt x="580" y="223"/>
                    <a:pt x="593" y="199"/>
                  </a:cubicBezTo>
                  <a:cubicBezTo>
                    <a:pt x="605" y="178"/>
                    <a:pt x="617" y="157"/>
                    <a:pt x="631" y="137"/>
                  </a:cubicBezTo>
                  <a:cubicBezTo>
                    <a:pt x="651" y="110"/>
                    <a:pt x="664" y="125"/>
                    <a:pt x="660" y="155"/>
                  </a:cubicBezTo>
                  <a:cubicBezTo>
                    <a:pt x="657" y="183"/>
                    <a:pt x="654" y="209"/>
                    <a:pt x="646" y="236"/>
                  </a:cubicBezTo>
                  <a:cubicBezTo>
                    <a:pt x="632" y="284"/>
                    <a:pt x="612" y="333"/>
                    <a:pt x="595" y="380"/>
                  </a:cubicBezTo>
                  <a:cubicBezTo>
                    <a:pt x="559" y="479"/>
                    <a:pt x="524" y="578"/>
                    <a:pt x="489" y="678"/>
                  </a:cubicBezTo>
                  <a:cubicBezTo>
                    <a:pt x="465" y="748"/>
                    <a:pt x="435" y="816"/>
                    <a:pt x="408" y="886"/>
                  </a:cubicBezTo>
                  <a:lnTo>
                    <a:pt x="242" y="84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4" name="Freeform 42">
              <a:extLst>
                <a:ext uri="{FF2B5EF4-FFF2-40B4-BE49-F238E27FC236}">
                  <a16:creationId xmlns:a16="http://schemas.microsoft.com/office/drawing/2014/main" id="{D0263B21-6167-4310-BC1E-DEB056FE6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8219" y="4383113"/>
              <a:ext cx="121203" cy="138190"/>
            </a:xfrm>
            <a:custGeom>
              <a:avLst/>
              <a:gdLst>
                <a:gd name="T0" fmla="*/ 32 w 217"/>
                <a:gd name="T1" fmla="*/ 235 h 248"/>
                <a:gd name="T2" fmla="*/ 91 w 217"/>
                <a:gd name="T3" fmla="*/ 142 h 248"/>
                <a:gd name="T4" fmla="*/ 144 w 217"/>
                <a:gd name="T5" fmla="*/ 81 h 248"/>
                <a:gd name="T6" fmla="*/ 209 w 217"/>
                <a:gd name="T7" fmla="*/ 19 h 248"/>
                <a:gd name="T8" fmla="*/ 203 w 217"/>
                <a:gd name="T9" fmla="*/ 1 h 248"/>
                <a:gd name="T10" fmla="*/ 118 w 217"/>
                <a:gd name="T11" fmla="*/ 38 h 248"/>
                <a:gd name="T12" fmla="*/ 61 w 217"/>
                <a:gd name="T13" fmla="*/ 101 h 248"/>
                <a:gd name="T14" fmla="*/ 4 w 217"/>
                <a:gd name="T15" fmla="*/ 221 h 248"/>
                <a:gd name="T16" fmla="*/ 32 w 217"/>
                <a:gd name="T17" fmla="*/ 235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7" h="248">
                  <a:moveTo>
                    <a:pt x="32" y="235"/>
                  </a:moveTo>
                  <a:cubicBezTo>
                    <a:pt x="55" y="206"/>
                    <a:pt x="70" y="172"/>
                    <a:pt x="91" y="142"/>
                  </a:cubicBezTo>
                  <a:cubicBezTo>
                    <a:pt x="106" y="119"/>
                    <a:pt x="125" y="100"/>
                    <a:pt x="144" y="81"/>
                  </a:cubicBezTo>
                  <a:cubicBezTo>
                    <a:pt x="166" y="60"/>
                    <a:pt x="187" y="38"/>
                    <a:pt x="209" y="19"/>
                  </a:cubicBezTo>
                  <a:cubicBezTo>
                    <a:pt x="217" y="13"/>
                    <a:pt x="214" y="0"/>
                    <a:pt x="203" y="1"/>
                  </a:cubicBezTo>
                  <a:cubicBezTo>
                    <a:pt x="168" y="1"/>
                    <a:pt x="143" y="15"/>
                    <a:pt x="118" y="38"/>
                  </a:cubicBezTo>
                  <a:cubicBezTo>
                    <a:pt x="97" y="58"/>
                    <a:pt x="78" y="78"/>
                    <a:pt x="61" y="101"/>
                  </a:cubicBezTo>
                  <a:cubicBezTo>
                    <a:pt x="35" y="137"/>
                    <a:pt x="15" y="178"/>
                    <a:pt x="4" y="221"/>
                  </a:cubicBezTo>
                  <a:cubicBezTo>
                    <a:pt x="0" y="237"/>
                    <a:pt x="22" y="248"/>
                    <a:pt x="32" y="235"/>
                  </a:cubicBezTo>
                  <a:close/>
                </a:path>
              </a:pathLst>
            </a:custGeom>
            <a:solidFill>
              <a:srgbClr val="FDDF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5" name="Freeform 43">
              <a:extLst>
                <a:ext uri="{FF2B5EF4-FFF2-40B4-BE49-F238E27FC236}">
                  <a16:creationId xmlns:a16="http://schemas.microsoft.com/office/drawing/2014/main" id="{95877AED-0870-4A94-8200-56D893103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1637" y="4350444"/>
              <a:ext cx="29076" cy="28422"/>
            </a:xfrm>
            <a:custGeom>
              <a:avLst/>
              <a:gdLst>
                <a:gd name="T0" fmla="*/ 46 w 52"/>
                <a:gd name="T1" fmla="*/ 16 h 51"/>
                <a:gd name="T2" fmla="*/ 45 w 52"/>
                <a:gd name="T3" fmla="*/ 15 h 51"/>
                <a:gd name="T4" fmla="*/ 48 w 52"/>
                <a:gd name="T5" fmla="*/ 20 h 51"/>
                <a:gd name="T6" fmla="*/ 28 w 52"/>
                <a:gd name="T7" fmla="*/ 2 h 51"/>
                <a:gd name="T8" fmla="*/ 39 w 52"/>
                <a:gd name="T9" fmla="*/ 7 h 51"/>
                <a:gd name="T10" fmla="*/ 38 w 52"/>
                <a:gd name="T11" fmla="*/ 6 h 51"/>
                <a:gd name="T12" fmla="*/ 17 w 52"/>
                <a:gd name="T13" fmla="*/ 2 h 51"/>
                <a:gd name="T14" fmla="*/ 3 w 52"/>
                <a:gd name="T15" fmla="*/ 18 h 51"/>
                <a:gd name="T16" fmla="*/ 3 w 52"/>
                <a:gd name="T17" fmla="*/ 19 h 51"/>
                <a:gd name="T18" fmla="*/ 8 w 52"/>
                <a:gd name="T19" fmla="*/ 9 h 51"/>
                <a:gd name="T20" fmla="*/ 4 w 52"/>
                <a:gd name="T21" fmla="*/ 33 h 51"/>
                <a:gd name="T22" fmla="*/ 23 w 52"/>
                <a:gd name="T23" fmla="*/ 50 h 51"/>
                <a:gd name="T24" fmla="*/ 44 w 52"/>
                <a:gd name="T25" fmla="*/ 43 h 51"/>
                <a:gd name="T26" fmla="*/ 46 w 52"/>
                <a:gd name="T27" fmla="*/ 1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51">
                  <a:moveTo>
                    <a:pt x="46" y="16"/>
                  </a:moveTo>
                  <a:cubicBezTo>
                    <a:pt x="45" y="15"/>
                    <a:pt x="45" y="15"/>
                    <a:pt x="45" y="15"/>
                  </a:cubicBezTo>
                  <a:cubicBezTo>
                    <a:pt x="46" y="17"/>
                    <a:pt x="47" y="18"/>
                    <a:pt x="48" y="20"/>
                  </a:cubicBezTo>
                  <a:cubicBezTo>
                    <a:pt x="44" y="12"/>
                    <a:pt x="39" y="2"/>
                    <a:pt x="28" y="2"/>
                  </a:cubicBezTo>
                  <a:cubicBezTo>
                    <a:pt x="32" y="3"/>
                    <a:pt x="35" y="5"/>
                    <a:pt x="39" y="7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2" y="2"/>
                    <a:pt x="25" y="0"/>
                    <a:pt x="17" y="2"/>
                  </a:cubicBezTo>
                  <a:cubicBezTo>
                    <a:pt x="10" y="5"/>
                    <a:pt x="4" y="11"/>
                    <a:pt x="3" y="18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4" y="16"/>
                    <a:pt x="6" y="12"/>
                    <a:pt x="8" y="9"/>
                  </a:cubicBezTo>
                  <a:cubicBezTo>
                    <a:pt x="2" y="15"/>
                    <a:pt x="0" y="25"/>
                    <a:pt x="4" y="33"/>
                  </a:cubicBezTo>
                  <a:cubicBezTo>
                    <a:pt x="7" y="42"/>
                    <a:pt x="14" y="48"/>
                    <a:pt x="23" y="50"/>
                  </a:cubicBezTo>
                  <a:cubicBezTo>
                    <a:pt x="31" y="51"/>
                    <a:pt x="39" y="48"/>
                    <a:pt x="44" y="43"/>
                  </a:cubicBezTo>
                  <a:cubicBezTo>
                    <a:pt x="50" y="36"/>
                    <a:pt x="52" y="24"/>
                    <a:pt x="46" y="16"/>
                  </a:cubicBezTo>
                  <a:close/>
                </a:path>
              </a:pathLst>
            </a:custGeom>
            <a:solidFill>
              <a:srgbClr val="FDDF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6" name="Freeform 44">
              <a:extLst>
                <a:ext uri="{FF2B5EF4-FFF2-40B4-BE49-F238E27FC236}">
                  <a16:creationId xmlns:a16="http://schemas.microsoft.com/office/drawing/2014/main" id="{1DC503E7-0BF4-4191-84BB-9430FCC82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5293" y="4688570"/>
              <a:ext cx="87227" cy="97355"/>
            </a:xfrm>
            <a:custGeom>
              <a:avLst/>
              <a:gdLst>
                <a:gd name="T0" fmla="*/ 17 w 156"/>
                <a:gd name="T1" fmla="*/ 164 h 175"/>
                <a:gd name="T2" fmla="*/ 60 w 156"/>
                <a:gd name="T3" fmla="*/ 149 h 175"/>
                <a:gd name="T4" fmla="*/ 106 w 156"/>
                <a:gd name="T5" fmla="*/ 101 h 175"/>
                <a:gd name="T6" fmla="*/ 143 w 156"/>
                <a:gd name="T7" fmla="*/ 55 h 175"/>
                <a:gd name="T8" fmla="*/ 141 w 156"/>
                <a:gd name="T9" fmla="*/ 7 h 175"/>
                <a:gd name="T10" fmla="*/ 106 w 156"/>
                <a:gd name="T11" fmla="*/ 24 h 175"/>
                <a:gd name="T12" fmla="*/ 65 w 156"/>
                <a:gd name="T13" fmla="*/ 73 h 175"/>
                <a:gd name="T14" fmla="*/ 26 w 156"/>
                <a:gd name="T15" fmla="*/ 120 h 175"/>
                <a:gd name="T16" fmla="*/ 17 w 156"/>
                <a:gd name="T17" fmla="*/ 164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" h="175">
                  <a:moveTo>
                    <a:pt x="17" y="164"/>
                  </a:moveTo>
                  <a:cubicBezTo>
                    <a:pt x="31" y="175"/>
                    <a:pt x="50" y="159"/>
                    <a:pt x="60" y="149"/>
                  </a:cubicBezTo>
                  <a:cubicBezTo>
                    <a:pt x="77" y="134"/>
                    <a:pt x="91" y="117"/>
                    <a:pt x="106" y="101"/>
                  </a:cubicBezTo>
                  <a:cubicBezTo>
                    <a:pt x="119" y="87"/>
                    <a:pt x="134" y="72"/>
                    <a:pt x="143" y="55"/>
                  </a:cubicBezTo>
                  <a:cubicBezTo>
                    <a:pt x="149" y="43"/>
                    <a:pt x="156" y="17"/>
                    <a:pt x="141" y="7"/>
                  </a:cubicBezTo>
                  <a:cubicBezTo>
                    <a:pt x="129" y="0"/>
                    <a:pt x="113" y="17"/>
                    <a:pt x="106" y="24"/>
                  </a:cubicBezTo>
                  <a:cubicBezTo>
                    <a:pt x="92" y="40"/>
                    <a:pt x="80" y="58"/>
                    <a:pt x="65" y="73"/>
                  </a:cubicBezTo>
                  <a:cubicBezTo>
                    <a:pt x="52" y="89"/>
                    <a:pt x="38" y="104"/>
                    <a:pt x="26" y="120"/>
                  </a:cubicBezTo>
                  <a:cubicBezTo>
                    <a:pt x="17" y="131"/>
                    <a:pt x="0" y="151"/>
                    <a:pt x="17" y="164"/>
                  </a:cubicBezTo>
                  <a:close/>
                </a:path>
              </a:pathLst>
            </a:custGeom>
            <a:solidFill>
              <a:srgbClr val="FDDF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7" name="Freeform 45">
              <a:extLst>
                <a:ext uri="{FF2B5EF4-FFF2-40B4-BE49-F238E27FC236}">
                  <a16:creationId xmlns:a16="http://schemas.microsoft.com/office/drawing/2014/main" id="{C7544654-273A-4EBF-A715-18E26848E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0138" y="2208982"/>
              <a:ext cx="201895" cy="164327"/>
            </a:xfrm>
            <a:custGeom>
              <a:avLst/>
              <a:gdLst>
                <a:gd name="T0" fmla="*/ 37 w 361"/>
                <a:gd name="T1" fmla="*/ 71 h 295"/>
                <a:gd name="T2" fmla="*/ 292 w 361"/>
                <a:gd name="T3" fmla="*/ 267 h 295"/>
                <a:gd name="T4" fmla="*/ 334 w 361"/>
                <a:gd name="T5" fmla="*/ 225 h 295"/>
                <a:gd name="T6" fmla="*/ 53 w 361"/>
                <a:gd name="T7" fmla="*/ 13 h 295"/>
                <a:gd name="T8" fmla="*/ 37 w 361"/>
                <a:gd name="T9" fmla="*/ 71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1" h="295">
                  <a:moveTo>
                    <a:pt x="37" y="71"/>
                  </a:moveTo>
                  <a:cubicBezTo>
                    <a:pt x="139" y="108"/>
                    <a:pt x="218" y="191"/>
                    <a:pt x="292" y="267"/>
                  </a:cubicBezTo>
                  <a:cubicBezTo>
                    <a:pt x="319" y="295"/>
                    <a:pt x="361" y="253"/>
                    <a:pt x="334" y="225"/>
                  </a:cubicBezTo>
                  <a:cubicBezTo>
                    <a:pt x="253" y="140"/>
                    <a:pt x="166" y="54"/>
                    <a:pt x="53" y="13"/>
                  </a:cubicBezTo>
                  <a:cubicBezTo>
                    <a:pt x="16" y="0"/>
                    <a:pt x="0" y="58"/>
                    <a:pt x="37" y="71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8" name="Freeform 46">
              <a:extLst>
                <a:ext uri="{FF2B5EF4-FFF2-40B4-BE49-F238E27FC236}">
                  <a16:creationId xmlns:a16="http://schemas.microsoft.com/office/drawing/2014/main" id="{45F09F0B-6656-4C91-8971-D35FD04EE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5248" y="3797355"/>
              <a:ext cx="170206" cy="63705"/>
            </a:xfrm>
            <a:custGeom>
              <a:avLst/>
              <a:gdLst>
                <a:gd name="T0" fmla="*/ 36 w 305"/>
                <a:gd name="T1" fmla="*/ 67 h 115"/>
                <a:gd name="T2" fmla="*/ 266 w 305"/>
                <a:gd name="T3" fmla="*/ 114 h 115"/>
                <a:gd name="T4" fmla="*/ 266 w 305"/>
                <a:gd name="T5" fmla="*/ 54 h 115"/>
                <a:gd name="T6" fmla="*/ 66 w 305"/>
                <a:gd name="T7" fmla="*/ 15 h 115"/>
                <a:gd name="T8" fmla="*/ 36 w 305"/>
                <a:gd name="T9" fmla="*/ 6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" h="115">
                  <a:moveTo>
                    <a:pt x="36" y="67"/>
                  </a:moveTo>
                  <a:cubicBezTo>
                    <a:pt x="109" y="99"/>
                    <a:pt x="186" y="113"/>
                    <a:pt x="266" y="114"/>
                  </a:cubicBezTo>
                  <a:cubicBezTo>
                    <a:pt x="305" y="115"/>
                    <a:pt x="305" y="55"/>
                    <a:pt x="266" y="54"/>
                  </a:cubicBezTo>
                  <a:cubicBezTo>
                    <a:pt x="197" y="53"/>
                    <a:pt x="129" y="42"/>
                    <a:pt x="66" y="15"/>
                  </a:cubicBezTo>
                  <a:cubicBezTo>
                    <a:pt x="31" y="0"/>
                    <a:pt x="0" y="52"/>
                    <a:pt x="36" y="67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9" name="Freeform 47">
              <a:extLst>
                <a:ext uri="{FF2B5EF4-FFF2-40B4-BE49-F238E27FC236}">
                  <a16:creationId xmlns:a16="http://schemas.microsoft.com/office/drawing/2014/main" id="{6945D0C2-9AEB-467D-A65E-CF97F9DDD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3752" y="3537309"/>
              <a:ext cx="371775" cy="200915"/>
            </a:xfrm>
            <a:custGeom>
              <a:avLst/>
              <a:gdLst>
                <a:gd name="T0" fmla="*/ 627 w 665"/>
                <a:gd name="T1" fmla="*/ 297 h 361"/>
                <a:gd name="T2" fmla="*/ 72 w 665"/>
                <a:gd name="T3" fmla="*/ 26 h 361"/>
                <a:gd name="T4" fmla="*/ 29 w 665"/>
                <a:gd name="T5" fmla="*/ 69 h 361"/>
                <a:gd name="T6" fmla="*/ 611 w 665"/>
                <a:gd name="T7" fmla="*/ 355 h 361"/>
                <a:gd name="T8" fmla="*/ 627 w 665"/>
                <a:gd name="T9" fmla="*/ 297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5" h="361">
                  <a:moveTo>
                    <a:pt x="627" y="297"/>
                  </a:moveTo>
                  <a:cubicBezTo>
                    <a:pt x="426" y="264"/>
                    <a:pt x="225" y="159"/>
                    <a:pt x="72" y="26"/>
                  </a:cubicBezTo>
                  <a:cubicBezTo>
                    <a:pt x="43" y="0"/>
                    <a:pt x="0" y="43"/>
                    <a:pt x="29" y="69"/>
                  </a:cubicBezTo>
                  <a:cubicBezTo>
                    <a:pt x="189" y="208"/>
                    <a:pt x="400" y="320"/>
                    <a:pt x="611" y="355"/>
                  </a:cubicBezTo>
                  <a:cubicBezTo>
                    <a:pt x="649" y="361"/>
                    <a:pt x="665" y="303"/>
                    <a:pt x="627" y="297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0" name="Freeform 48">
              <a:extLst>
                <a:ext uri="{FF2B5EF4-FFF2-40B4-BE49-F238E27FC236}">
                  <a16:creationId xmlns:a16="http://schemas.microsoft.com/office/drawing/2014/main" id="{94E83154-97F3-4C5D-995E-0124C2C85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031" y="4940775"/>
              <a:ext cx="91474" cy="139171"/>
            </a:xfrm>
            <a:custGeom>
              <a:avLst/>
              <a:gdLst>
                <a:gd name="T0" fmla="*/ 67 w 164"/>
                <a:gd name="T1" fmla="*/ 212 h 250"/>
                <a:gd name="T2" fmla="*/ 140 w 164"/>
                <a:gd name="T3" fmla="*/ 72 h 250"/>
                <a:gd name="T4" fmla="*/ 97 w 164"/>
                <a:gd name="T5" fmla="*/ 30 h 250"/>
                <a:gd name="T6" fmla="*/ 9 w 164"/>
                <a:gd name="T7" fmla="*/ 196 h 250"/>
                <a:gd name="T8" fmla="*/ 67 w 164"/>
                <a:gd name="T9" fmla="*/ 212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250">
                  <a:moveTo>
                    <a:pt x="67" y="212"/>
                  </a:moveTo>
                  <a:cubicBezTo>
                    <a:pt x="79" y="160"/>
                    <a:pt x="106" y="114"/>
                    <a:pt x="140" y="72"/>
                  </a:cubicBezTo>
                  <a:cubicBezTo>
                    <a:pt x="164" y="42"/>
                    <a:pt x="122" y="0"/>
                    <a:pt x="97" y="30"/>
                  </a:cubicBezTo>
                  <a:cubicBezTo>
                    <a:pt x="57" y="79"/>
                    <a:pt x="23" y="133"/>
                    <a:pt x="9" y="196"/>
                  </a:cubicBezTo>
                  <a:cubicBezTo>
                    <a:pt x="0" y="234"/>
                    <a:pt x="58" y="250"/>
                    <a:pt x="67" y="212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1" name="Freeform 49">
              <a:extLst>
                <a:ext uri="{FF2B5EF4-FFF2-40B4-BE49-F238E27FC236}">
                  <a16:creationId xmlns:a16="http://schemas.microsoft.com/office/drawing/2014/main" id="{71B75760-7E69-4C36-AAEE-152A5881A7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0577" y="4963970"/>
              <a:ext cx="92127" cy="115975"/>
            </a:xfrm>
            <a:custGeom>
              <a:avLst/>
              <a:gdLst>
                <a:gd name="T0" fmla="*/ 68 w 165"/>
                <a:gd name="T1" fmla="*/ 170 h 208"/>
                <a:gd name="T2" fmla="*/ 134 w 165"/>
                <a:gd name="T3" fmla="*/ 75 h 208"/>
                <a:gd name="T4" fmla="*/ 104 w 165"/>
                <a:gd name="T5" fmla="*/ 23 h 208"/>
                <a:gd name="T6" fmla="*/ 10 w 165"/>
                <a:gd name="T7" fmla="*/ 154 h 208"/>
                <a:gd name="T8" fmla="*/ 68 w 165"/>
                <a:gd name="T9" fmla="*/ 17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208">
                  <a:moveTo>
                    <a:pt x="68" y="170"/>
                  </a:moveTo>
                  <a:cubicBezTo>
                    <a:pt x="77" y="132"/>
                    <a:pt x="103" y="98"/>
                    <a:pt x="134" y="75"/>
                  </a:cubicBezTo>
                  <a:cubicBezTo>
                    <a:pt x="165" y="53"/>
                    <a:pt x="135" y="0"/>
                    <a:pt x="104" y="23"/>
                  </a:cubicBezTo>
                  <a:cubicBezTo>
                    <a:pt x="60" y="55"/>
                    <a:pt x="23" y="100"/>
                    <a:pt x="10" y="154"/>
                  </a:cubicBezTo>
                  <a:cubicBezTo>
                    <a:pt x="0" y="192"/>
                    <a:pt x="58" y="208"/>
                    <a:pt x="68" y="17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2" name="Freeform 50">
              <a:extLst>
                <a:ext uri="{FF2B5EF4-FFF2-40B4-BE49-F238E27FC236}">
                  <a16:creationId xmlns:a16="http://schemas.microsoft.com/office/drawing/2014/main" id="{4BE7FDCB-9789-4074-9814-9B8F98A63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0943" y="2131228"/>
              <a:ext cx="318197" cy="455081"/>
            </a:xfrm>
            <a:custGeom>
              <a:avLst/>
              <a:gdLst>
                <a:gd name="T0" fmla="*/ 35 w 569"/>
                <a:gd name="T1" fmla="*/ 69 h 818"/>
                <a:gd name="T2" fmla="*/ 504 w 569"/>
                <a:gd name="T3" fmla="*/ 780 h 818"/>
                <a:gd name="T4" fmla="*/ 562 w 569"/>
                <a:gd name="T5" fmla="*/ 764 h 818"/>
                <a:gd name="T6" fmla="*/ 65 w 569"/>
                <a:gd name="T7" fmla="*/ 17 h 818"/>
                <a:gd name="T8" fmla="*/ 35 w 569"/>
                <a:gd name="T9" fmla="*/ 69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9" h="818">
                  <a:moveTo>
                    <a:pt x="35" y="69"/>
                  </a:moveTo>
                  <a:cubicBezTo>
                    <a:pt x="293" y="198"/>
                    <a:pt x="454" y="506"/>
                    <a:pt x="504" y="780"/>
                  </a:cubicBezTo>
                  <a:cubicBezTo>
                    <a:pt x="511" y="818"/>
                    <a:pt x="569" y="802"/>
                    <a:pt x="562" y="764"/>
                  </a:cubicBezTo>
                  <a:cubicBezTo>
                    <a:pt x="510" y="476"/>
                    <a:pt x="337" y="152"/>
                    <a:pt x="65" y="17"/>
                  </a:cubicBezTo>
                  <a:cubicBezTo>
                    <a:pt x="31" y="0"/>
                    <a:pt x="0" y="52"/>
                    <a:pt x="35" y="69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3" name="Freeform 51">
              <a:extLst>
                <a:ext uri="{FF2B5EF4-FFF2-40B4-BE49-F238E27FC236}">
                  <a16:creationId xmlns:a16="http://schemas.microsoft.com/office/drawing/2014/main" id="{F7D4FDC9-EB8C-4B76-9FE9-4CF262BFFC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1628" y="1715350"/>
              <a:ext cx="288469" cy="461289"/>
            </a:xfrm>
            <a:custGeom>
              <a:avLst/>
              <a:gdLst>
                <a:gd name="T0" fmla="*/ 61 w 516"/>
                <a:gd name="T1" fmla="*/ 790 h 829"/>
                <a:gd name="T2" fmla="*/ 478 w 516"/>
                <a:gd name="T3" fmla="*/ 68 h 829"/>
                <a:gd name="T4" fmla="*/ 462 w 516"/>
                <a:gd name="T5" fmla="*/ 10 h 829"/>
                <a:gd name="T6" fmla="*/ 0 w 516"/>
                <a:gd name="T7" fmla="*/ 790 h 829"/>
                <a:gd name="T8" fmla="*/ 61 w 516"/>
                <a:gd name="T9" fmla="*/ 790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" h="829">
                  <a:moveTo>
                    <a:pt x="61" y="790"/>
                  </a:moveTo>
                  <a:cubicBezTo>
                    <a:pt x="64" y="517"/>
                    <a:pt x="182" y="145"/>
                    <a:pt x="478" y="68"/>
                  </a:cubicBezTo>
                  <a:cubicBezTo>
                    <a:pt x="516" y="58"/>
                    <a:pt x="500" y="0"/>
                    <a:pt x="462" y="10"/>
                  </a:cubicBezTo>
                  <a:cubicBezTo>
                    <a:pt x="138" y="94"/>
                    <a:pt x="5" y="489"/>
                    <a:pt x="0" y="790"/>
                  </a:cubicBezTo>
                  <a:cubicBezTo>
                    <a:pt x="0" y="829"/>
                    <a:pt x="60" y="829"/>
                    <a:pt x="61" y="79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4" name="Freeform 52">
              <a:extLst>
                <a:ext uri="{FF2B5EF4-FFF2-40B4-BE49-F238E27FC236}">
                  <a16:creationId xmlns:a16="http://schemas.microsoft.com/office/drawing/2014/main" id="{F702143B-EC79-4E76-B1ED-0A65A5531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6106" y="1720904"/>
              <a:ext cx="161059" cy="324404"/>
            </a:xfrm>
            <a:custGeom>
              <a:avLst/>
              <a:gdLst>
                <a:gd name="T0" fmla="*/ 67 w 288"/>
                <a:gd name="T1" fmla="*/ 544 h 583"/>
                <a:gd name="T2" fmla="*/ 262 w 288"/>
                <a:gd name="T3" fmla="*/ 72 h 583"/>
                <a:gd name="T4" fmla="*/ 220 w 288"/>
                <a:gd name="T5" fmla="*/ 29 h 583"/>
                <a:gd name="T6" fmla="*/ 7 w 288"/>
                <a:gd name="T7" fmla="*/ 544 h 583"/>
                <a:gd name="T8" fmla="*/ 67 w 288"/>
                <a:gd name="T9" fmla="*/ 544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83">
                  <a:moveTo>
                    <a:pt x="67" y="544"/>
                  </a:moveTo>
                  <a:cubicBezTo>
                    <a:pt x="61" y="374"/>
                    <a:pt x="153" y="197"/>
                    <a:pt x="262" y="72"/>
                  </a:cubicBezTo>
                  <a:cubicBezTo>
                    <a:pt x="288" y="43"/>
                    <a:pt x="245" y="0"/>
                    <a:pt x="220" y="29"/>
                  </a:cubicBezTo>
                  <a:cubicBezTo>
                    <a:pt x="100" y="166"/>
                    <a:pt x="0" y="358"/>
                    <a:pt x="7" y="544"/>
                  </a:cubicBezTo>
                  <a:cubicBezTo>
                    <a:pt x="9" y="583"/>
                    <a:pt x="69" y="583"/>
                    <a:pt x="67" y="544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5" name="Freeform 53">
              <a:extLst>
                <a:ext uri="{FF2B5EF4-FFF2-40B4-BE49-F238E27FC236}">
                  <a16:creationId xmlns:a16="http://schemas.microsoft.com/office/drawing/2014/main" id="{3865E3A4-BCD1-45CB-8A8B-19E1BC00217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7037" y="5042703"/>
              <a:ext cx="17968" cy="99314"/>
            </a:xfrm>
            <a:custGeom>
              <a:avLst/>
              <a:gdLst>
                <a:gd name="T0" fmla="*/ 16 w 32"/>
                <a:gd name="T1" fmla="*/ 179 h 179"/>
                <a:gd name="T2" fmla="*/ 0 w 32"/>
                <a:gd name="T3" fmla="*/ 163 h 179"/>
                <a:gd name="T4" fmla="*/ 0 w 32"/>
                <a:gd name="T5" fmla="*/ 16 h 179"/>
                <a:gd name="T6" fmla="*/ 16 w 32"/>
                <a:gd name="T7" fmla="*/ 0 h 179"/>
                <a:gd name="T8" fmla="*/ 32 w 32"/>
                <a:gd name="T9" fmla="*/ 16 h 179"/>
                <a:gd name="T10" fmla="*/ 32 w 32"/>
                <a:gd name="T11" fmla="*/ 163 h 179"/>
                <a:gd name="T12" fmla="*/ 16 w 32"/>
                <a:gd name="T13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79">
                  <a:moveTo>
                    <a:pt x="16" y="179"/>
                  </a:moveTo>
                  <a:cubicBezTo>
                    <a:pt x="7" y="179"/>
                    <a:pt x="0" y="172"/>
                    <a:pt x="0" y="16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163"/>
                    <a:pt x="32" y="163"/>
                    <a:pt x="32" y="163"/>
                  </a:cubicBezTo>
                  <a:cubicBezTo>
                    <a:pt x="32" y="172"/>
                    <a:pt x="25" y="179"/>
                    <a:pt x="16" y="179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6" name="Freeform 54">
              <a:extLst>
                <a:ext uri="{FF2B5EF4-FFF2-40B4-BE49-F238E27FC236}">
                  <a16:creationId xmlns:a16="http://schemas.microsoft.com/office/drawing/2014/main" id="{DA955B4B-74AB-4339-A243-70C0C15E5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6361" y="5089747"/>
              <a:ext cx="77427" cy="76772"/>
            </a:xfrm>
            <a:custGeom>
              <a:avLst/>
              <a:gdLst>
                <a:gd name="T0" fmla="*/ 121 w 139"/>
                <a:gd name="T1" fmla="*/ 138 h 138"/>
                <a:gd name="T2" fmla="*/ 110 w 139"/>
                <a:gd name="T3" fmla="*/ 133 h 138"/>
                <a:gd name="T4" fmla="*/ 7 w 139"/>
                <a:gd name="T5" fmla="*/ 29 h 138"/>
                <a:gd name="T6" fmla="*/ 7 w 139"/>
                <a:gd name="T7" fmla="*/ 7 h 138"/>
                <a:gd name="T8" fmla="*/ 29 w 139"/>
                <a:gd name="T9" fmla="*/ 7 h 138"/>
                <a:gd name="T10" fmla="*/ 133 w 139"/>
                <a:gd name="T11" fmla="*/ 110 h 138"/>
                <a:gd name="T12" fmla="*/ 133 w 139"/>
                <a:gd name="T13" fmla="*/ 133 h 138"/>
                <a:gd name="T14" fmla="*/ 121 w 139"/>
                <a:gd name="T15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9" h="138">
                  <a:moveTo>
                    <a:pt x="121" y="138"/>
                  </a:moveTo>
                  <a:cubicBezTo>
                    <a:pt x="117" y="138"/>
                    <a:pt x="113" y="136"/>
                    <a:pt x="110" y="13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3"/>
                    <a:pt x="0" y="13"/>
                    <a:pt x="7" y="7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133" y="110"/>
                    <a:pt x="133" y="110"/>
                    <a:pt x="133" y="110"/>
                  </a:cubicBezTo>
                  <a:cubicBezTo>
                    <a:pt x="139" y="116"/>
                    <a:pt x="139" y="127"/>
                    <a:pt x="133" y="133"/>
                  </a:cubicBezTo>
                  <a:cubicBezTo>
                    <a:pt x="130" y="136"/>
                    <a:pt x="126" y="138"/>
                    <a:pt x="121" y="138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7" name="Freeform 55">
              <a:extLst>
                <a:ext uri="{FF2B5EF4-FFF2-40B4-BE49-F238E27FC236}">
                  <a16:creationId xmlns:a16="http://schemas.microsoft.com/office/drawing/2014/main" id="{CC09676B-4DF5-40B8-8975-FC925D812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9843" y="5216177"/>
              <a:ext cx="99314" cy="18295"/>
            </a:xfrm>
            <a:custGeom>
              <a:avLst/>
              <a:gdLst>
                <a:gd name="T0" fmla="*/ 162 w 178"/>
                <a:gd name="T1" fmla="*/ 33 h 33"/>
                <a:gd name="T2" fmla="*/ 16 w 178"/>
                <a:gd name="T3" fmla="*/ 33 h 33"/>
                <a:gd name="T4" fmla="*/ 0 w 178"/>
                <a:gd name="T5" fmla="*/ 17 h 33"/>
                <a:gd name="T6" fmla="*/ 16 w 178"/>
                <a:gd name="T7" fmla="*/ 0 h 33"/>
                <a:gd name="T8" fmla="*/ 162 w 178"/>
                <a:gd name="T9" fmla="*/ 0 h 33"/>
                <a:gd name="T10" fmla="*/ 178 w 178"/>
                <a:gd name="T11" fmla="*/ 17 h 33"/>
                <a:gd name="T12" fmla="*/ 162 w 178"/>
                <a:gd name="T1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33">
                  <a:moveTo>
                    <a:pt x="162" y="33"/>
                  </a:moveTo>
                  <a:cubicBezTo>
                    <a:pt x="16" y="33"/>
                    <a:pt x="16" y="33"/>
                    <a:pt x="16" y="33"/>
                  </a:cubicBezTo>
                  <a:cubicBezTo>
                    <a:pt x="7" y="33"/>
                    <a:pt x="0" y="25"/>
                    <a:pt x="0" y="17"/>
                  </a:cubicBezTo>
                  <a:cubicBezTo>
                    <a:pt x="0" y="8"/>
                    <a:pt x="7" y="0"/>
                    <a:pt x="16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71" y="0"/>
                    <a:pt x="178" y="8"/>
                    <a:pt x="178" y="17"/>
                  </a:cubicBezTo>
                  <a:cubicBezTo>
                    <a:pt x="178" y="25"/>
                    <a:pt x="171" y="33"/>
                    <a:pt x="162" y="33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8" name="Freeform 56">
              <a:extLst>
                <a:ext uri="{FF2B5EF4-FFF2-40B4-BE49-F238E27FC236}">
                  <a16:creationId xmlns:a16="http://schemas.microsoft.com/office/drawing/2014/main" id="{BE5071D6-C8C3-4298-B5A5-05922A89D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7213" y="5287395"/>
              <a:ext cx="77753" cy="76119"/>
            </a:xfrm>
            <a:custGeom>
              <a:avLst/>
              <a:gdLst>
                <a:gd name="T0" fmla="*/ 18 w 139"/>
                <a:gd name="T1" fmla="*/ 137 h 137"/>
                <a:gd name="T2" fmla="*/ 6 w 139"/>
                <a:gd name="T3" fmla="*/ 132 h 137"/>
                <a:gd name="T4" fmla="*/ 6 w 139"/>
                <a:gd name="T5" fmla="*/ 109 h 137"/>
                <a:gd name="T6" fmla="*/ 110 w 139"/>
                <a:gd name="T7" fmla="*/ 6 h 137"/>
                <a:gd name="T8" fmla="*/ 133 w 139"/>
                <a:gd name="T9" fmla="*/ 6 h 137"/>
                <a:gd name="T10" fmla="*/ 133 w 139"/>
                <a:gd name="T11" fmla="*/ 29 h 137"/>
                <a:gd name="T12" fmla="*/ 29 w 139"/>
                <a:gd name="T13" fmla="*/ 132 h 137"/>
                <a:gd name="T14" fmla="*/ 18 w 139"/>
                <a:gd name="T15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9" h="137">
                  <a:moveTo>
                    <a:pt x="18" y="137"/>
                  </a:moveTo>
                  <a:cubicBezTo>
                    <a:pt x="13" y="137"/>
                    <a:pt x="9" y="135"/>
                    <a:pt x="6" y="132"/>
                  </a:cubicBezTo>
                  <a:cubicBezTo>
                    <a:pt x="0" y="126"/>
                    <a:pt x="0" y="116"/>
                    <a:pt x="6" y="109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6" y="0"/>
                    <a:pt x="126" y="0"/>
                    <a:pt x="133" y="6"/>
                  </a:cubicBezTo>
                  <a:cubicBezTo>
                    <a:pt x="139" y="12"/>
                    <a:pt x="139" y="22"/>
                    <a:pt x="133" y="29"/>
                  </a:cubicBezTo>
                  <a:cubicBezTo>
                    <a:pt x="29" y="132"/>
                    <a:pt x="29" y="132"/>
                    <a:pt x="29" y="132"/>
                  </a:cubicBezTo>
                  <a:cubicBezTo>
                    <a:pt x="26" y="135"/>
                    <a:pt x="22" y="137"/>
                    <a:pt x="18" y="137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9" name="Freeform 57">
              <a:extLst>
                <a:ext uri="{FF2B5EF4-FFF2-40B4-BE49-F238E27FC236}">
                  <a16:creationId xmlns:a16="http://schemas.microsoft.com/office/drawing/2014/main" id="{B3C12758-C036-470F-BBC5-FBFB4E81350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3970" y="5321372"/>
              <a:ext cx="17968" cy="99641"/>
            </a:xfrm>
            <a:custGeom>
              <a:avLst/>
              <a:gdLst>
                <a:gd name="T0" fmla="*/ 16 w 32"/>
                <a:gd name="T1" fmla="*/ 179 h 179"/>
                <a:gd name="T2" fmla="*/ 0 w 32"/>
                <a:gd name="T3" fmla="*/ 163 h 179"/>
                <a:gd name="T4" fmla="*/ 0 w 32"/>
                <a:gd name="T5" fmla="*/ 16 h 179"/>
                <a:gd name="T6" fmla="*/ 16 w 32"/>
                <a:gd name="T7" fmla="*/ 0 h 179"/>
                <a:gd name="T8" fmla="*/ 32 w 32"/>
                <a:gd name="T9" fmla="*/ 16 h 179"/>
                <a:gd name="T10" fmla="*/ 32 w 32"/>
                <a:gd name="T11" fmla="*/ 163 h 179"/>
                <a:gd name="T12" fmla="*/ 16 w 32"/>
                <a:gd name="T13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79">
                  <a:moveTo>
                    <a:pt x="16" y="179"/>
                  </a:moveTo>
                  <a:cubicBezTo>
                    <a:pt x="7" y="179"/>
                    <a:pt x="0" y="172"/>
                    <a:pt x="0" y="16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163"/>
                    <a:pt x="32" y="163"/>
                    <a:pt x="32" y="163"/>
                  </a:cubicBezTo>
                  <a:cubicBezTo>
                    <a:pt x="32" y="172"/>
                    <a:pt x="25" y="179"/>
                    <a:pt x="16" y="179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0" name="Freeform 58">
              <a:extLst>
                <a:ext uri="{FF2B5EF4-FFF2-40B4-BE49-F238E27FC236}">
                  <a16:creationId xmlns:a16="http://schemas.microsoft.com/office/drawing/2014/main" id="{971BB655-2027-4631-A4D9-92F978365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5188" y="5296217"/>
              <a:ext cx="77753" cy="76446"/>
            </a:xfrm>
            <a:custGeom>
              <a:avLst/>
              <a:gdLst>
                <a:gd name="T0" fmla="*/ 121 w 139"/>
                <a:gd name="T1" fmla="*/ 137 h 137"/>
                <a:gd name="T2" fmla="*/ 110 w 139"/>
                <a:gd name="T3" fmla="*/ 133 h 137"/>
                <a:gd name="T4" fmla="*/ 6 w 139"/>
                <a:gd name="T5" fmla="*/ 29 h 137"/>
                <a:gd name="T6" fmla="*/ 6 w 139"/>
                <a:gd name="T7" fmla="*/ 6 h 137"/>
                <a:gd name="T8" fmla="*/ 29 w 139"/>
                <a:gd name="T9" fmla="*/ 6 h 137"/>
                <a:gd name="T10" fmla="*/ 133 w 139"/>
                <a:gd name="T11" fmla="*/ 110 h 137"/>
                <a:gd name="T12" fmla="*/ 133 w 139"/>
                <a:gd name="T13" fmla="*/ 133 h 137"/>
                <a:gd name="T14" fmla="*/ 121 w 139"/>
                <a:gd name="T15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9" h="137">
                  <a:moveTo>
                    <a:pt x="121" y="137"/>
                  </a:moveTo>
                  <a:cubicBezTo>
                    <a:pt x="117" y="137"/>
                    <a:pt x="113" y="136"/>
                    <a:pt x="110" y="133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0" y="23"/>
                    <a:pt x="0" y="13"/>
                    <a:pt x="6" y="6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133" y="110"/>
                    <a:pt x="133" y="110"/>
                    <a:pt x="133" y="110"/>
                  </a:cubicBezTo>
                  <a:cubicBezTo>
                    <a:pt x="139" y="116"/>
                    <a:pt x="139" y="126"/>
                    <a:pt x="133" y="133"/>
                  </a:cubicBezTo>
                  <a:cubicBezTo>
                    <a:pt x="130" y="136"/>
                    <a:pt x="126" y="137"/>
                    <a:pt x="121" y="137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1" name="Freeform 59">
              <a:extLst>
                <a:ext uri="{FF2B5EF4-FFF2-40B4-BE49-F238E27FC236}">
                  <a16:creationId xmlns:a16="http://schemas.microsoft.com/office/drawing/2014/main" id="{E195C0A2-CC8A-4660-B229-B865D4BEB42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9818" y="5229572"/>
              <a:ext cx="99968" cy="17641"/>
            </a:xfrm>
            <a:custGeom>
              <a:avLst/>
              <a:gdLst>
                <a:gd name="T0" fmla="*/ 162 w 179"/>
                <a:gd name="T1" fmla="*/ 32 h 32"/>
                <a:gd name="T2" fmla="*/ 16 w 179"/>
                <a:gd name="T3" fmla="*/ 32 h 32"/>
                <a:gd name="T4" fmla="*/ 0 w 179"/>
                <a:gd name="T5" fmla="*/ 16 h 32"/>
                <a:gd name="T6" fmla="*/ 16 w 179"/>
                <a:gd name="T7" fmla="*/ 0 h 32"/>
                <a:gd name="T8" fmla="*/ 162 w 179"/>
                <a:gd name="T9" fmla="*/ 0 h 32"/>
                <a:gd name="T10" fmla="*/ 179 w 179"/>
                <a:gd name="T11" fmla="*/ 16 h 32"/>
                <a:gd name="T12" fmla="*/ 162 w 179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32">
                  <a:moveTo>
                    <a:pt x="162" y="32"/>
                  </a:moveTo>
                  <a:cubicBezTo>
                    <a:pt x="16" y="32"/>
                    <a:pt x="16" y="32"/>
                    <a:pt x="16" y="32"/>
                  </a:cubicBez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71" y="0"/>
                    <a:pt x="179" y="7"/>
                    <a:pt x="179" y="16"/>
                  </a:cubicBezTo>
                  <a:cubicBezTo>
                    <a:pt x="179" y="25"/>
                    <a:pt x="171" y="32"/>
                    <a:pt x="162" y="32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2" name="Freeform 60">
              <a:extLst>
                <a:ext uri="{FF2B5EF4-FFF2-40B4-BE49-F238E27FC236}">
                  <a16:creationId xmlns:a16="http://schemas.microsoft.com/office/drawing/2014/main" id="{6B4FCCA0-C07C-4A59-BA75-06D2AE900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4662" y="5099221"/>
              <a:ext cx="77099" cy="76446"/>
            </a:xfrm>
            <a:custGeom>
              <a:avLst/>
              <a:gdLst>
                <a:gd name="T0" fmla="*/ 17 w 138"/>
                <a:gd name="T1" fmla="*/ 137 h 137"/>
                <a:gd name="T2" fmla="*/ 6 w 138"/>
                <a:gd name="T3" fmla="*/ 132 h 137"/>
                <a:gd name="T4" fmla="*/ 6 w 138"/>
                <a:gd name="T5" fmla="*/ 110 h 137"/>
                <a:gd name="T6" fmla="*/ 109 w 138"/>
                <a:gd name="T7" fmla="*/ 6 h 137"/>
                <a:gd name="T8" fmla="*/ 132 w 138"/>
                <a:gd name="T9" fmla="*/ 6 h 137"/>
                <a:gd name="T10" fmla="*/ 132 w 138"/>
                <a:gd name="T11" fmla="*/ 29 h 137"/>
                <a:gd name="T12" fmla="*/ 29 w 138"/>
                <a:gd name="T13" fmla="*/ 132 h 137"/>
                <a:gd name="T14" fmla="*/ 17 w 138"/>
                <a:gd name="T15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" h="137">
                  <a:moveTo>
                    <a:pt x="17" y="137"/>
                  </a:moveTo>
                  <a:cubicBezTo>
                    <a:pt x="13" y="137"/>
                    <a:pt x="9" y="135"/>
                    <a:pt x="6" y="132"/>
                  </a:cubicBezTo>
                  <a:cubicBezTo>
                    <a:pt x="0" y="126"/>
                    <a:pt x="0" y="116"/>
                    <a:pt x="6" y="110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16" y="0"/>
                    <a:pt x="126" y="0"/>
                    <a:pt x="132" y="6"/>
                  </a:cubicBezTo>
                  <a:cubicBezTo>
                    <a:pt x="138" y="12"/>
                    <a:pt x="138" y="22"/>
                    <a:pt x="132" y="29"/>
                  </a:cubicBezTo>
                  <a:cubicBezTo>
                    <a:pt x="29" y="132"/>
                    <a:pt x="29" y="132"/>
                    <a:pt x="29" y="132"/>
                  </a:cubicBezTo>
                  <a:cubicBezTo>
                    <a:pt x="25" y="135"/>
                    <a:pt x="21" y="137"/>
                    <a:pt x="17" y="137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3" name="Freeform 61">
              <a:extLst>
                <a:ext uri="{FF2B5EF4-FFF2-40B4-BE49-F238E27FC236}">
                  <a16:creationId xmlns:a16="http://schemas.microsoft.com/office/drawing/2014/main" id="{09858A62-DF01-4DDD-8F07-3CAA9209F0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57587" y="3164555"/>
              <a:ext cx="134270" cy="133943"/>
            </a:xfrm>
            <a:custGeom>
              <a:avLst/>
              <a:gdLst>
                <a:gd name="T0" fmla="*/ 120 w 240"/>
                <a:gd name="T1" fmla="*/ 241 h 241"/>
                <a:gd name="T2" fmla="*/ 0 w 240"/>
                <a:gd name="T3" fmla="*/ 121 h 241"/>
                <a:gd name="T4" fmla="*/ 120 w 240"/>
                <a:gd name="T5" fmla="*/ 0 h 241"/>
                <a:gd name="T6" fmla="*/ 240 w 240"/>
                <a:gd name="T7" fmla="*/ 121 h 241"/>
                <a:gd name="T8" fmla="*/ 120 w 240"/>
                <a:gd name="T9" fmla="*/ 241 h 241"/>
                <a:gd name="T10" fmla="*/ 120 w 240"/>
                <a:gd name="T11" fmla="*/ 33 h 241"/>
                <a:gd name="T12" fmla="*/ 32 w 240"/>
                <a:gd name="T13" fmla="*/ 121 h 241"/>
                <a:gd name="T14" fmla="*/ 120 w 240"/>
                <a:gd name="T15" fmla="*/ 209 h 241"/>
                <a:gd name="T16" fmla="*/ 208 w 240"/>
                <a:gd name="T17" fmla="*/ 121 h 241"/>
                <a:gd name="T18" fmla="*/ 120 w 240"/>
                <a:gd name="T19" fmla="*/ 33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1">
                  <a:moveTo>
                    <a:pt x="120" y="241"/>
                  </a:moveTo>
                  <a:cubicBezTo>
                    <a:pt x="53" y="241"/>
                    <a:pt x="0" y="187"/>
                    <a:pt x="0" y="121"/>
                  </a:cubicBezTo>
                  <a:cubicBezTo>
                    <a:pt x="0" y="54"/>
                    <a:pt x="53" y="0"/>
                    <a:pt x="120" y="0"/>
                  </a:cubicBezTo>
                  <a:cubicBezTo>
                    <a:pt x="186" y="0"/>
                    <a:pt x="240" y="54"/>
                    <a:pt x="240" y="121"/>
                  </a:cubicBezTo>
                  <a:cubicBezTo>
                    <a:pt x="240" y="187"/>
                    <a:pt x="186" y="241"/>
                    <a:pt x="120" y="241"/>
                  </a:cubicBezTo>
                  <a:close/>
                  <a:moveTo>
                    <a:pt x="120" y="33"/>
                  </a:moveTo>
                  <a:cubicBezTo>
                    <a:pt x="71" y="33"/>
                    <a:pt x="32" y="72"/>
                    <a:pt x="32" y="121"/>
                  </a:cubicBezTo>
                  <a:cubicBezTo>
                    <a:pt x="32" y="169"/>
                    <a:pt x="71" y="209"/>
                    <a:pt x="120" y="209"/>
                  </a:cubicBezTo>
                  <a:cubicBezTo>
                    <a:pt x="168" y="209"/>
                    <a:pt x="208" y="169"/>
                    <a:pt x="208" y="121"/>
                  </a:cubicBezTo>
                  <a:cubicBezTo>
                    <a:pt x="208" y="72"/>
                    <a:pt x="168" y="33"/>
                    <a:pt x="120" y="33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4" name="Freeform 62">
              <a:extLst>
                <a:ext uri="{FF2B5EF4-FFF2-40B4-BE49-F238E27FC236}">
                  <a16:creationId xmlns:a16="http://schemas.microsoft.com/office/drawing/2014/main" id="{D2FF17A1-06A0-4D6C-8F9B-798EAB3F45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17933" y="2835247"/>
              <a:ext cx="230971" cy="229664"/>
            </a:xfrm>
            <a:custGeom>
              <a:avLst/>
              <a:gdLst>
                <a:gd name="T0" fmla="*/ 207 w 413"/>
                <a:gd name="T1" fmla="*/ 413 h 413"/>
                <a:gd name="T2" fmla="*/ 207 w 413"/>
                <a:gd name="T3" fmla="*/ 413 h 413"/>
                <a:gd name="T4" fmla="*/ 182 w 413"/>
                <a:gd name="T5" fmla="*/ 389 h 413"/>
                <a:gd name="T6" fmla="*/ 207 w 413"/>
                <a:gd name="T7" fmla="*/ 365 h 413"/>
                <a:gd name="T8" fmla="*/ 231 w 413"/>
                <a:gd name="T9" fmla="*/ 389 h 413"/>
                <a:gd name="T10" fmla="*/ 207 w 413"/>
                <a:gd name="T11" fmla="*/ 413 h 413"/>
                <a:gd name="T12" fmla="*/ 182 w 413"/>
                <a:gd name="T13" fmla="*/ 389 h 413"/>
                <a:gd name="T14" fmla="*/ 61 w 413"/>
                <a:gd name="T15" fmla="*/ 353 h 413"/>
                <a:gd name="T16" fmla="*/ 61 w 413"/>
                <a:gd name="T17" fmla="*/ 353 h 413"/>
                <a:gd name="T18" fmla="*/ 61 w 413"/>
                <a:gd name="T19" fmla="*/ 318 h 413"/>
                <a:gd name="T20" fmla="*/ 95 w 413"/>
                <a:gd name="T21" fmla="*/ 318 h 413"/>
                <a:gd name="T22" fmla="*/ 95 w 413"/>
                <a:gd name="T23" fmla="*/ 353 h 413"/>
                <a:gd name="T24" fmla="*/ 78 w 413"/>
                <a:gd name="T25" fmla="*/ 360 h 413"/>
                <a:gd name="T26" fmla="*/ 61 w 413"/>
                <a:gd name="T27" fmla="*/ 353 h 413"/>
                <a:gd name="T28" fmla="*/ 318 w 413"/>
                <a:gd name="T29" fmla="*/ 352 h 413"/>
                <a:gd name="T30" fmla="*/ 318 w 413"/>
                <a:gd name="T31" fmla="*/ 318 h 413"/>
                <a:gd name="T32" fmla="*/ 352 w 413"/>
                <a:gd name="T33" fmla="*/ 318 h 413"/>
                <a:gd name="T34" fmla="*/ 352 w 413"/>
                <a:gd name="T35" fmla="*/ 352 h 413"/>
                <a:gd name="T36" fmla="*/ 335 w 413"/>
                <a:gd name="T37" fmla="*/ 359 h 413"/>
                <a:gd name="T38" fmla="*/ 318 w 413"/>
                <a:gd name="T39" fmla="*/ 352 h 413"/>
                <a:gd name="T40" fmla="*/ 0 w 413"/>
                <a:gd name="T41" fmla="*/ 207 h 413"/>
                <a:gd name="T42" fmla="*/ 24 w 413"/>
                <a:gd name="T43" fmla="*/ 183 h 413"/>
                <a:gd name="T44" fmla="*/ 48 w 413"/>
                <a:gd name="T45" fmla="*/ 207 h 413"/>
                <a:gd name="T46" fmla="*/ 24 w 413"/>
                <a:gd name="T47" fmla="*/ 231 h 413"/>
                <a:gd name="T48" fmla="*/ 0 w 413"/>
                <a:gd name="T49" fmla="*/ 207 h 413"/>
                <a:gd name="T50" fmla="*/ 365 w 413"/>
                <a:gd name="T51" fmla="*/ 206 h 413"/>
                <a:gd name="T52" fmla="*/ 365 w 413"/>
                <a:gd name="T53" fmla="*/ 206 h 413"/>
                <a:gd name="T54" fmla="*/ 365 w 413"/>
                <a:gd name="T55" fmla="*/ 206 h 413"/>
                <a:gd name="T56" fmla="*/ 389 w 413"/>
                <a:gd name="T57" fmla="*/ 182 h 413"/>
                <a:gd name="T58" fmla="*/ 413 w 413"/>
                <a:gd name="T59" fmla="*/ 206 h 413"/>
                <a:gd name="T60" fmla="*/ 413 w 413"/>
                <a:gd name="T61" fmla="*/ 206 h 413"/>
                <a:gd name="T62" fmla="*/ 413 w 413"/>
                <a:gd name="T63" fmla="*/ 206 h 413"/>
                <a:gd name="T64" fmla="*/ 389 w 413"/>
                <a:gd name="T65" fmla="*/ 231 h 413"/>
                <a:gd name="T66" fmla="*/ 365 w 413"/>
                <a:gd name="T67" fmla="*/ 206 h 413"/>
                <a:gd name="T68" fmla="*/ 60 w 413"/>
                <a:gd name="T69" fmla="*/ 95 h 413"/>
                <a:gd name="T70" fmla="*/ 60 w 413"/>
                <a:gd name="T71" fmla="*/ 61 h 413"/>
                <a:gd name="T72" fmla="*/ 94 w 413"/>
                <a:gd name="T73" fmla="*/ 61 h 413"/>
                <a:gd name="T74" fmla="*/ 94 w 413"/>
                <a:gd name="T75" fmla="*/ 95 h 413"/>
                <a:gd name="T76" fmla="*/ 77 w 413"/>
                <a:gd name="T77" fmla="*/ 102 h 413"/>
                <a:gd name="T78" fmla="*/ 60 w 413"/>
                <a:gd name="T79" fmla="*/ 95 h 413"/>
                <a:gd name="T80" fmla="*/ 318 w 413"/>
                <a:gd name="T81" fmla="*/ 94 h 413"/>
                <a:gd name="T82" fmla="*/ 318 w 413"/>
                <a:gd name="T83" fmla="*/ 60 h 413"/>
                <a:gd name="T84" fmla="*/ 352 w 413"/>
                <a:gd name="T85" fmla="*/ 60 h 413"/>
                <a:gd name="T86" fmla="*/ 352 w 413"/>
                <a:gd name="T87" fmla="*/ 94 h 413"/>
                <a:gd name="T88" fmla="*/ 335 w 413"/>
                <a:gd name="T89" fmla="*/ 101 h 413"/>
                <a:gd name="T90" fmla="*/ 318 w 413"/>
                <a:gd name="T91" fmla="*/ 94 h 413"/>
                <a:gd name="T92" fmla="*/ 182 w 413"/>
                <a:gd name="T93" fmla="*/ 24 h 413"/>
                <a:gd name="T94" fmla="*/ 206 w 413"/>
                <a:gd name="T95" fmla="*/ 0 h 413"/>
                <a:gd name="T96" fmla="*/ 230 w 413"/>
                <a:gd name="T97" fmla="*/ 24 h 413"/>
                <a:gd name="T98" fmla="*/ 206 w 413"/>
                <a:gd name="T99" fmla="*/ 48 h 413"/>
                <a:gd name="T100" fmla="*/ 182 w 413"/>
                <a:gd name="T101" fmla="*/ 24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3" h="413">
                  <a:moveTo>
                    <a:pt x="207" y="413"/>
                  </a:moveTo>
                  <a:cubicBezTo>
                    <a:pt x="207" y="413"/>
                    <a:pt x="207" y="413"/>
                    <a:pt x="207" y="413"/>
                  </a:cubicBezTo>
                  <a:moveTo>
                    <a:pt x="182" y="389"/>
                  </a:moveTo>
                  <a:cubicBezTo>
                    <a:pt x="182" y="375"/>
                    <a:pt x="193" y="365"/>
                    <a:pt x="207" y="365"/>
                  </a:cubicBezTo>
                  <a:cubicBezTo>
                    <a:pt x="220" y="365"/>
                    <a:pt x="231" y="375"/>
                    <a:pt x="231" y="389"/>
                  </a:cubicBezTo>
                  <a:cubicBezTo>
                    <a:pt x="231" y="402"/>
                    <a:pt x="220" y="413"/>
                    <a:pt x="207" y="413"/>
                  </a:cubicBezTo>
                  <a:cubicBezTo>
                    <a:pt x="193" y="413"/>
                    <a:pt x="182" y="402"/>
                    <a:pt x="182" y="389"/>
                  </a:cubicBezTo>
                  <a:close/>
                  <a:moveTo>
                    <a:pt x="61" y="353"/>
                  </a:moveTo>
                  <a:cubicBezTo>
                    <a:pt x="61" y="353"/>
                    <a:pt x="61" y="353"/>
                    <a:pt x="61" y="353"/>
                  </a:cubicBezTo>
                  <a:cubicBezTo>
                    <a:pt x="51" y="343"/>
                    <a:pt x="51" y="328"/>
                    <a:pt x="61" y="318"/>
                  </a:cubicBezTo>
                  <a:cubicBezTo>
                    <a:pt x="70" y="309"/>
                    <a:pt x="85" y="309"/>
                    <a:pt x="95" y="318"/>
                  </a:cubicBezTo>
                  <a:cubicBezTo>
                    <a:pt x="104" y="328"/>
                    <a:pt x="104" y="343"/>
                    <a:pt x="95" y="353"/>
                  </a:cubicBezTo>
                  <a:cubicBezTo>
                    <a:pt x="90" y="357"/>
                    <a:pt x="84" y="360"/>
                    <a:pt x="78" y="360"/>
                  </a:cubicBezTo>
                  <a:cubicBezTo>
                    <a:pt x="71" y="360"/>
                    <a:pt x="65" y="357"/>
                    <a:pt x="61" y="353"/>
                  </a:cubicBezTo>
                  <a:close/>
                  <a:moveTo>
                    <a:pt x="318" y="352"/>
                  </a:moveTo>
                  <a:cubicBezTo>
                    <a:pt x="309" y="343"/>
                    <a:pt x="309" y="328"/>
                    <a:pt x="318" y="318"/>
                  </a:cubicBezTo>
                  <a:cubicBezTo>
                    <a:pt x="328" y="309"/>
                    <a:pt x="343" y="309"/>
                    <a:pt x="352" y="318"/>
                  </a:cubicBezTo>
                  <a:cubicBezTo>
                    <a:pt x="362" y="328"/>
                    <a:pt x="362" y="343"/>
                    <a:pt x="352" y="352"/>
                  </a:cubicBezTo>
                  <a:cubicBezTo>
                    <a:pt x="348" y="357"/>
                    <a:pt x="342" y="359"/>
                    <a:pt x="335" y="359"/>
                  </a:cubicBezTo>
                  <a:cubicBezTo>
                    <a:pt x="329" y="359"/>
                    <a:pt x="323" y="357"/>
                    <a:pt x="318" y="352"/>
                  </a:cubicBezTo>
                  <a:close/>
                  <a:moveTo>
                    <a:pt x="0" y="207"/>
                  </a:moveTo>
                  <a:cubicBezTo>
                    <a:pt x="0" y="193"/>
                    <a:pt x="11" y="183"/>
                    <a:pt x="24" y="183"/>
                  </a:cubicBezTo>
                  <a:cubicBezTo>
                    <a:pt x="37" y="183"/>
                    <a:pt x="48" y="193"/>
                    <a:pt x="48" y="207"/>
                  </a:cubicBezTo>
                  <a:cubicBezTo>
                    <a:pt x="48" y="220"/>
                    <a:pt x="37" y="231"/>
                    <a:pt x="24" y="231"/>
                  </a:cubicBezTo>
                  <a:cubicBezTo>
                    <a:pt x="11" y="231"/>
                    <a:pt x="0" y="220"/>
                    <a:pt x="0" y="207"/>
                  </a:cubicBezTo>
                  <a:close/>
                  <a:moveTo>
                    <a:pt x="365" y="206"/>
                  </a:moveTo>
                  <a:cubicBezTo>
                    <a:pt x="365" y="206"/>
                    <a:pt x="365" y="206"/>
                    <a:pt x="365" y="206"/>
                  </a:cubicBezTo>
                  <a:cubicBezTo>
                    <a:pt x="365" y="206"/>
                    <a:pt x="365" y="206"/>
                    <a:pt x="365" y="206"/>
                  </a:cubicBezTo>
                  <a:cubicBezTo>
                    <a:pt x="365" y="192"/>
                    <a:pt x="375" y="182"/>
                    <a:pt x="389" y="182"/>
                  </a:cubicBezTo>
                  <a:cubicBezTo>
                    <a:pt x="402" y="181"/>
                    <a:pt x="413" y="192"/>
                    <a:pt x="413" y="206"/>
                  </a:cubicBezTo>
                  <a:cubicBezTo>
                    <a:pt x="413" y="206"/>
                    <a:pt x="413" y="206"/>
                    <a:pt x="413" y="206"/>
                  </a:cubicBezTo>
                  <a:cubicBezTo>
                    <a:pt x="413" y="206"/>
                    <a:pt x="413" y="206"/>
                    <a:pt x="413" y="206"/>
                  </a:cubicBezTo>
                  <a:cubicBezTo>
                    <a:pt x="413" y="220"/>
                    <a:pt x="402" y="231"/>
                    <a:pt x="389" y="231"/>
                  </a:cubicBezTo>
                  <a:cubicBezTo>
                    <a:pt x="375" y="231"/>
                    <a:pt x="365" y="220"/>
                    <a:pt x="365" y="206"/>
                  </a:cubicBezTo>
                  <a:close/>
                  <a:moveTo>
                    <a:pt x="60" y="95"/>
                  </a:moveTo>
                  <a:cubicBezTo>
                    <a:pt x="51" y="86"/>
                    <a:pt x="51" y="70"/>
                    <a:pt x="60" y="61"/>
                  </a:cubicBezTo>
                  <a:cubicBezTo>
                    <a:pt x="69" y="51"/>
                    <a:pt x="85" y="51"/>
                    <a:pt x="94" y="61"/>
                  </a:cubicBezTo>
                  <a:cubicBezTo>
                    <a:pt x="104" y="70"/>
                    <a:pt x="104" y="85"/>
                    <a:pt x="94" y="95"/>
                  </a:cubicBezTo>
                  <a:cubicBezTo>
                    <a:pt x="89" y="100"/>
                    <a:pt x="83" y="102"/>
                    <a:pt x="77" y="102"/>
                  </a:cubicBezTo>
                  <a:cubicBezTo>
                    <a:pt x="71" y="102"/>
                    <a:pt x="65" y="100"/>
                    <a:pt x="60" y="95"/>
                  </a:cubicBezTo>
                  <a:close/>
                  <a:moveTo>
                    <a:pt x="318" y="94"/>
                  </a:moveTo>
                  <a:cubicBezTo>
                    <a:pt x="308" y="85"/>
                    <a:pt x="308" y="69"/>
                    <a:pt x="318" y="60"/>
                  </a:cubicBezTo>
                  <a:cubicBezTo>
                    <a:pt x="327" y="51"/>
                    <a:pt x="342" y="50"/>
                    <a:pt x="352" y="60"/>
                  </a:cubicBezTo>
                  <a:cubicBezTo>
                    <a:pt x="361" y="69"/>
                    <a:pt x="361" y="85"/>
                    <a:pt x="352" y="94"/>
                  </a:cubicBezTo>
                  <a:cubicBezTo>
                    <a:pt x="347" y="99"/>
                    <a:pt x="341" y="101"/>
                    <a:pt x="335" y="101"/>
                  </a:cubicBezTo>
                  <a:cubicBezTo>
                    <a:pt x="329" y="101"/>
                    <a:pt x="323" y="99"/>
                    <a:pt x="318" y="94"/>
                  </a:cubicBezTo>
                  <a:close/>
                  <a:moveTo>
                    <a:pt x="182" y="24"/>
                  </a:moveTo>
                  <a:cubicBezTo>
                    <a:pt x="182" y="11"/>
                    <a:pt x="192" y="0"/>
                    <a:pt x="206" y="0"/>
                  </a:cubicBezTo>
                  <a:cubicBezTo>
                    <a:pt x="219" y="0"/>
                    <a:pt x="230" y="11"/>
                    <a:pt x="230" y="24"/>
                  </a:cubicBezTo>
                  <a:cubicBezTo>
                    <a:pt x="230" y="37"/>
                    <a:pt x="219" y="48"/>
                    <a:pt x="206" y="48"/>
                  </a:cubicBezTo>
                  <a:cubicBezTo>
                    <a:pt x="193" y="48"/>
                    <a:pt x="182" y="37"/>
                    <a:pt x="182" y="24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6D859AEF-5EDD-43E1-837F-132C4097ED14}"/>
              </a:ext>
            </a:extLst>
          </p:cNvPr>
          <p:cNvSpPr/>
          <p:nvPr/>
        </p:nvSpPr>
        <p:spPr>
          <a:xfrm>
            <a:off x="1070479" y="3431076"/>
            <a:ext cx="4761148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ru-RU" sz="1600" dirty="0">
                <a:latin typeface="Raleway ExtraBold" panose="020B0903030101060003" pitchFamily="34" charset="-52"/>
              </a:rPr>
              <a:t>Стоит ли инвестировать в </a:t>
            </a:r>
            <a:r>
              <a:rPr lang="en-US" sz="1600" dirty="0">
                <a:latin typeface="Raleway ExtraBold" panose="020B0903030101060003" pitchFamily="34" charset="-52"/>
              </a:rPr>
              <a:t>blockchain-</a:t>
            </a:r>
            <a:r>
              <a:rPr lang="ru-RU" sz="1600" dirty="0">
                <a:latin typeface="Raleway ExtraBold" panose="020B0903030101060003" pitchFamily="34" charset="-52"/>
              </a:rPr>
              <a:t>проекты?</a:t>
            </a:r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96FD43FF-07FD-46DA-8E6D-1C08748D3A48}"/>
              </a:ext>
            </a:extLst>
          </p:cNvPr>
          <p:cNvSpPr/>
          <p:nvPr/>
        </p:nvSpPr>
        <p:spPr>
          <a:xfrm>
            <a:off x="1081700" y="4331168"/>
            <a:ext cx="4761148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ru-RU" sz="1600" dirty="0">
                <a:latin typeface="Raleway ExtraBold" panose="020B0903030101060003" pitchFamily="34" charset="-52"/>
              </a:rPr>
              <a:t>Если ли смысл использовать </a:t>
            </a:r>
            <a:r>
              <a:rPr lang="en-US" sz="1600" dirty="0">
                <a:latin typeface="Raleway ExtraBold" panose="020B0903030101060003" pitchFamily="34" charset="-52"/>
              </a:rPr>
              <a:t>blockchain</a:t>
            </a:r>
            <a:r>
              <a:rPr lang="ru-RU" sz="1600" dirty="0">
                <a:latin typeface="Raleway ExtraBold" panose="020B0903030101060003" pitchFamily="34" charset="-52"/>
              </a:rPr>
              <a:t> вне крипты?</a:t>
            </a:r>
          </a:p>
        </p:txBody>
      </p:sp>
      <p:sp>
        <p:nvSpPr>
          <p:cNvPr id="87" name="Овал 86">
            <a:extLst>
              <a:ext uri="{FF2B5EF4-FFF2-40B4-BE49-F238E27FC236}">
                <a16:creationId xmlns:a16="http://schemas.microsoft.com/office/drawing/2014/main" id="{6295B65A-AC90-4320-8A67-DDAA8B22CD59}"/>
              </a:ext>
            </a:extLst>
          </p:cNvPr>
          <p:cNvSpPr/>
          <p:nvPr/>
        </p:nvSpPr>
        <p:spPr>
          <a:xfrm>
            <a:off x="528258" y="2535107"/>
            <a:ext cx="459435" cy="4414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90" name="Group 222">
            <a:extLst>
              <a:ext uri="{FF2B5EF4-FFF2-40B4-BE49-F238E27FC236}">
                <a16:creationId xmlns:a16="http://schemas.microsoft.com/office/drawing/2014/main" id="{2BA187D2-6AAC-4C54-9424-0C55CD5B027B}"/>
              </a:ext>
            </a:extLst>
          </p:cNvPr>
          <p:cNvGrpSpPr>
            <a:grpSpLocks noChangeAspect="1"/>
          </p:cNvGrpSpPr>
          <p:nvPr/>
        </p:nvGrpSpPr>
        <p:grpSpPr>
          <a:xfrm>
            <a:off x="623526" y="2578121"/>
            <a:ext cx="266338" cy="365227"/>
            <a:chOff x="6781800" y="1893888"/>
            <a:chExt cx="4711700" cy="6461125"/>
          </a:xfrm>
        </p:grpSpPr>
        <p:sp>
          <p:nvSpPr>
            <p:cNvPr id="91" name="Oval 221">
              <a:extLst>
                <a:ext uri="{FF2B5EF4-FFF2-40B4-BE49-F238E27FC236}">
                  <a16:creationId xmlns:a16="http://schemas.microsoft.com/office/drawing/2014/main" id="{6397CF0D-3325-4ACE-B805-FDDB1E494165}"/>
                </a:ext>
              </a:extLst>
            </p:cNvPr>
            <p:cNvSpPr/>
            <p:nvPr/>
          </p:nvSpPr>
          <p:spPr>
            <a:xfrm>
              <a:off x="8288508" y="3300378"/>
              <a:ext cx="2137398" cy="2137398"/>
            </a:xfrm>
            <a:prstGeom prst="ellipse">
              <a:avLst/>
            </a:prstGeom>
            <a:solidFill>
              <a:schemeClr val="accent2"/>
            </a:solidFill>
            <a:ln w="2540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2" name="Freeform 167">
              <a:extLst>
                <a:ext uri="{FF2B5EF4-FFF2-40B4-BE49-F238E27FC236}">
                  <a16:creationId xmlns:a16="http://schemas.microsoft.com/office/drawing/2014/main" id="{DEBAD76B-DF83-4CDB-A295-CABE2562A5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81800" y="1893888"/>
              <a:ext cx="4711700" cy="6461125"/>
            </a:xfrm>
            <a:custGeom>
              <a:avLst/>
              <a:gdLst>
                <a:gd name="T0" fmla="*/ 907 w 1074"/>
                <a:gd name="T1" fmla="*/ 154 h 1488"/>
                <a:gd name="T2" fmla="*/ 509 w 1074"/>
                <a:gd name="T3" fmla="*/ 7 h 1488"/>
                <a:gd name="T4" fmla="*/ 154 w 1074"/>
                <a:gd name="T5" fmla="*/ 171 h 1488"/>
                <a:gd name="T6" fmla="*/ 2 w 1074"/>
                <a:gd name="T7" fmla="*/ 532 h 1488"/>
                <a:gd name="T8" fmla="*/ 80 w 1074"/>
                <a:gd name="T9" fmla="*/ 821 h 1488"/>
                <a:gd name="T10" fmla="*/ 292 w 1074"/>
                <a:gd name="T11" fmla="*/ 1019 h 1488"/>
                <a:gd name="T12" fmla="*/ 360 w 1074"/>
                <a:gd name="T13" fmla="*/ 1133 h 1488"/>
                <a:gd name="T14" fmla="*/ 360 w 1074"/>
                <a:gd name="T15" fmla="*/ 1267 h 1488"/>
                <a:gd name="T16" fmla="*/ 438 w 1074"/>
                <a:gd name="T17" fmla="*/ 1401 h 1488"/>
                <a:gd name="T18" fmla="*/ 538 w 1074"/>
                <a:gd name="T19" fmla="*/ 1488 h 1488"/>
                <a:gd name="T20" fmla="*/ 638 w 1074"/>
                <a:gd name="T21" fmla="*/ 1402 h 1488"/>
                <a:gd name="T22" fmla="*/ 716 w 1074"/>
                <a:gd name="T23" fmla="*/ 1285 h 1488"/>
                <a:gd name="T24" fmla="*/ 716 w 1074"/>
                <a:gd name="T25" fmla="*/ 1133 h 1488"/>
                <a:gd name="T26" fmla="*/ 784 w 1074"/>
                <a:gd name="T27" fmla="*/ 1019 h 1488"/>
                <a:gd name="T28" fmla="*/ 1074 w 1074"/>
                <a:gd name="T29" fmla="*/ 543 h 1488"/>
                <a:gd name="T30" fmla="*/ 907 w 1074"/>
                <a:gd name="T31" fmla="*/ 154 h 1488"/>
                <a:gd name="T32" fmla="*/ 668 w 1074"/>
                <a:gd name="T33" fmla="*/ 1133 h 1488"/>
                <a:gd name="T34" fmla="*/ 668 w 1074"/>
                <a:gd name="T35" fmla="*/ 1159 h 1488"/>
                <a:gd name="T36" fmla="*/ 408 w 1074"/>
                <a:gd name="T37" fmla="*/ 1159 h 1488"/>
                <a:gd name="T38" fmla="*/ 408 w 1074"/>
                <a:gd name="T39" fmla="*/ 1133 h 1488"/>
                <a:gd name="T40" fmla="*/ 406 w 1074"/>
                <a:gd name="T41" fmla="*/ 1104 h 1488"/>
                <a:gd name="T42" fmla="*/ 670 w 1074"/>
                <a:gd name="T43" fmla="*/ 1104 h 1488"/>
                <a:gd name="T44" fmla="*/ 668 w 1074"/>
                <a:gd name="T45" fmla="*/ 1133 h 1488"/>
                <a:gd name="T46" fmla="*/ 668 w 1074"/>
                <a:gd name="T47" fmla="*/ 1261 h 1488"/>
                <a:gd name="T48" fmla="*/ 666 w 1074"/>
                <a:gd name="T49" fmla="*/ 1261 h 1488"/>
                <a:gd name="T50" fmla="*/ 410 w 1074"/>
                <a:gd name="T51" fmla="*/ 1261 h 1488"/>
                <a:gd name="T52" fmla="*/ 408 w 1074"/>
                <a:gd name="T53" fmla="*/ 1261 h 1488"/>
                <a:gd name="T54" fmla="*/ 408 w 1074"/>
                <a:gd name="T55" fmla="*/ 1207 h 1488"/>
                <a:gd name="T56" fmla="*/ 668 w 1074"/>
                <a:gd name="T57" fmla="*/ 1207 h 1488"/>
                <a:gd name="T58" fmla="*/ 668 w 1074"/>
                <a:gd name="T59" fmla="*/ 1261 h 1488"/>
                <a:gd name="T60" fmla="*/ 538 w 1074"/>
                <a:gd name="T61" fmla="*/ 1440 h 1488"/>
                <a:gd name="T62" fmla="*/ 491 w 1074"/>
                <a:gd name="T63" fmla="*/ 1411 h 1488"/>
                <a:gd name="T64" fmla="*/ 585 w 1074"/>
                <a:gd name="T65" fmla="*/ 1411 h 1488"/>
                <a:gd name="T66" fmla="*/ 538 w 1074"/>
                <a:gd name="T67" fmla="*/ 1440 h 1488"/>
                <a:gd name="T68" fmla="*/ 589 w 1074"/>
                <a:gd name="T69" fmla="*/ 1363 h 1488"/>
                <a:gd name="T70" fmla="*/ 487 w 1074"/>
                <a:gd name="T71" fmla="*/ 1363 h 1488"/>
                <a:gd name="T72" fmla="*/ 415 w 1074"/>
                <a:gd name="T73" fmla="*/ 1309 h 1488"/>
                <a:gd name="T74" fmla="*/ 664 w 1074"/>
                <a:gd name="T75" fmla="*/ 1309 h 1488"/>
                <a:gd name="T76" fmla="*/ 589 w 1074"/>
                <a:gd name="T77" fmla="*/ 1363 h 1488"/>
                <a:gd name="T78" fmla="*/ 762 w 1074"/>
                <a:gd name="T79" fmla="*/ 976 h 1488"/>
                <a:gd name="T80" fmla="*/ 685 w 1074"/>
                <a:gd name="T81" fmla="*/ 1056 h 1488"/>
                <a:gd name="T82" fmla="*/ 391 w 1074"/>
                <a:gd name="T83" fmla="*/ 1056 h 1488"/>
                <a:gd name="T84" fmla="*/ 314 w 1074"/>
                <a:gd name="T85" fmla="*/ 976 h 1488"/>
                <a:gd name="T86" fmla="*/ 121 w 1074"/>
                <a:gd name="T87" fmla="*/ 796 h 1488"/>
                <a:gd name="T88" fmla="*/ 50 w 1074"/>
                <a:gd name="T89" fmla="*/ 533 h 1488"/>
                <a:gd name="T90" fmla="*/ 188 w 1074"/>
                <a:gd name="T91" fmla="*/ 204 h 1488"/>
                <a:gd name="T92" fmla="*/ 512 w 1074"/>
                <a:gd name="T93" fmla="*/ 55 h 1488"/>
                <a:gd name="T94" fmla="*/ 538 w 1074"/>
                <a:gd name="T95" fmla="*/ 55 h 1488"/>
                <a:gd name="T96" fmla="*/ 874 w 1074"/>
                <a:gd name="T97" fmla="*/ 189 h 1488"/>
                <a:gd name="T98" fmla="*/ 1026 w 1074"/>
                <a:gd name="T99" fmla="*/ 543 h 1488"/>
                <a:gd name="T100" fmla="*/ 762 w 1074"/>
                <a:gd name="T101" fmla="*/ 976 h 1488"/>
                <a:gd name="T102" fmla="*/ 762 w 1074"/>
                <a:gd name="T103" fmla="*/ 976 h 1488"/>
                <a:gd name="T104" fmla="*/ 762 w 1074"/>
                <a:gd name="T105" fmla="*/ 976 h 1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74" h="1488">
                  <a:moveTo>
                    <a:pt x="907" y="154"/>
                  </a:moveTo>
                  <a:cubicBezTo>
                    <a:pt x="799" y="52"/>
                    <a:pt x="658" y="0"/>
                    <a:pt x="509" y="7"/>
                  </a:cubicBezTo>
                  <a:cubicBezTo>
                    <a:pt x="375" y="14"/>
                    <a:pt x="249" y="72"/>
                    <a:pt x="154" y="171"/>
                  </a:cubicBezTo>
                  <a:cubicBezTo>
                    <a:pt x="59" y="269"/>
                    <a:pt x="5" y="397"/>
                    <a:pt x="2" y="532"/>
                  </a:cubicBezTo>
                  <a:cubicBezTo>
                    <a:pt x="0" y="634"/>
                    <a:pt x="27" y="734"/>
                    <a:pt x="80" y="821"/>
                  </a:cubicBezTo>
                  <a:cubicBezTo>
                    <a:pt x="131" y="905"/>
                    <a:pt x="205" y="974"/>
                    <a:pt x="292" y="1019"/>
                  </a:cubicBezTo>
                  <a:cubicBezTo>
                    <a:pt x="334" y="1041"/>
                    <a:pt x="360" y="1084"/>
                    <a:pt x="360" y="1133"/>
                  </a:cubicBezTo>
                  <a:cubicBezTo>
                    <a:pt x="360" y="1267"/>
                    <a:pt x="360" y="1267"/>
                    <a:pt x="360" y="1267"/>
                  </a:cubicBezTo>
                  <a:cubicBezTo>
                    <a:pt x="360" y="1330"/>
                    <a:pt x="391" y="1381"/>
                    <a:pt x="438" y="1401"/>
                  </a:cubicBezTo>
                  <a:cubicBezTo>
                    <a:pt x="445" y="1450"/>
                    <a:pt x="487" y="1488"/>
                    <a:pt x="538" y="1488"/>
                  </a:cubicBezTo>
                  <a:cubicBezTo>
                    <a:pt x="589" y="1488"/>
                    <a:pt x="631" y="1451"/>
                    <a:pt x="638" y="1402"/>
                  </a:cubicBezTo>
                  <a:cubicBezTo>
                    <a:pt x="683" y="1383"/>
                    <a:pt x="716" y="1337"/>
                    <a:pt x="716" y="1285"/>
                  </a:cubicBezTo>
                  <a:cubicBezTo>
                    <a:pt x="716" y="1133"/>
                    <a:pt x="716" y="1133"/>
                    <a:pt x="716" y="1133"/>
                  </a:cubicBezTo>
                  <a:cubicBezTo>
                    <a:pt x="716" y="1084"/>
                    <a:pt x="742" y="1041"/>
                    <a:pt x="784" y="1019"/>
                  </a:cubicBezTo>
                  <a:cubicBezTo>
                    <a:pt x="963" y="926"/>
                    <a:pt x="1074" y="744"/>
                    <a:pt x="1074" y="543"/>
                  </a:cubicBezTo>
                  <a:cubicBezTo>
                    <a:pt x="1074" y="394"/>
                    <a:pt x="1015" y="256"/>
                    <a:pt x="907" y="154"/>
                  </a:cubicBezTo>
                  <a:close/>
                  <a:moveTo>
                    <a:pt x="668" y="1133"/>
                  </a:moveTo>
                  <a:cubicBezTo>
                    <a:pt x="668" y="1159"/>
                    <a:pt x="668" y="1159"/>
                    <a:pt x="668" y="1159"/>
                  </a:cubicBezTo>
                  <a:cubicBezTo>
                    <a:pt x="408" y="1159"/>
                    <a:pt x="408" y="1159"/>
                    <a:pt x="408" y="1159"/>
                  </a:cubicBezTo>
                  <a:cubicBezTo>
                    <a:pt x="408" y="1133"/>
                    <a:pt x="408" y="1133"/>
                    <a:pt x="408" y="1133"/>
                  </a:cubicBezTo>
                  <a:cubicBezTo>
                    <a:pt x="408" y="1123"/>
                    <a:pt x="408" y="1114"/>
                    <a:pt x="406" y="1104"/>
                  </a:cubicBezTo>
                  <a:cubicBezTo>
                    <a:pt x="670" y="1104"/>
                    <a:pt x="670" y="1104"/>
                    <a:pt x="670" y="1104"/>
                  </a:cubicBezTo>
                  <a:cubicBezTo>
                    <a:pt x="668" y="1114"/>
                    <a:pt x="668" y="1123"/>
                    <a:pt x="668" y="1133"/>
                  </a:cubicBezTo>
                  <a:close/>
                  <a:moveTo>
                    <a:pt x="668" y="1261"/>
                  </a:moveTo>
                  <a:cubicBezTo>
                    <a:pt x="667" y="1261"/>
                    <a:pt x="667" y="1261"/>
                    <a:pt x="666" y="1261"/>
                  </a:cubicBezTo>
                  <a:cubicBezTo>
                    <a:pt x="410" y="1261"/>
                    <a:pt x="410" y="1261"/>
                    <a:pt x="410" y="1261"/>
                  </a:cubicBezTo>
                  <a:cubicBezTo>
                    <a:pt x="409" y="1261"/>
                    <a:pt x="409" y="1261"/>
                    <a:pt x="408" y="1261"/>
                  </a:cubicBezTo>
                  <a:cubicBezTo>
                    <a:pt x="408" y="1207"/>
                    <a:pt x="408" y="1207"/>
                    <a:pt x="408" y="1207"/>
                  </a:cubicBezTo>
                  <a:cubicBezTo>
                    <a:pt x="668" y="1207"/>
                    <a:pt x="668" y="1207"/>
                    <a:pt x="668" y="1207"/>
                  </a:cubicBezTo>
                  <a:lnTo>
                    <a:pt x="668" y="1261"/>
                  </a:lnTo>
                  <a:close/>
                  <a:moveTo>
                    <a:pt x="538" y="1440"/>
                  </a:moveTo>
                  <a:cubicBezTo>
                    <a:pt x="518" y="1440"/>
                    <a:pt x="500" y="1428"/>
                    <a:pt x="491" y="1411"/>
                  </a:cubicBezTo>
                  <a:cubicBezTo>
                    <a:pt x="585" y="1411"/>
                    <a:pt x="585" y="1411"/>
                    <a:pt x="585" y="1411"/>
                  </a:cubicBezTo>
                  <a:cubicBezTo>
                    <a:pt x="576" y="1428"/>
                    <a:pt x="558" y="1440"/>
                    <a:pt x="538" y="1440"/>
                  </a:cubicBezTo>
                  <a:close/>
                  <a:moveTo>
                    <a:pt x="589" y="1363"/>
                  </a:moveTo>
                  <a:cubicBezTo>
                    <a:pt x="487" y="1363"/>
                    <a:pt x="487" y="1363"/>
                    <a:pt x="487" y="1363"/>
                  </a:cubicBezTo>
                  <a:cubicBezTo>
                    <a:pt x="453" y="1363"/>
                    <a:pt x="427" y="1343"/>
                    <a:pt x="415" y="1309"/>
                  </a:cubicBezTo>
                  <a:cubicBezTo>
                    <a:pt x="664" y="1309"/>
                    <a:pt x="664" y="1309"/>
                    <a:pt x="664" y="1309"/>
                  </a:cubicBezTo>
                  <a:cubicBezTo>
                    <a:pt x="654" y="1341"/>
                    <a:pt x="624" y="1363"/>
                    <a:pt x="589" y="1363"/>
                  </a:cubicBezTo>
                  <a:close/>
                  <a:moveTo>
                    <a:pt x="762" y="976"/>
                  </a:moveTo>
                  <a:cubicBezTo>
                    <a:pt x="728" y="994"/>
                    <a:pt x="701" y="1022"/>
                    <a:pt x="685" y="1056"/>
                  </a:cubicBezTo>
                  <a:cubicBezTo>
                    <a:pt x="391" y="1056"/>
                    <a:pt x="391" y="1056"/>
                    <a:pt x="391" y="1056"/>
                  </a:cubicBezTo>
                  <a:cubicBezTo>
                    <a:pt x="375" y="1022"/>
                    <a:pt x="349" y="994"/>
                    <a:pt x="314" y="976"/>
                  </a:cubicBezTo>
                  <a:cubicBezTo>
                    <a:pt x="235" y="935"/>
                    <a:pt x="168" y="873"/>
                    <a:pt x="121" y="796"/>
                  </a:cubicBezTo>
                  <a:cubicBezTo>
                    <a:pt x="73" y="717"/>
                    <a:pt x="48" y="626"/>
                    <a:pt x="50" y="533"/>
                  </a:cubicBezTo>
                  <a:cubicBezTo>
                    <a:pt x="53" y="410"/>
                    <a:pt x="102" y="294"/>
                    <a:pt x="188" y="204"/>
                  </a:cubicBezTo>
                  <a:cubicBezTo>
                    <a:pt x="275" y="115"/>
                    <a:pt x="390" y="62"/>
                    <a:pt x="512" y="55"/>
                  </a:cubicBezTo>
                  <a:cubicBezTo>
                    <a:pt x="521" y="55"/>
                    <a:pt x="529" y="55"/>
                    <a:pt x="538" y="55"/>
                  </a:cubicBezTo>
                  <a:cubicBezTo>
                    <a:pt x="664" y="55"/>
                    <a:pt x="782" y="102"/>
                    <a:pt x="874" y="189"/>
                  </a:cubicBezTo>
                  <a:cubicBezTo>
                    <a:pt x="972" y="282"/>
                    <a:pt x="1026" y="407"/>
                    <a:pt x="1026" y="543"/>
                  </a:cubicBezTo>
                  <a:cubicBezTo>
                    <a:pt x="1026" y="726"/>
                    <a:pt x="925" y="892"/>
                    <a:pt x="762" y="976"/>
                  </a:cubicBezTo>
                  <a:close/>
                  <a:moveTo>
                    <a:pt x="762" y="976"/>
                  </a:moveTo>
                  <a:cubicBezTo>
                    <a:pt x="762" y="976"/>
                    <a:pt x="762" y="976"/>
                    <a:pt x="762" y="976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168">
              <a:extLst>
                <a:ext uri="{FF2B5EF4-FFF2-40B4-BE49-F238E27FC236}">
                  <a16:creationId xmlns:a16="http://schemas.microsoft.com/office/drawing/2014/main" id="{6F0B2120-E2A9-475D-8653-F7B67F6663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75550" y="2700338"/>
              <a:ext cx="3132138" cy="3097213"/>
            </a:xfrm>
            <a:custGeom>
              <a:avLst/>
              <a:gdLst>
                <a:gd name="T0" fmla="*/ 653 w 714"/>
                <a:gd name="T1" fmla="*/ 281 h 713"/>
                <a:gd name="T2" fmla="*/ 627 w 714"/>
                <a:gd name="T3" fmla="*/ 193 h 713"/>
                <a:gd name="T4" fmla="*/ 627 w 714"/>
                <a:gd name="T5" fmla="*/ 122 h 713"/>
                <a:gd name="T6" fmla="*/ 521 w 714"/>
                <a:gd name="T7" fmla="*/ 86 h 713"/>
                <a:gd name="T8" fmla="*/ 432 w 714"/>
                <a:gd name="T9" fmla="*/ 61 h 713"/>
                <a:gd name="T10" fmla="*/ 383 w 714"/>
                <a:gd name="T11" fmla="*/ 0 h 713"/>
                <a:gd name="T12" fmla="*/ 282 w 714"/>
                <a:gd name="T13" fmla="*/ 49 h 713"/>
                <a:gd name="T14" fmla="*/ 201 w 714"/>
                <a:gd name="T15" fmla="*/ 94 h 713"/>
                <a:gd name="T16" fmla="*/ 123 w 714"/>
                <a:gd name="T17" fmla="*/ 86 h 713"/>
                <a:gd name="T18" fmla="*/ 72 w 714"/>
                <a:gd name="T19" fmla="*/ 157 h 713"/>
                <a:gd name="T20" fmla="*/ 94 w 714"/>
                <a:gd name="T21" fmla="*/ 200 h 713"/>
                <a:gd name="T22" fmla="*/ 50 w 714"/>
                <a:gd name="T23" fmla="*/ 281 h 713"/>
                <a:gd name="T24" fmla="*/ 0 w 714"/>
                <a:gd name="T25" fmla="*/ 382 h 713"/>
                <a:gd name="T26" fmla="*/ 61 w 714"/>
                <a:gd name="T27" fmla="*/ 432 h 713"/>
                <a:gd name="T28" fmla="*/ 87 w 714"/>
                <a:gd name="T29" fmla="*/ 521 h 713"/>
                <a:gd name="T30" fmla="*/ 87 w 714"/>
                <a:gd name="T31" fmla="*/ 591 h 713"/>
                <a:gd name="T32" fmla="*/ 158 w 714"/>
                <a:gd name="T33" fmla="*/ 641 h 713"/>
                <a:gd name="T34" fmla="*/ 201 w 714"/>
                <a:gd name="T35" fmla="*/ 619 h 713"/>
                <a:gd name="T36" fmla="*/ 282 w 714"/>
                <a:gd name="T37" fmla="*/ 664 h 713"/>
                <a:gd name="T38" fmla="*/ 383 w 714"/>
                <a:gd name="T39" fmla="*/ 713 h 713"/>
                <a:gd name="T40" fmla="*/ 432 w 714"/>
                <a:gd name="T41" fmla="*/ 653 h 713"/>
                <a:gd name="T42" fmla="*/ 521 w 714"/>
                <a:gd name="T43" fmla="*/ 627 h 713"/>
                <a:gd name="T44" fmla="*/ 591 w 714"/>
                <a:gd name="T45" fmla="*/ 627 h 713"/>
                <a:gd name="T46" fmla="*/ 642 w 714"/>
                <a:gd name="T47" fmla="*/ 556 h 713"/>
                <a:gd name="T48" fmla="*/ 620 w 714"/>
                <a:gd name="T49" fmla="*/ 513 h 713"/>
                <a:gd name="T50" fmla="*/ 664 w 714"/>
                <a:gd name="T51" fmla="*/ 432 h 713"/>
                <a:gd name="T52" fmla="*/ 714 w 714"/>
                <a:gd name="T53" fmla="*/ 331 h 713"/>
                <a:gd name="T54" fmla="*/ 666 w 714"/>
                <a:gd name="T55" fmla="*/ 382 h 713"/>
                <a:gd name="T56" fmla="*/ 634 w 714"/>
                <a:gd name="T57" fmla="*/ 384 h 713"/>
                <a:gd name="T58" fmla="*/ 569 w 714"/>
                <a:gd name="T59" fmla="*/ 503 h 713"/>
                <a:gd name="T60" fmla="*/ 593 w 714"/>
                <a:gd name="T61" fmla="*/ 555 h 713"/>
                <a:gd name="T62" fmla="*/ 593 w 714"/>
                <a:gd name="T63" fmla="*/ 557 h 713"/>
                <a:gd name="T64" fmla="*/ 555 w 714"/>
                <a:gd name="T65" fmla="*/ 593 h 713"/>
                <a:gd name="T66" fmla="*/ 503 w 714"/>
                <a:gd name="T67" fmla="*/ 569 h 713"/>
                <a:gd name="T68" fmla="*/ 384 w 714"/>
                <a:gd name="T69" fmla="*/ 633 h 713"/>
                <a:gd name="T70" fmla="*/ 383 w 714"/>
                <a:gd name="T71" fmla="*/ 665 h 713"/>
                <a:gd name="T72" fmla="*/ 330 w 714"/>
                <a:gd name="T73" fmla="*/ 664 h 713"/>
                <a:gd name="T74" fmla="*/ 310 w 714"/>
                <a:gd name="T75" fmla="*/ 610 h 713"/>
                <a:gd name="T76" fmla="*/ 197 w 714"/>
                <a:gd name="T77" fmla="*/ 565 h 713"/>
                <a:gd name="T78" fmla="*/ 159 w 714"/>
                <a:gd name="T79" fmla="*/ 593 h 713"/>
                <a:gd name="T80" fmla="*/ 121 w 714"/>
                <a:gd name="T81" fmla="*/ 557 h 713"/>
                <a:gd name="T82" fmla="*/ 121 w 714"/>
                <a:gd name="T83" fmla="*/ 555 h 713"/>
                <a:gd name="T84" fmla="*/ 145 w 714"/>
                <a:gd name="T85" fmla="*/ 503 h 713"/>
                <a:gd name="T86" fmla="*/ 80 w 714"/>
                <a:gd name="T87" fmla="*/ 384 h 713"/>
                <a:gd name="T88" fmla="*/ 48 w 714"/>
                <a:gd name="T89" fmla="*/ 382 h 713"/>
                <a:gd name="T90" fmla="*/ 50 w 714"/>
                <a:gd name="T91" fmla="*/ 329 h 713"/>
                <a:gd name="T92" fmla="*/ 104 w 714"/>
                <a:gd name="T93" fmla="*/ 310 h 713"/>
                <a:gd name="T94" fmla="*/ 142 w 714"/>
                <a:gd name="T95" fmla="*/ 180 h 713"/>
                <a:gd name="T96" fmla="*/ 120 w 714"/>
                <a:gd name="T97" fmla="*/ 157 h 713"/>
                <a:gd name="T98" fmla="*/ 157 w 714"/>
                <a:gd name="T99" fmla="*/ 120 h 713"/>
                <a:gd name="T100" fmla="*/ 180 w 714"/>
                <a:gd name="T101" fmla="*/ 142 h 713"/>
                <a:gd name="T102" fmla="*/ 310 w 714"/>
                <a:gd name="T103" fmla="*/ 103 h 713"/>
                <a:gd name="T104" fmla="*/ 330 w 714"/>
                <a:gd name="T105" fmla="*/ 49 h 713"/>
                <a:gd name="T106" fmla="*/ 383 w 714"/>
                <a:gd name="T107" fmla="*/ 48 h 713"/>
                <a:gd name="T108" fmla="*/ 384 w 714"/>
                <a:gd name="T109" fmla="*/ 80 h 713"/>
                <a:gd name="T110" fmla="*/ 503 w 714"/>
                <a:gd name="T111" fmla="*/ 144 h 713"/>
                <a:gd name="T112" fmla="*/ 555 w 714"/>
                <a:gd name="T113" fmla="*/ 120 h 713"/>
                <a:gd name="T114" fmla="*/ 593 w 714"/>
                <a:gd name="T115" fmla="*/ 156 h 713"/>
                <a:gd name="T116" fmla="*/ 593 w 714"/>
                <a:gd name="T117" fmla="*/ 159 h 713"/>
                <a:gd name="T118" fmla="*/ 569 w 714"/>
                <a:gd name="T119" fmla="*/ 211 h 713"/>
                <a:gd name="T120" fmla="*/ 634 w 714"/>
                <a:gd name="T121" fmla="*/ 329 h 713"/>
                <a:gd name="T122" fmla="*/ 666 w 714"/>
                <a:gd name="T123" fmla="*/ 331 h 713"/>
                <a:gd name="T124" fmla="*/ 666 w 714"/>
                <a:gd name="T125" fmla="*/ 382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14" h="713">
                  <a:moveTo>
                    <a:pt x="664" y="281"/>
                  </a:moveTo>
                  <a:cubicBezTo>
                    <a:pt x="653" y="281"/>
                    <a:pt x="653" y="281"/>
                    <a:pt x="653" y="281"/>
                  </a:cubicBezTo>
                  <a:cubicBezTo>
                    <a:pt x="646" y="253"/>
                    <a:pt x="635" y="226"/>
                    <a:pt x="620" y="200"/>
                  </a:cubicBezTo>
                  <a:cubicBezTo>
                    <a:pt x="627" y="193"/>
                    <a:pt x="627" y="193"/>
                    <a:pt x="627" y="193"/>
                  </a:cubicBezTo>
                  <a:cubicBezTo>
                    <a:pt x="637" y="183"/>
                    <a:pt x="642" y="171"/>
                    <a:pt x="642" y="157"/>
                  </a:cubicBezTo>
                  <a:cubicBezTo>
                    <a:pt x="642" y="144"/>
                    <a:pt x="637" y="132"/>
                    <a:pt x="627" y="122"/>
                  </a:cubicBezTo>
                  <a:cubicBezTo>
                    <a:pt x="591" y="86"/>
                    <a:pt x="591" y="86"/>
                    <a:pt x="591" y="86"/>
                  </a:cubicBezTo>
                  <a:cubicBezTo>
                    <a:pt x="572" y="67"/>
                    <a:pt x="540" y="67"/>
                    <a:pt x="521" y="86"/>
                  </a:cubicBezTo>
                  <a:cubicBezTo>
                    <a:pt x="513" y="94"/>
                    <a:pt x="513" y="94"/>
                    <a:pt x="513" y="94"/>
                  </a:cubicBezTo>
                  <a:cubicBezTo>
                    <a:pt x="488" y="79"/>
                    <a:pt x="461" y="68"/>
                    <a:pt x="432" y="61"/>
                  </a:cubicBezTo>
                  <a:cubicBezTo>
                    <a:pt x="432" y="49"/>
                    <a:pt x="432" y="49"/>
                    <a:pt x="432" y="49"/>
                  </a:cubicBezTo>
                  <a:cubicBezTo>
                    <a:pt x="432" y="22"/>
                    <a:pt x="410" y="0"/>
                    <a:pt x="383" y="0"/>
                  </a:cubicBezTo>
                  <a:cubicBezTo>
                    <a:pt x="331" y="0"/>
                    <a:pt x="331" y="0"/>
                    <a:pt x="331" y="0"/>
                  </a:cubicBezTo>
                  <a:cubicBezTo>
                    <a:pt x="304" y="0"/>
                    <a:pt x="282" y="22"/>
                    <a:pt x="282" y="49"/>
                  </a:cubicBezTo>
                  <a:cubicBezTo>
                    <a:pt x="282" y="61"/>
                    <a:pt x="282" y="61"/>
                    <a:pt x="282" y="61"/>
                  </a:cubicBezTo>
                  <a:cubicBezTo>
                    <a:pt x="253" y="68"/>
                    <a:pt x="226" y="79"/>
                    <a:pt x="201" y="94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74" y="67"/>
                    <a:pt x="142" y="67"/>
                    <a:pt x="123" y="86"/>
                  </a:cubicBezTo>
                  <a:cubicBezTo>
                    <a:pt x="87" y="122"/>
                    <a:pt x="87" y="122"/>
                    <a:pt x="87" y="122"/>
                  </a:cubicBezTo>
                  <a:cubicBezTo>
                    <a:pt x="77" y="132"/>
                    <a:pt x="72" y="144"/>
                    <a:pt x="72" y="157"/>
                  </a:cubicBezTo>
                  <a:cubicBezTo>
                    <a:pt x="72" y="171"/>
                    <a:pt x="77" y="183"/>
                    <a:pt x="87" y="193"/>
                  </a:cubicBezTo>
                  <a:cubicBezTo>
                    <a:pt x="94" y="200"/>
                    <a:pt x="94" y="200"/>
                    <a:pt x="94" y="200"/>
                  </a:cubicBezTo>
                  <a:cubicBezTo>
                    <a:pt x="79" y="226"/>
                    <a:pt x="68" y="253"/>
                    <a:pt x="61" y="281"/>
                  </a:cubicBezTo>
                  <a:cubicBezTo>
                    <a:pt x="50" y="281"/>
                    <a:pt x="50" y="281"/>
                    <a:pt x="50" y="281"/>
                  </a:cubicBezTo>
                  <a:cubicBezTo>
                    <a:pt x="22" y="281"/>
                    <a:pt x="0" y="304"/>
                    <a:pt x="0" y="331"/>
                  </a:cubicBezTo>
                  <a:cubicBezTo>
                    <a:pt x="0" y="382"/>
                    <a:pt x="0" y="382"/>
                    <a:pt x="0" y="382"/>
                  </a:cubicBezTo>
                  <a:cubicBezTo>
                    <a:pt x="0" y="410"/>
                    <a:pt x="22" y="432"/>
                    <a:pt x="50" y="432"/>
                  </a:cubicBezTo>
                  <a:cubicBezTo>
                    <a:pt x="61" y="432"/>
                    <a:pt x="61" y="432"/>
                    <a:pt x="61" y="432"/>
                  </a:cubicBezTo>
                  <a:cubicBezTo>
                    <a:pt x="68" y="460"/>
                    <a:pt x="79" y="488"/>
                    <a:pt x="94" y="513"/>
                  </a:cubicBezTo>
                  <a:cubicBezTo>
                    <a:pt x="87" y="521"/>
                    <a:pt x="87" y="521"/>
                    <a:pt x="87" y="521"/>
                  </a:cubicBezTo>
                  <a:cubicBezTo>
                    <a:pt x="77" y="530"/>
                    <a:pt x="72" y="542"/>
                    <a:pt x="72" y="556"/>
                  </a:cubicBezTo>
                  <a:cubicBezTo>
                    <a:pt x="72" y="569"/>
                    <a:pt x="77" y="581"/>
                    <a:pt x="87" y="591"/>
                  </a:cubicBezTo>
                  <a:cubicBezTo>
                    <a:pt x="123" y="627"/>
                    <a:pt x="123" y="627"/>
                    <a:pt x="123" y="627"/>
                  </a:cubicBezTo>
                  <a:cubicBezTo>
                    <a:pt x="132" y="636"/>
                    <a:pt x="145" y="641"/>
                    <a:pt x="158" y="641"/>
                  </a:cubicBezTo>
                  <a:cubicBezTo>
                    <a:pt x="171" y="641"/>
                    <a:pt x="184" y="636"/>
                    <a:pt x="193" y="627"/>
                  </a:cubicBezTo>
                  <a:cubicBezTo>
                    <a:pt x="201" y="619"/>
                    <a:pt x="201" y="619"/>
                    <a:pt x="201" y="619"/>
                  </a:cubicBezTo>
                  <a:cubicBezTo>
                    <a:pt x="226" y="634"/>
                    <a:pt x="253" y="645"/>
                    <a:pt x="282" y="653"/>
                  </a:cubicBezTo>
                  <a:cubicBezTo>
                    <a:pt x="282" y="664"/>
                    <a:pt x="282" y="664"/>
                    <a:pt x="282" y="664"/>
                  </a:cubicBezTo>
                  <a:cubicBezTo>
                    <a:pt x="282" y="691"/>
                    <a:pt x="304" y="713"/>
                    <a:pt x="331" y="713"/>
                  </a:cubicBezTo>
                  <a:cubicBezTo>
                    <a:pt x="383" y="713"/>
                    <a:pt x="383" y="713"/>
                    <a:pt x="383" y="713"/>
                  </a:cubicBezTo>
                  <a:cubicBezTo>
                    <a:pt x="410" y="713"/>
                    <a:pt x="432" y="691"/>
                    <a:pt x="432" y="664"/>
                  </a:cubicBezTo>
                  <a:cubicBezTo>
                    <a:pt x="432" y="653"/>
                    <a:pt x="432" y="653"/>
                    <a:pt x="432" y="653"/>
                  </a:cubicBezTo>
                  <a:cubicBezTo>
                    <a:pt x="461" y="645"/>
                    <a:pt x="488" y="634"/>
                    <a:pt x="513" y="619"/>
                  </a:cubicBezTo>
                  <a:cubicBezTo>
                    <a:pt x="521" y="627"/>
                    <a:pt x="521" y="627"/>
                    <a:pt x="521" y="627"/>
                  </a:cubicBezTo>
                  <a:cubicBezTo>
                    <a:pt x="530" y="636"/>
                    <a:pt x="543" y="641"/>
                    <a:pt x="556" y="641"/>
                  </a:cubicBezTo>
                  <a:cubicBezTo>
                    <a:pt x="569" y="641"/>
                    <a:pt x="582" y="636"/>
                    <a:pt x="591" y="627"/>
                  </a:cubicBezTo>
                  <a:cubicBezTo>
                    <a:pt x="627" y="591"/>
                    <a:pt x="627" y="591"/>
                    <a:pt x="627" y="591"/>
                  </a:cubicBezTo>
                  <a:cubicBezTo>
                    <a:pt x="637" y="581"/>
                    <a:pt x="642" y="569"/>
                    <a:pt x="642" y="556"/>
                  </a:cubicBezTo>
                  <a:cubicBezTo>
                    <a:pt x="642" y="542"/>
                    <a:pt x="637" y="530"/>
                    <a:pt x="627" y="521"/>
                  </a:cubicBezTo>
                  <a:cubicBezTo>
                    <a:pt x="620" y="513"/>
                    <a:pt x="620" y="513"/>
                    <a:pt x="620" y="513"/>
                  </a:cubicBezTo>
                  <a:cubicBezTo>
                    <a:pt x="635" y="488"/>
                    <a:pt x="646" y="460"/>
                    <a:pt x="653" y="432"/>
                  </a:cubicBezTo>
                  <a:cubicBezTo>
                    <a:pt x="664" y="432"/>
                    <a:pt x="664" y="432"/>
                    <a:pt x="664" y="432"/>
                  </a:cubicBezTo>
                  <a:cubicBezTo>
                    <a:pt x="692" y="432"/>
                    <a:pt x="714" y="410"/>
                    <a:pt x="714" y="382"/>
                  </a:cubicBezTo>
                  <a:cubicBezTo>
                    <a:pt x="714" y="331"/>
                    <a:pt x="714" y="331"/>
                    <a:pt x="714" y="331"/>
                  </a:cubicBezTo>
                  <a:cubicBezTo>
                    <a:pt x="714" y="304"/>
                    <a:pt x="692" y="281"/>
                    <a:pt x="664" y="281"/>
                  </a:cubicBezTo>
                  <a:close/>
                  <a:moveTo>
                    <a:pt x="666" y="382"/>
                  </a:moveTo>
                  <a:cubicBezTo>
                    <a:pt x="666" y="383"/>
                    <a:pt x="665" y="384"/>
                    <a:pt x="664" y="384"/>
                  </a:cubicBezTo>
                  <a:cubicBezTo>
                    <a:pt x="634" y="384"/>
                    <a:pt x="634" y="384"/>
                    <a:pt x="634" y="384"/>
                  </a:cubicBezTo>
                  <a:cubicBezTo>
                    <a:pt x="622" y="384"/>
                    <a:pt x="612" y="392"/>
                    <a:pt x="610" y="403"/>
                  </a:cubicBezTo>
                  <a:cubicBezTo>
                    <a:pt x="604" y="439"/>
                    <a:pt x="590" y="473"/>
                    <a:pt x="569" y="503"/>
                  </a:cubicBezTo>
                  <a:cubicBezTo>
                    <a:pt x="563" y="512"/>
                    <a:pt x="564" y="525"/>
                    <a:pt x="572" y="533"/>
                  </a:cubicBezTo>
                  <a:cubicBezTo>
                    <a:pt x="593" y="555"/>
                    <a:pt x="593" y="555"/>
                    <a:pt x="593" y="555"/>
                  </a:cubicBezTo>
                  <a:cubicBezTo>
                    <a:pt x="594" y="555"/>
                    <a:pt x="594" y="555"/>
                    <a:pt x="594" y="556"/>
                  </a:cubicBezTo>
                  <a:cubicBezTo>
                    <a:pt x="594" y="556"/>
                    <a:pt x="594" y="557"/>
                    <a:pt x="593" y="557"/>
                  </a:cubicBezTo>
                  <a:cubicBezTo>
                    <a:pt x="557" y="593"/>
                    <a:pt x="557" y="593"/>
                    <a:pt x="557" y="593"/>
                  </a:cubicBezTo>
                  <a:cubicBezTo>
                    <a:pt x="557" y="594"/>
                    <a:pt x="556" y="594"/>
                    <a:pt x="555" y="593"/>
                  </a:cubicBezTo>
                  <a:cubicBezTo>
                    <a:pt x="534" y="572"/>
                    <a:pt x="534" y="572"/>
                    <a:pt x="534" y="572"/>
                  </a:cubicBezTo>
                  <a:cubicBezTo>
                    <a:pt x="525" y="563"/>
                    <a:pt x="512" y="562"/>
                    <a:pt x="503" y="569"/>
                  </a:cubicBezTo>
                  <a:cubicBezTo>
                    <a:pt x="473" y="589"/>
                    <a:pt x="440" y="603"/>
                    <a:pt x="404" y="610"/>
                  </a:cubicBezTo>
                  <a:cubicBezTo>
                    <a:pt x="392" y="612"/>
                    <a:pt x="384" y="622"/>
                    <a:pt x="384" y="633"/>
                  </a:cubicBezTo>
                  <a:cubicBezTo>
                    <a:pt x="384" y="664"/>
                    <a:pt x="384" y="664"/>
                    <a:pt x="384" y="664"/>
                  </a:cubicBezTo>
                  <a:cubicBezTo>
                    <a:pt x="384" y="665"/>
                    <a:pt x="383" y="665"/>
                    <a:pt x="383" y="665"/>
                  </a:cubicBezTo>
                  <a:cubicBezTo>
                    <a:pt x="331" y="665"/>
                    <a:pt x="331" y="665"/>
                    <a:pt x="331" y="665"/>
                  </a:cubicBezTo>
                  <a:cubicBezTo>
                    <a:pt x="331" y="665"/>
                    <a:pt x="330" y="665"/>
                    <a:pt x="330" y="664"/>
                  </a:cubicBezTo>
                  <a:cubicBezTo>
                    <a:pt x="330" y="633"/>
                    <a:pt x="330" y="633"/>
                    <a:pt x="330" y="633"/>
                  </a:cubicBezTo>
                  <a:cubicBezTo>
                    <a:pt x="330" y="622"/>
                    <a:pt x="322" y="612"/>
                    <a:pt x="310" y="610"/>
                  </a:cubicBezTo>
                  <a:cubicBezTo>
                    <a:pt x="274" y="603"/>
                    <a:pt x="241" y="589"/>
                    <a:pt x="211" y="569"/>
                  </a:cubicBezTo>
                  <a:cubicBezTo>
                    <a:pt x="207" y="566"/>
                    <a:pt x="202" y="565"/>
                    <a:pt x="197" y="565"/>
                  </a:cubicBezTo>
                  <a:cubicBezTo>
                    <a:pt x="191" y="565"/>
                    <a:pt x="185" y="567"/>
                    <a:pt x="180" y="572"/>
                  </a:cubicBezTo>
                  <a:cubicBezTo>
                    <a:pt x="159" y="593"/>
                    <a:pt x="159" y="593"/>
                    <a:pt x="159" y="593"/>
                  </a:cubicBezTo>
                  <a:cubicBezTo>
                    <a:pt x="158" y="594"/>
                    <a:pt x="157" y="594"/>
                    <a:pt x="157" y="593"/>
                  </a:cubicBezTo>
                  <a:cubicBezTo>
                    <a:pt x="121" y="557"/>
                    <a:pt x="121" y="557"/>
                    <a:pt x="121" y="557"/>
                  </a:cubicBezTo>
                  <a:cubicBezTo>
                    <a:pt x="120" y="557"/>
                    <a:pt x="120" y="556"/>
                    <a:pt x="120" y="556"/>
                  </a:cubicBezTo>
                  <a:cubicBezTo>
                    <a:pt x="120" y="555"/>
                    <a:pt x="120" y="555"/>
                    <a:pt x="121" y="555"/>
                  </a:cubicBezTo>
                  <a:cubicBezTo>
                    <a:pt x="142" y="533"/>
                    <a:pt x="142" y="533"/>
                    <a:pt x="142" y="533"/>
                  </a:cubicBezTo>
                  <a:cubicBezTo>
                    <a:pt x="150" y="525"/>
                    <a:pt x="151" y="512"/>
                    <a:pt x="145" y="503"/>
                  </a:cubicBezTo>
                  <a:cubicBezTo>
                    <a:pt x="124" y="473"/>
                    <a:pt x="110" y="439"/>
                    <a:pt x="104" y="403"/>
                  </a:cubicBezTo>
                  <a:cubicBezTo>
                    <a:pt x="102" y="392"/>
                    <a:pt x="92" y="384"/>
                    <a:pt x="80" y="384"/>
                  </a:cubicBezTo>
                  <a:cubicBezTo>
                    <a:pt x="50" y="384"/>
                    <a:pt x="50" y="384"/>
                    <a:pt x="50" y="384"/>
                  </a:cubicBezTo>
                  <a:cubicBezTo>
                    <a:pt x="49" y="384"/>
                    <a:pt x="48" y="383"/>
                    <a:pt x="48" y="382"/>
                  </a:cubicBezTo>
                  <a:cubicBezTo>
                    <a:pt x="48" y="331"/>
                    <a:pt x="48" y="331"/>
                    <a:pt x="48" y="331"/>
                  </a:cubicBezTo>
                  <a:cubicBezTo>
                    <a:pt x="48" y="330"/>
                    <a:pt x="49" y="329"/>
                    <a:pt x="50" y="329"/>
                  </a:cubicBezTo>
                  <a:cubicBezTo>
                    <a:pt x="80" y="329"/>
                    <a:pt x="80" y="329"/>
                    <a:pt x="80" y="329"/>
                  </a:cubicBezTo>
                  <a:cubicBezTo>
                    <a:pt x="92" y="329"/>
                    <a:pt x="102" y="321"/>
                    <a:pt x="104" y="310"/>
                  </a:cubicBezTo>
                  <a:cubicBezTo>
                    <a:pt x="110" y="274"/>
                    <a:pt x="124" y="241"/>
                    <a:pt x="145" y="211"/>
                  </a:cubicBezTo>
                  <a:cubicBezTo>
                    <a:pt x="151" y="201"/>
                    <a:pt x="150" y="188"/>
                    <a:pt x="142" y="180"/>
                  </a:cubicBezTo>
                  <a:cubicBezTo>
                    <a:pt x="121" y="159"/>
                    <a:pt x="121" y="159"/>
                    <a:pt x="121" y="159"/>
                  </a:cubicBezTo>
                  <a:cubicBezTo>
                    <a:pt x="120" y="158"/>
                    <a:pt x="120" y="158"/>
                    <a:pt x="120" y="157"/>
                  </a:cubicBezTo>
                  <a:cubicBezTo>
                    <a:pt x="120" y="157"/>
                    <a:pt x="120" y="157"/>
                    <a:pt x="121" y="156"/>
                  </a:cubicBezTo>
                  <a:cubicBezTo>
                    <a:pt x="157" y="120"/>
                    <a:pt x="157" y="120"/>
                    <a:pt x="157" y="120"/>
                  </a:cubicBezTo>
                  <a:cubicBezTo>
                    <a:pt x="157" y="120"/>
                    <a:pt x="158" y="120"/>
                    <a:pt x="159" y="120"/>
                  </a:cubicBezTo>
                  <a:cubicBezTo>
                    <a:pt x="180" y="142"/>
                    <a:pt x="180" y="142"/>
                    <a:pt x="180" y="142"/>
                  </a:cubicBezTo>
                  <a:cubicBezTo>
                    <a:pt x="189" y="150"/>
                    <a:pt x="202" y="151"/>
                    <a:pt x="211" y="144"/>
                  </a:cubicBezTo>
                  <a:cubicBezTo>
                    <a:pt x="241" y="124"/>
                    <a:pt x="274" y="110"/>
                    <a:pt x="310" y="103"/>
                  </a:cubicBezTo>
                  <a:cubicBezTo>
                    <a:pt x="322" y="101"/>
                    <a:pt x="330" y="91"/>
                    <a:pt x="330" y="80"/>
                  </a:cubicBezTo>
                  <a:cubicBezTo>
                    <a:pt x="330" y="49"/>
                    <a:pt x="330" y="49"/>
                    <a:pt x="330" y="49"/>
                  </a:cubicBezTo>
                  <a:cubicBezTo>
                    <a:pt x="330" y="49"/>
                    <a:pt x="331" y="48"/>
                    <a:pt x="331" y="48"/>
                  </a:cubicBezTo>
                  <a:cubicBezTo>
                    <a:pt x="383" y="48"/>
                    <a:pt x="383" y="48"/>
                    <a:pt x="383" y="48"/>
                  </a:cubicBezTo>
                  <a:cubicBezTo>
                    <a:pt x="383" y="48"/>
                    <a:pt x="384" y="49"/>
                    <a:pt x="384" y="49"/>
                  </a:cubicBezTo>
                  <a:cubicBezTo>
                    <a:pt x="384" y="80"/>
                    <a:pt x="384" y="80"/>
                    <a:pt x="384" y="80"/>
                  </a:cubicBezTo>
                  <a:cubicBezTo>
                    <a:pt x="384" y="91"/>
                    <a:pt x="392" y="101"/>
                    <a:pt x="404" y="103"/>
                  </a:cubicBezTo>
                  <a:cubicBezTo>
                    <a:pt x="440" y="110"/>
                    <a:pt x="473" y="124"/>
                    <a:pt x="503" y="144"/>
                  </a:cubicBezTo>
                  <a:cubicBezTo>
                    <a:pt x="512" y="151"/>
                    <a:pt x="525" y="150"/>
                    <a:pt x="534" y="142"/>
                  </a:cubicBezTo>
                  <a:cubicBezTo>
                    <a:pt x="555" y="120"/>
                    <a:pt x="555" y="120"/>
                    <a:pt x="555" y="120"/>
                  </a:cubicBezTo>
                  <a:cubicBezTo>
                    <a:pt x="556" y="120"/>
                    <a:pt x="557" y="120"/>
                    <a:pt x="557" y="120"/>
                  </a:cubicBezTo>
                  <a:cubicBezTo>
                    <a:pt x="593" y="156"/>
                    <a:pt x="593" y="156"/>
                    <a:pt x="593" y="156"/>
                  </a:cubicBezTo>
                  <a:cubicBezTo>
                    <a:pt x="594" y="157"/>
                    <a:pt x="594" y="157"/>
                    <a:pt x="594" y="157"/>
                  </a:cubicBezTo>
                  <a:cubicBezTo>
                    <a:pt x="594" y="158"/>
                    <a:pt x="594" y="158"/>
                    <a:pt x="593" y="159"/>
                  </a:cubicBezTo>
                  <a:cubicBezTo>
                    <a:pt x="572" y="180"/>
                    <a:pt x="572" y="180"/>
                    <a:pt x="572" y="180"/>
                  </a:cubicBezTo>
                  <a:cubicBezTo>
                    <a:pt x="564" y="188"/>
                    <a:pt x="563" y="201"/>
                    <a:pt x="569" y="211"/>
                  </a:cubicBezTo>
                  <a:cubicBezTo>
                    <a:pt x="590" y="241"/>
                    <a:pt x="604" y="274"/>
                    <a:pt x="610" y="310"/>
                  </a:cubicBezTo>
                  <a:cubicBezTo>
                    <a:pt x="612" y="321"/>
                    <a:pt x="622" y="329"/>
                    <a:pt x="634" y="329"/>
                  </a:cubicBezTo>
                  <a:cubicBezTo>
                    <a:pt x="664" y="329"/>
                    <a:pt x="664" y="329"/>
                    <a:pt x="664" y="329"/>
                  </a:cubicBezTo>
                  <a:cubicBezTo>
                    <a:pt x="665" y="329"/>
                    <a:pt x="666" y="330"/>
                    <a:pt x="666" y="331"/>
                  </a:cubicBezTo>
                  <a:lnTo>
                    <a:pt x="666" y="382"/>
                  </a:lnTo>
                  <a:close/>
                  <a:moveTo>
                    <a:pt x="666" y="382"/>
                  </a:moveTo>
                  <a:cubicBezTo>
                    <a:pt x="666" y="382"/>
                    <a:pt x="666" y="382"/>
                    <a:pt x="666" y="382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169">
              <a:extLst>
                <a:ext uri="{FF2B5EF4-FFF2-40B4-BE49-F238E27FC236}">
                  <a16:creationId xmlns:a16="http://schemas.microsoft.com/office/drawing/2014/main" id="{5CCADD79-0D60-48C8-A5A4-C704230199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51825" y="3365501"/>
              <a:ext cx="1781175" cy="1766888"/>
            </a:xfrm>
            <a:custGeom>
              <a:avLst/>
              <a:gdLst>
                <a:gd name="T0" fmla="*/ 203 w 406"/>
                <a:gd name="T1" fmla="*/ 0 h 407"/>
                <a:gd name="T2" fmla="*/ 0 w 406"/>
                <a:gd name="T3" fmla="*/ 204 h 407"/>
                <a:gd name="T4" fmla="*/ 203 w 406"/>
                <a:gd name="T5" fmla="*/ 407 h 407"/>
                <a:gd name="T6" fmla="*/ 406 w 406"/>
                <a:gd name="T7" fmla="*/ 204 h 407"/>
                <a:gd name="T8" fmla="*/ 203 w 406"/>
                <a:gd name="T9" fmla="*/ 0 h 407"/>
                <a:gd name="T10" fmla="*/ 203 w 406"/>
                <a:gd name="T11" fmla="*/ 359 h 407"/>
                <a:gd name="T12" fmla="*/ 48 w 406"/>
                <a:gd name="T13" fmla="*/ 204 h 407"/>
                <a:gd name="T14" fmla="*/ 203 w 406"/>
                <a:gd name="T15" fmla="*/ 48 h 407"/>
                <a:gd name="T16" fmla="*/ 358 w 406"/>
                <a:gd name="T17" fmla="*/ 204 h 407"/>
                <a:gd name="T18" fmla="*/ 203 w 406"/>
                <a:gd name="T19" fmla="*/ 359 h 407"/>
                <a:gd name="T20" fmla="*/ 203 w 406"/>
                <a:gd name="T21" fmla="*/ 359 h 407"/>
                <a:gd name="T22" fmla="*/ 203 w 406"/>
                <a:gd name="T23" fmla="*/ 359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6" h="407">
                  <a:moveTo>
                    <a:pt x="203" y="0"/>
                  </a:moveTo>
                  <a:cubicBezTo>
                    <a:pt x="91" y="0"/>
                    <a:pt x="0" y="92"/>
                    <a:pt x="0" y="204"/>
                  </a:cubicBezTo>
                  <a:cubicBezTo>
                    <a:pt x="0" y="316"/>
                    <a:pt x="91" y="407"/>
                    <a:pt x="203" y="407"/>
                  </a:cubicBezTo>
                  <a:cubicBezTo>
                    <a:pt x="315" y="407"/>
                    <a:pt x="406" y="316"/>
                    <a:pt x="406" y="204"/>
                  </a:cubicBezTo>
                  <a:cubicBezTo>
                    <a:pt x="406" y="92"/>
                    <a:pt x="315" y="0"/>
                    <a:pt x="203" y="0"/>
                  </a:cubicBezTo>
                  <a:close/>
                  <a:moveTo>
                    <a:pt x="203" y="359"/>
                  </a:moveTo>
                  <a:cubicBezTo>
                    <a:pt x="117" y="359"/>
                    <a:pt x="48" y="289"/>
                    <a:pt x="48" y="204"/>
                  </a:cubicBezTo>
                  <a:cubicBezTo>
                    <a:pt x="48" y="118"/>
                    <a:pt x="117" y="48"/>
                    <a:pt x="203" y="48"/>
                  </a:cubicBezTo>
                  <a:cubicBezTo>
                    <a:pt x="289" y="48"/>
                    <a:pt x="358" y="118"/>
                    <a:pt x="358" y="204"/>
                  </a:cubicBezTo>
                  <a:cubicBezTo>
                    <a:pt x="358" y="289"/>
                    <a:pt x="289" y="359"/>
                    <a:pt x="203" y="359"/>
                  </a:cubicBezTo>
                  <a:close/>
                  <a:moveTo>
                    <a:pt x="203" y="359"/>
                  </a:moveTo>
                  <a:cubicBezTo>
                    <a:pt x="203" y="359"/>
                    <a:pt x="203" y="359"/>
                    <a:pt x="203" y="359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170">
              <a:extLst>
                <a:ext uri="{FF2B5EF4-FFF2-40B4-BE49-F238E27FC236}">
                  <a16:creationId xmlns:a16="http://schemas.microsoft.com/office/drawing/2014/main" id="{3B3F8FB8-4DF7-4946-AC6E-88742DAB7A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97913" y="3813176"/>
              <a:ext cx="887413" cy="871538"/>
            </a:xfrm>
            <a:custGeom>
              <a:avLst/>
              <a:gdLst>
                <a:gd name="T0" fmla="*/ 101 w 202"/>
                <a:gd name="T1" fmla="*/ 0 h 201"/>
                <a:gd name="T2" fmla="*/ 0 w 202"/>
                <a:gd name="T3" fmla="*/ 101 h 201"/>
                <a:gd name="T4" fmla="*/ 101 w 202"/>
                <a:gd name="T5" fmla="*/ 201 h 201"/>
                <a:gd name="T6" fmla="*/ 202 w 202"/>
                <a:gd name="T7" fmla="*/ 101 h 201"/>
                <a:gd name="T8" fmla="*/ 101 w 202"/>
                <a:gd name="T9" fmla="*/ 0 h 201"/>
                <a:gd name="T10" fmla="*/ 101 w 202"/>
                <a:gd name="T11" fmla="*/ 153 h 201"/>
                <a:gd name="T12" fmla="*/ 48 w 202"/>
                <a:gd name="T13" fmla="*/ 101 h 201"/>
                <a:gd name="T14" fmla="*/ 101 w 202"/>
                <a:gd name="T15" fmla="*/ 48 h 201"/>
                <a:gd name="T16" fmla="*/ 154 w 202"/>
                <a:gd name="T17" fmla="*/ 101 h 201"/>
                <a:gd name="T18" fmla="*/ 101 w 202"/>
                <a:gd name="T19" fmla="*/ 153 h 201"/>
                <a:gd name="T20" fmla="*/ 101 w 202"/>
                <a:gd name="T21" fmla="*/ 153 h 201"/>
                <a:gd name="T22" fmla="*/ 101 w 202"/>
                <a:gd name="T23" fmla="*/ 153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2" h="201">
                  <a:moveTo>
                    <a:pt x="101" y="0"/>
                  </a:moveTo>
                  <a:cubicBezTo>
                    <a:pt x="45" y="0"/>
                    <a:pt x="0" y="45"/>
                    <a:pt x="0" y="101"/>
                  </a:cubicBezTo>
                  <a:cubicBezTo>
                    <a:pt x="0" y="156"/>
                    <a:pt x="45" y="201"/>
                    <a:pt x="101" y="201"/>
                  </a:cubicBezTo>
                  <a:cubicBezTo>
                    <a:pt x="157" y="201"/>
                    <a:pt x="202" y="156"/>
                    <a:pt x="202" y="101"/>
                  </a:cubicBezTo>
                  <a:cubicBezTo>
                    <a:pt x="202" y="45"/>
                    <a:pt x="157" y="0"/>
                    <a:pt x="101" y="0"/>
                  </a:cubicBezTo>
                  <a:close/>
                  <a:moveTo>
                    <a:pt x="101" y="153"/>
                  </a:moveTo>
                  <a:cubicBezTo>
                    <a:pt x="72" y="153"/>
                    <a:pt x="48" y="130"/>
                    <a:pt x="48" y="101"/>
                  </a:cubicBezTo>
                  <a:cubicBezTo>
                    <a:pt x="48" y="71"/>
                    <a:pt x="72" y="48"/>
                    <a:pt x="101" y="48"/>
                  </a:cubicBezTo>
                  <a:cubicBezTo>
                    <a:pt x="130" y="48"/>
                    <a:pt x="154" y="71"/>
                    <a:pt x="154" y="101"/>
                  </a:cubicBezTo>
                  <a:cubicBezTo>
                    <a:pt x="154" y="130"/>
                    <a:pt x="130" y="153"/>
                    <a:pt x="101" y="153"/>
                  </a:cubicBezTo>
                  <a:close/>
                  <a:moveTo>
                    <a:pt x="101" y="153"/>
                  </a:moveTo>
                  <a:cubicBezTo>
                    <a:pt x="101" y="153"/>
                    <a:pt x="101" y="153"/>
                    <a:pt x="101" y="153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96" name="Овал 95">
            <a:extLst>
              <a:ext uri="{FF2B5EF4-FFF2-40B4-BE49-F238E27FC236}">
                <a16:creationId xmlns:a16="http://schemas.microsoft.com/office/drawing/2014/main" id="{45466181-E8E8-4066-860A-2EEA96D745B9}"/>
              </a:ext>
            </a:extLst>
          </p:cNvPr>
          <p:cNvSpPr/>
          <p:nvPr/>
        </p:nvSpPr>
        <p:spPr>
          <a:xfrm>
            <a:off x="528258" y="3400092"/>
            <a:ext cx="459435" cy="4414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97" name="Group 222">
            <a:extLst>
              <a:ext uri="{FF2B5EF4-FFF2-40B4-BE49-F238E27FC236}">
                <a16:creationId xmlns:a16="http://schemas.microsoft.com/office/drawing/2014/main" id="{23A8D641-5A60-4146-B8FC-CBF84DB5B5C1}"/>
              </a:ext>
            </a:extLst>
          </p:cNvPr>
          <p:cNvGrpSpPr>
            <a:grpSpLocks noChangeAspect="1"/>
          </p:cNvGrpSpPr>
          <p:nvPr/>
        </p:nvGrpSpPr>
        <p:grpSpPr>
          <a:xfrm>
            <a:off x="623526" y="3443106"/>
            <a:ext cx="266338" cy="365227"/>
            <a:chOff x="6781800" y="1893888"/>
            <a:chExt cx="4711700" cy="6461125"/>
          </a:xfrm>
        </p:grpSpPr>
        <p:sp>
          <p:nvSpPr>
            <p:cNvPr id="98" name="Oval 221">
              <a:extLst>
                <a:ext uri="{FF2B5EF4-FFF2-40B4-BE49-F238E27FC236}">
                  <a16:creationId xmlns:a16="http://schemas.microsoft.com/office/drawing/2014/main" id="{0478CA8F-DE77-4C3F-ACA5-A5E002F6EFE8}"/>
                </a:ext>
              </a:extLst>
            </p:cNvPr>
            <p:cNvSpPr/>
            <p:nvPr/>
          </p:nvSpPr>
          <p:spPr>
            <a:xfrm>
              <a:off x="8288508" y="3300378"/>
              <a:ext cx="2137398" cy="2137398"/>
            </a:xfrm>
            <a:prstGeom prst="ellipse">
              <a:avLst/>
            </a:prstGeom>
            <a:solidFill>
              <a:schemeClr val="accent2"/>
            </a:solidFill>
            <a:ln w="2540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9" name="Freeform 167">
              <a:extLst>
                <a:ext uri="{FF2B5EF4-FFF2-40B4-BE49-F238E27FC236}">
                  <a16:creationId xmlns:a16="http://schemas.microsoft.com/office/drawing/2014/main" id="{BEF4B39A-781E-4085-9EE7-0C84C28489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81800" y="1893888"/>
              <a:ext cx="4711700" cy="6461125"/>
            </a:xfrm>
            <a:custGeom>
              <a:avLst/>
              <a:gdLst>
                <a:gd name="T0" fmla="*/ 907 w 1074"/>
                <a:gd name="T1" fmla="*/ 154 h 1488"/>
                <a:gd name="T2" fmla="*/ 509 w 1074"/>
                <a:gd name="T3" fmla="*/ 7 h 1488"/>
                <a:gd name="T4" fmla="*/ 154 w 1074"/>
                <a:gd name="T5" fmla="*/ 171 h 1488"/>
                <a:gd name="T6" fmla="*/ 2 w 1074"/>
                <a:gd name="T7" fmla="*/ 532 h 1488"/>
                <a:gd name="T8" fmla="*/ 80 w 1074"/>
                <a:gd name="T9" fmla="*/ 821 h 1488"/>
                <a:gd name="T10" fmla="*/ 292 w 1074"/>
                <a:gd name="T11" fmla="*/ 1019 h 1488"/>
                <a:gd name="T12" fmla="*/ 360 w 1074"/>
                <a:gd name="T13" fmla="*/ 1133 h 1488"/>
                <a:gd name="T14" fmla="*/ 360 w 1074"/>
                <a:gd name="T15" fmla="*/ 1267 h 1488"/>
                <a:gd name="T16" fmla="*/ 438 w 1074"/>
                <a:gd name="T17" fmla="*/ 1401 h 1488"/>
                <a:gd name="T18" fmla="*/ 538 w 1074"/>
                <a:gd name="T19" fmla="*/ 1488 h 1488"/>
                <a:gd name="T20" fmla="*/ 638 w 1074"/>
                <a:gd name="T21" fmla="*/ 1402 h 1488"/>
                <a:gd name="T22" fmla="*/ 716 w 1074"/>
                <a:gd name="T23" fmla="*/ 1285 h 1488"/>
                <a:gd name="T24" fmla="*/ 716 w 1074"/>
                <a:gd name="T25" fmla="*/ 1133 h 1488"/>
                <a:gd name="T26" fmla="*/ 784 w 1074"/>
                <a:gd name="T27" fmla="*/ 1019 h 1488"/>
                <a:gd name="T28" fmla="*/ 1074 w 1074"/>
                <a:gd name="T29" fmla="*/ 543 h 1488"/>
                <a:gd name="T30" fmla="*/ 907 w 1074"/>
                <a:gd name="T31" fmla="*/ 154 h 1488"/>
                <a:gd name="T32" fmla="*/ 668 w 1074"/>
                <a:gd name="T33" fmla="*/ 1133 h 1488"/>
                <a:gd name="T34" fmla="*/ 668 w 1074"/>
                <a:gd name="T35" fmla="*/ 1159 h 1488"/>
                <a:gd name="T36" fmla="*/ 408 w 1074"/>
                <a:gd name="T37" fmla="*/ 1159 h 1488"/>
                <a:gd name="T38" fmla="*/ 408 w 1074"/>
                <a:gd name="T39" fmla="*/ 1133 h 1488"/>
                <a:gd name="T40" fmla="*/ 406 w 1074"/>
                <a:gd name="T41" fmla="*/ 1104 h 1488"/>
                <a:gd name="T42" fmla="*/ 670 w 1074"/>
                <a:gd name="T43" fmla="*/ 1104 h 1488"/>
                <a:gd name="T44" fmla="*/ 668 w 1074"/>
                <a:gd name="T45" fmla="*/ 1133 h 1488"/>
                <a:gd name="T46" fmla="*/ 668 w 1074"/>
                <a:gd name="T47" fmla="*/ 1261 h 1488"/>
                <a:gd name="T48" fmla="*/ 666 w 1074"/>
                <a:gd name="T49" fmla="*/ 1261 h 1488"/>
                <a:gd name="T50" fmla="*/ 410 w 1074"/>
                <a:gd name="T51" fmla="*/ 1261 h 1488"/>
                <a:gd name="T52" fmla="*/ 408 w 1074"/>
                <a:gd name="T53" fmla="*/ 1261 h 1488"/>
                <a:gd name="T54" fmla="*/ 408 w 1074"/>
                <a:gd name="T55" fmla="*/ 1207 h 1488"/>
                <a:gd name="T56" fmla="*/ 668 w 1074"/>
                <a:gd name="T57" fmla="*/ 1207 h 1488"/>
                <a:gd name="T58" fmla="*/ 668 w 1074"/>
                <a:gd name="T59" fmla="*/ 1261 h 1488"/>
                <a:gd name="T60" fmla="*/ 538 w 1074"/>
                <a:gd name="T61" fmla="*/ 1440 h 1488"/>
                <a:gd name="T62" fmla="*/ 491 w 1074"/>
                <a:gd name="T63" fmla="*/ 1411 h 1488"/>
                <a:gd name="T64" fmla="*/ 585 w 1074"/>
                <a:gd name="T65" fmla="*/ 1411 h 1488"/>
                <a:gd name="T66" fmla="*/ 538 w 1074"/>
                <a:gd name="T67" fmla="*/ 1440 h 1488"/>
                <a:gd name="T68" fmla="*/ 589 w 1074"/>
                <a:gd name="T69" fmla="*/ 1363 h 1488"/>
                <a:gd name="T70" fmla="*/ 487 w 1074"/>
                <a:gd name="T71" fmla="*/ 1363 h 1488"/>
                <a:gd name="T72" fmla="*/ 415 w 1074"/>
                <a:gd name="T73" fmla="*/ 1309 h 1488"/>
                <a:gd name="T74" fmla="*/ 664 w 1074"/>
                <a:gd name="T75" fmla="*/ 1309 h 1488"/>
                <a:gd name="T76" fmla="*/ 589 w 1074"/>
                <a:gd name="T77" fmla="*/ 1363 h 1488"/>
                <a:gd name="T78" fmla="*/ 762 w 1074"/>
                <a:gd name="T79" fmla="*/ 976 h 1488"/>
                <a:gd name="T80" fmla="*/ 685 w 1074"/>
                <a:gd name="T81" fmla="*/ 1056 h 1488"/>
                <a:gd name="T82" fmla="*/ 391 w 1074"/>
                <a:gd name="T83" fmla="*/ 1056 h 1488"/>
                <a:gd name="T84" fmla="*/ 314 w 1074"/>
                <a:gd name="T85" fmla="*/ 976 h 1488"/>
                <a:gd name="T86" fmla="*/ 121 w 1074"/>
                <a:gd name="T87" fmla="*/ 796 h 1488"/>
                <a:gd name="T88" fmla="*/ 50 w 1074"/>
                <a:gd name="T89" fmla="*/ 533 h 1488"/>
                <a:gd name="T90" fmla="*/ 188 w 1074"/>
                <a:gd name="T91" fmla="*/ 204 h 1488"/>
                <a:gd name="T92" fmla="*/ 512 w 1074"/>
                <a:gd name="T93" fmla="*/ 55 h 1488"/>
                <a:gd name="T94" fmla="*/ 538 w 1074"/>
                <a:gd name="T95" fmla="*/ 55 h 1488"/>
                <a:gd name="T96" fmla="*/ 874 w 1074"/>
                <a:gd name="T97" fmla="*/ 189 h 1488"/>
                <a:gd name="T98" fmla="*/ 1026 w 1074"/>
                <a:gd name="T99" fmla="*/ 543 h 1488"/>
                <a:gd name="T100" fmla="*/ 762 w 1074"/>
                <a:gd name="T101" fmla="*/ 976 h 1488"/>
                <a:gd name="T102" fmla="*/ 762 w 1074"/>
                <a:gd name="T103" fmla="*/ 976 h 1488"/>
                <a:gd name="T104" fmla="*/ 762 w 1074"/>
                <a:gd name="T105" fmla="*/ 976 h 1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74" h="1488">
                  <a:moveTo>
                    <a:pt x="907" y="154"/>
                  </a:moveTo>
                  <a:cubicBezTo>
                    <a:pt x="799" y="52"/>
                    <a:pt x="658" y="0"/>
                    <a:pt x="509" y="7"/>
                  </a:cubicBezTo>
                  <a:cubicBezTo>
                    <a:pt x="375" y="14"/>
                    <a:pt x="249" y="72"/>
                    <a:pt x="154" y="171"/>
                  </a:cubicBezTo>
                  <a:cubicBezTo>
                    <a:pt x="59" y="269"/>
                    <a:pt x="5" y="397"/>
                    <a:pt x="2" y="532"/>
                  </a:cubicBezTo>
                  <a:cubicBezTo>
                    <a:pt x="0" y="634"/>
                    <a:pt x="27" y="734"/>
                    <a:pt x="80" y="821"/>
                  </a:cubicBezTo>
                  <a:cubicBezTo>
                    <a:pt x="131" y="905"/>
                    <a:pt x="205" y="974"/>
                    <a:pt x="292" y="1019"/>
                  </a:cubicBezTo>
                  <a:cubicBezTo>
                    <a:pt x="334" y="1041"/>
                    <a:pt x="360" y="1084"/>
                    <a:pt x="360" y="1133"/>
                  </a:cubicBezTo>
                  <a:cubicBezTo>
                    <a:pt x="360" y="1267"/>
                    <a:pt x="360" y="1267"/>
                    <a:pt x="360" y="1267"/>
                  </a:cubicBezTo>
                  <a:cubicBezTo>
                    <a:pt x="360" y="1330"/>
                    <a:pt x="391" y="1381"/>
                    <a:pt x="438" y="1401"/>
                  </a:cubicBezTo>
                  <a:cubicBezTo>
                    <a:pt x="445" y="1450"/>
                    <a:pt x="487" y="1488"/>
                    <a:pt x="538" y="1488"/>
                  </a:cubicBezTo>
                  <a:cubicBezTo>
                    <a:pt x="589" y="1488"/>
                    <a:pt x="631" y="1451"/>
                    <a:pt x="638" y="1402"/>
                  </a:cubicBezTo>
                  <a:cubicBezTo>
                    <a:pt x="683" y="1383"/>
                    <a:pt x="716" y="1337"/>
                    <a:pt x="716" y="1285"/>
                  </a:cubicBezTo>
                  <a:cubicBezTo>
                    <a:pt x="716" y="1133"/>
                    <a:pt x="716" y="1133"/>
                    <a:pt x="716" y="1133"/>
                  </a:cubicBezTo>
                  <a:cubicBezTo>
                    <a:pt x="716" y="1084"/>
                    <a:pt x="742" y="1041"/>
                    <a:pt x="784" y="1019"/>
                  </a:cubicBezTo>
                  <a:cubicBezTo>
                    <a:pt x="963" y="926"/>
                    <a:pt x="1074" y="744"/>
                    <a:pt x="1074" y="543"/>
                  </a:cubicBezTo>
                  <a:cubicBezTo>
                    <a:pt x="1074" y="394"/>
                    <a:pt x="1015" y="256"/>
                    <a:pt x="907" y="154"/>
                  </a:cubicBezTo>
                  <a:close/>
                  <a:moveTo>
                    <a:pt x="668" y="1133"/>
                  </a:moveTo>
                  <a:cubicBezTo>
                    <a:pt x="668" y="1159"/>
                    <a:pt x="668" y="1159"/>
                    <a:pt x="668" y="1159"/>
                  </a:cubicBezTo>
                  <a:cubicBezTo>
                    <a:pt x="408" y="1159"/>
                    <a:pt x="408" y="1159"/>
                    <a:pt x="408" y="1159"/>
                  </a:cubicBezTo>
                  <a:cubicBezTo>
                    <a:pt x="408" y="1133"/>
                    <a:pt x="408" y="1133"/>
                    <a:pt x="408" y="1133"/>
                  </a:cubicBezTo>
                  <a:cubicBezTo>
                    <a:pt x="408" y="1123"/>
                    <a:pt x="408" y="1114"/>
                    <a:pt x="406" y="1104"/>
                  </a:cubicBezTo>
                  <a:cubicBezTo>
                    <a:pt x="670" y="1104"/>
                    <a:pt x="670" y="1104"/>
                    <a:pt x="670" y="1104"/>
                  </a:cubicBezTo>
                  <a:cubicBezTo>
                    <a:pt x="668" y="1114"/>
                    <a:pt x="668" y="1123"/>
                    <a:pt x="668" y="1133"/>
                  </a:cubicBezTo>
                  <a:close/>
                  <a:moveTo>
                    <a:pt x="668" y="1261"/>
                  </a:moveTo>
                  <a:cubicBezTo>
                    <a:pt x="667" y="1261"/>
                    <a:pt x="667" y="1261"/>
                    <a:pt x="666" y="1261"/>
                  </a:cubicBezTo>
                  <a:cubicBezTo>
                    <a:pt x="410" y="1261"/>
                    <a:pt x="410" y="1261"/>
                    <a:pt x="410" y="1261"/>
                  </a:cubicBezTo>
                  <a:cubicBezTo>
                    <a:pt x="409" y="1261"/>
                    <a:pt x="409" y="1261"/>
                    <a:pt x="408" y="1261"/>
                  </a:cubicBezTo>
                  <a:cubicBezTo>
                    <a:pt x="408" y="1207"/>
                    <a:pt x="408" y="1207"/>
                    <a:pt x="408" y="1207"/>
                  </a:cubicBezTo>
                  <a:cubicBezTo>
                    <a:pt x="668" y="1207"/>
                    <a:pt x="668" y="1207"/>
                    <a:pt x="668" y="1207"/>
                  </a:cubicBezTo>
                  <a:lnTo>
                    <a:pt x="668" y="1261"/>
                  </a:lnTo>
                  <a:close/>
                  <a:moveTo>
                    <a:pt x="538" y="1440"/>
                  </a:moveTo>
                  <a:cubicBezTo>
                    <a:pt x="518" y="1440"/>
                    <a:pt x="500" y="1428"/>
                    <a:pt x="491" y="1411"/>
                  </a:cubicBezTo>
                  <a:cubicBezTo>
                    <a:pt x="585" y="1411"/>
                    <a:pt x="585" y="1411"/>
                    <a:pt x="585" y="1411"/>
                  </a:cubicBezTo>
                  <a:cubicBezTo>
                    <a:pt x="576" y="1428"/>
                    <a:pt x="558" y="1440"/>
                    <a:pt x="538" y="1440"/>
                  </a:cubicBezTo>
                  <a:close/>
                  <a:moveTo>
                    <a:pt x="589" y="1363"/>
                  </a:moveTo>
                  <a:cubicBezTo>
                    <a:pt x="487" y="1363"/>
                    <a:pt x="487" y="1363"/>
                    <a:pt x="487" y="1363"/>
                  </a:cubicBezTo>
                  <a:cubicBezTo>
                    <a:pt x="453" y="1363"/>
                    <a:pt x="427" y="1343"/>
                    <a:pt x="415" y="1309"/>
                  </a:cubicBezTo>
                  <a:cubicBezTo>
                    <a:pt x="664" y="1309"/>
                    <a:pt x="664" y="1309"/>
                    <a:pt x="664" y="1309"/>
                  </a:cubicBezTo>
                  <a:cubicBezTo>
                    <a:pt x="654" y="1341"/>
                    <a:pt x="624" y="1363"/>
                    <a:pt x="589" y="1363"/>
                  </a:cubicBezTo>
                  <a:close/>
                  <a:moveTo>
                    <a:pt x="762" y="976"/>
                  </a:moveTo>
                  <a:cubicBezTo>
                    <a:pt x="728" y="994"/>
                    <a:pt x="701" y="1022"/>
                    <a:pt x="685" y="1056"/>
                  </a:cubicBezTo>
                  <a:cubicBezTo>
                    <a:pt x="391" y="1056"/>
                    <a:pt x="391" y="1056"/>
                    <a:pt x="391" y="1056"/>
                  </a:cubicBezTo>
                  <a:cubicBezTo>
                    <a:pt x="375" y="1022"/>
                    <a:pt x="349" y="994"/>
                    <a:pt x="314" y="976"/>
                  </a:cubicBezTo>
                  <a:cubicBezTo>
                    <a:pt x="235" y="935"/>
                    <a:pt x="168" y="873"/>
                    <a:pt x="121" y="796"/>
                  </a:cubicBezTo>
                  <a:cubicBezTo>
                    <a:pt x="73" y="717"/>
                    <a:pt x="48" y="626"/>
                    <a:pt x="50" y="533"/>
                  </a:cubicBezTo>
                  <a:cubicBezTo>
                    <a:pt x="53" y="410"/>
                    <a:pt x="102" y="294"/>
                    <a:pt x="188" y="204"/>
                  </a:cubicBezTo>
                  <a:cubicBezTo>
                    <a:pt x="275" y="115"/>
                    <a:pt x="390" y="62"/>
                    <a:pt x="512" y="55"/>
                  </a:cubicBezTo>
                  <a:cubicBezTo>
                    <a:pt x="521" y="55"/>
                    <a:pt x="529" y="55"/>
                    <a:pt x="538" y="55"/>
                  </a:cubicBezTo>
                  <a:cubicBezTo>
                    <a:pt x="664" y="55"/>
                    <a:pt x="782" y="102"/>
                    <a:pt x="874" y="189"/>
                  </a:cubicBezTo>
                  <a:cubicBezTo>
                    <a:pt x="972" y="282"/>
                    <a:pt x="1026" y="407"/>
                    <a:pt x="1026" y="543"/>
                  </a:cubicBezTo>
                  <a:cubicBezTo>
                    <a:pt x="1026" y="726"/>
                    <a:pt x="925" y="892"/>
                    <a:pt x="762" y="976"/>
                  </a:cubicBezTo>
                  <a:close/>
                  <a:moveTo>
                    <a:pt x="762" y="976"/>
                  </a:moveTo>
                  <a:cubicBezTo>
                    <a:pt x="762" y="976"/>
                    <a:pt x="762" y="976"/>
                    <a:pt x="762" y="976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168">
              <a:extLst>
                <a:ext uri="{FF2B5EF4-FFF2-40B4-BE49-F238E27FC236}">
                  <a16:creationId xmlns:a16="http://schemas.microsoft.com/office/drawing/2014/main" id="{398CB6B2-28CB-406F-94FD-D3D014C7AA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75550" y="2700338"/>
              <a:ext cx="3132138" cy="3097213"/>
            </a:xfrm>
            <a:custGeom>
              <a:avLst/>
              <a:gdLst>
                <a:gd name="T0" fmla="*/ 653 w 714"/>
                <a:gd name="T1" fmla="*/ 281 h 713"/>
                <a:gd name="T2" fmla="*/ 627 w 714"/>
                <a:gd name="T3" fmla="*/ 193 h 713"/>
                <a:gd name="T4" fmla="*/ 627 w 714"/>
                <a:gd name="T5" fmla="*/ 122 h 713"/>
                <a:gd name="T6" fmla="*/ 521 w 714"/>
                <a:gd name="T7" fmla="*/ 86 h 713"/>
                <a:gd name="T8" fmla="*/ 432 w 714"/>
                <a:gd name="T9" fmla="*/ 61 h 713"/>
                <a:gd name="T10" fmla="*/ 383 w 714"/>
                <a:gd name="T11" fmla="*/ 0 h 713"/>
                <a:gd name="T12" fmla="*/ 282 w 714"/>
                <a:gd name="T13" fmla="*/ 49 h 713"/>
                <a:gd name="T14" fmla="*/ 201 w 714"/>
                <a:gd name="T15" fmla="*/ 94 h 713"/>
                <a:gd name="T16" fmla="*/ 123 w 714"/>
                <a:gd name="T17" fmla="*/ 86 h 713"/>
                <a:gd name="T18" fmla="*/ 72 w 714"/>
                <a:gd name="T19" fmla="*/ 157 h 713"/>
                <a:gd name="T20" fmla="*/ 94 w 714"/>
                <a:gd name="T21" fmla="*/ 200 h 713"/>
                <a:gd name="T22" fmla="*/ 50 w 714"/>
                <a:gd name="T23" fmla="*/ 281 h 713"/>
                <a:gd name="T24" fmla="*/ 0 w 714"/>
                <a:gd name="T25" fmla="*/ 382 h 713"/>
                <a:gd name="T26" fmla="*/ 61 w 714"/>
                <a:gd name="T27" fmla="*/ 432 h 713"/>
                <a:gd name="T28" fmla="*/ 87 w 714"/>
                <a:gd name="T29" fmla="*/ 521 h 713"/>
                <a:gd name="T30" fmla="*/ 87 w 714"/>
                <a:gd name="T31" fmla="*/ 591 h 713"/>
                <a:gd name="T32" fmla="*/ 158 w 714"/>
                <a:gd name="T33" fmla="*/ 641 h 713"/>
                <a:gd name="T34" fmla="*/ 201 w 714"/>
                <a:gd name="T35" fmla="*/ 619 h 713"/>
                <a:gd name="T36" fmla="*/ 282 w 714"/>
                <a:gd name="T37" fmla="*/ 664 h 713"/>
                <a:gd name="T38" fmla="*/ 383 w 714"/>
                <a:gd name="T39" fmla="*/ 713 h 713"/>
                <a:gd name="T40" fmla="*/ 432 w 714"/>
                <a:gd name="T41" fmla="*/ 653 h 713"/>
                <a:gd name="T42" fmla="*/ 521 w 714"/>
                <a:gd name="T43" fmla="*/ 627 h 713"/>
                <a:gd name="T44" fmla="*/ 591 w 714"/>
                <a:gd name="T45" fmla="*/ 627 h 713"/>
                <a:gd name="T46" fmla="*/ 642 w 714"/>
                <a:gd name="T47" fmla="*/ 556 h 713"/>
                <a:gd name="T48" fmla="*/ 620 w 714"/>
                <a:gd name="T49" fmla="*/ 513 h 713"/>
                <a:gd name="T50" fmla="*/ 664 w 714"/>
                <a:gd name="T51" fmla="*/ 432 h 713"/>
                <a:gd name="T52" fmla="*/ 714 w 714"/>
                <a:gd name="T53" fmla="*/ 331 h 713"/>
                <a:gd name="T54" fmla="*/ 666 w 714"/>
                <a:gd name="T55" fmla="*/ 382 h 713"/>
                <a:gd name="T56" fmla="*/ 634 w 714"/>
                <a:gd name="T57" fmla="*/ 384 h 713"/>
                <a:gd name="T58" fmla="*/ 569 w 714"/>
                <a:gd name="T59" fmla="*/ 503 h 713"/>
                <a:gd name="T60" fmla="*/ 593 w 714"/>
                <a:gd name="T61" fmla="*/ 555 h 713"/>
                <a:gd name="T62" fmla="*/ 593 w 714"/>
                <a:gd name="T63" fmla="*/ 557 h 713"/>
                <a:gd name="T64" fmla="*/ 555 w 714"/>
                <a:gd name="T65" fmla="*/ 593 h 713"/>
                <a:gd name="T66" fmla="*/ 503 w 714"/>
                <a:gd name="T67" fmla="*/ 569 h 713"/>
                <a:gd name="T68" fmla="*/ 384 w 714"/>
                <a:gd name="T69" fmla="*/ 633 h 713"/>
                <a:gd name="T70" fmla="*/ 383 w 714"/>
                <a:gd name="T71" fmla="*/ 665 h 713"/>
                <a:gd name="T72" fmla="*/ 330 w 714"/>
                <a:gd name="T73" fmla="*/ 664 h 713"/>
                <a:gd name="T74" fmla="*/ 310 w 714"/>
                <a:gd name="T75" fmla="*/ 610 h 713"/>
                <a:gd name="T76" fmla="*/ 197 w 714"/>
                <a:gd name="T77" fmla="*/ 565 h 713"/>
                <a:gd name="T78" fmla="*/ 159 w 714"/>
                <a:gd name="T79" fmla="*/ 593 h 713"/>
                <a:gd name="T80" fmla="*/ 121 w 714"/>
                <a:gd name="T81" fmla="*/ 557 h 713"/>
                <a:gd name="T82" fmla="*/ 121 w 714"/>
                <a:gd name="T83" fmla="*/ 555 h 713"/>
                <a:gd name="T84" fmla="*/ 145 w 714"/>
                <a:gd name="T85" fmla="*/ 503 h 713"/>
                <a:gd name="T86" fmla="*/ 80 w 714"/>
                <a:gd name="T87" fmla="*/ 384 h 713"/>
                <a:gd name="T88" fmla="*/ 48 w 714"/>
                <a:gd name="T89" fmla="*/ 382 h 713"/>
                <a:gd name="T90" fmla="*/ 50 w 714"/>
                <a:gd name="T91" fmla="*/ 329 h 713"/>
                <a:gd name="T92" fmla="*/ 104 w 714"/>
                <a:gd name="T93" fmla="*/ 310 h 713"/>
                <a:gd name="T94" fmla="*/ 142 w 714"/>
                <a:gd name="T95" fmla="*/ 180 h 713"/>
                <a:gd name="T96" fmla="*/ 120 w 714"/>
                <a:gd name="T97" fmla="*/ 157 h 713"/>
                <a:gd name="T98" fmla="*/ 157 w 714"/>
                <a:gd name="T99" fmla="*/ 120 h 713"/>
                <a:gd name="T100" fmla="*/ 180 w 714"/>
                <a:gd name="T101" fmla="*/ 142 h 713"/>
                <a:gd name="T102" fmla="*/ 310 w 714"/>
                <a:gd name="T103" fmla="*/ 103 h 713"/>
                <a:gd name="T104" fmla="*/ 330 w 714"/>
                <a:gd name="T105" fmla="*/ 49 h 713"/>
                <a:gd name="T106" fmla="*/ 383 w 714"/>
                <a:gd name="T107" fmla="*/ 48 h 713"/>
                <a:gd name="T108" fmla="*/ 384 w 714"/>
                <a:gd name="T109" fmla="*/ 80 h 713"/>
                <a:gd name="T110" fmla="*/ 503 w 714"/>
                <a:gd name="T111" fmla="*/ 144 h 713"/>
                <a:gd name="T112" fmla="*/ 555 w 714"/>
                <a:gd name="T113" fmla="*/ 120 h 713"/>
                <a:gd name="T114" fmla="*/ 593 w 714"/>
                <a:gd name="T115" fmla="*/ 156 h 713"/>
                <a:gd name="T116" fmla="*/ 593 w 714"/>
                <a:gd name="T117" fmla="*/ 159 h 713"/>
                <a:gd name="T118" fmla="*/ 569 w 714"/>
                <a:gd name="T119" fmla="*/ 211 h 713"/>
                <a:gd name="T120" fmla="*/ 634 w 714"/>
                <a:gd name="T121" fmla="*/ 329 h 713"/>
                <a:gd name="T122" fmla="*/ 666 w 714"/>
                <a:gd name="T123" fmla="*/ 331 h 713"/>
                <a:gd name="T124" fmla="*/ 666 w 714"/>
                <a:gd name="T125" fmla="*/ 382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14" h="713">
                  <a:moveTo>
                    <a:pt x="664" y="281"/>
                  </a:moveTo>
                  <a:cubicBezTo>
                    <a:pt x="653" y="281"/>
                    <a:pt x="653" y="281"/>
                    <a:pt x="653" y="281"/>
                  </a:cubicBezTo>
                  <a:cubicBezTo>
                    <a:pt x="646" y="253"/>
                    <a:pt x="635" y="226"/>
                    <a:pt x="620" y="200"/>
                  </a:cubicBezTo>
                  <a:cubicBezTo>
                    <a:pt x="627" y="193"/>
                    <a:pt x="627" y="193"/>
                    <a:pt x="627" y="193"/>
                  </a:cubicBezTo>
                  <a:cubicBezTo>
                    <a:pt x="637" y="183"/>
                    <a:pt x="642" y="171"/>
                    <a:pt x="642" y="157"/>
                  </a:cubicBezTo>
                  <a:cubicBezTo>
                    <a:pt x="642" y="144"/>
                    <a:pt x="637" y="132"/>
                    <a:pt x="627" y="122"/>
                  </a:cubicBezTo>
                  <a:cubicBezTo>
                    <a:pt x="591" y="86"/>
                    <a:pt x="591" y="86"/>
                    <a:pt x="591" y="86"/>
                  </a:cubicBezTo>
                  <a:cubicBezTo>
                    <a:pt x="572" y="67"/>
                    <a:pt x="540" y="67"/>
                    <a:pt x="521" y="86"/>
                  </a:cubicBezTo>
                  <a:cubicBezTo>
                    <a:pt x="513" y="94"/>
                    <a:pt x="513" y="94"/>
                    <a:pt x="513" y="94"/>
                  </a:cubicBezTo>
                  <a:cubicBezTo>
                    <a:pt x="488" y="79"/>
                    <a:pt x="461" y="68"/>
                    <a:pt x="432" y="61"/>
                  </a:cubicBezTo>
                  <a:cubicBezTo>
                    <a:pt x="432" y="49"/>
                    <a:pt x="432" y="49"/>
                    <a:pt x="432" y="49"/>
                  </a:cubicBezTo>
                  <a:cubicBezTo>
                    <a:pt x="432" y="22"/>
                    <a:pt x="410" y="0"/>
                    <a:pt x="383" y="0"/>
                  </a:cubicBezTo>
                  <a:cubicBezTo>
                    <a:pt x="331" y="0"/>
                    <a:pt x="331" y="0"/>
                    <a:pt x="331" y="0"/>
                  </a:cubicBezTo>
                  <a:cubicBezTo>
                    <a:pt x="304" y="0"/>
                    <a:pt x="282" y="22"/>
                    <a:pt x="282" y="49"/>
                  </a:cubicBezTo>
                  <a:cubicBezTo>
                    <a:pt x="282" y="61"/>
                    <a:pt x="282" y="61"/>
                    <a:pt x="282" y="61"/>
                  </a:cubicBezTo>
                  <a:cubicBezTo>
                    <a:pt x="253" y="68"/>
                    <a:pt x="226" y="79"/>
                    <a:pt x="201" y="94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74" y="67"/>
                    <a:pt x="142" y="67"/>
                    <a:pt x="123" y="86"/>
                  </a:cubicBezTo>
                  <a:cubicBezTo>
                    <a:pt x="87" y="122"/>
                    <a:pt x="87" y="122"/>
                    <a:pt x="87" y="122"/>
                  </a:cubicBezTo>
                  <a:cubicBezTo>
                    <a:pt x="77" y="132"/>
                    <a:pt x="72" y="144"/>
                    <a:pt x="72" y="157"/>
                  </a:cubicBezTo>
                  <a:cubicBezTo>
                    <a:pt x="72" y="171"/>
                    <a:pt x="77" y="183"/>
                    <a:pt x="87" y="193"/>
                  </a:cubicBezTo>
                  <a:cubicBezTo>
                    <a:pt x="94" y="200"/>
                    <a:pt x="94" y="200"/>
                    <a:pt x="94" y="200"/>
                  </a:cubicBezTo>
                  <a:cubicBezTo>
                    <a:pt x="79" y="226"/>
                    <a:pt x="68" y="253"/>
                    <a:pt x="61" y="281"/>
                  </a:cubicBezTo>
                  <a:cubicBezTo>
                    <a:pt x="50" y="281"/>
                    <a:pt x="50" y="281"/>
                    <a:pt x="50" y="281"/>
                  </a:cubicBezTo>
                  <a:cubicBezTo>
                    <a:pt x="22" y="281"/>
                    <a:pt x="0" y="304"/>
                    <a:pt x="0" y="331"/>
                  </a:cubicBezTo>
                  <a:cubicBezTo>
                    <a:pt x="0" y="382"/>
                    <a:pt x="0" y="382"/>
                    <a:pt x="0" y="382"/>
                  </a:cubicBezTo>
                  <a:cubicBezTo>
                    <a:pt x="0" y="410"/>
                    <a:pt x="22" y="432"/>
                    <a:pt x="50" y="432"/>
                  </a:cubicBezTo>
                  <a:cubicBezTo>
                    <a:pt x="61" y="432"/>
                    <a:pt x="61" y="432"/>
                    <a:pt x="61" y="432"/>
                  </a:cubicBezTo>
                  <a:cubicBezTo>
                    <a:pt x="68" y="460"/>
                    <a:pt x="79" y="488"/>
                    <a:pt x="94" y="513"/>
                  </a:cubicBezTo>
                  <a:cubicBezTo>
                    <a:pt x="87" y="521"/>
                    <a:pt x="87" y="521"/>
                    <a:pt x="87" y="521"/>
                  </a:cubicBezTo>
                  <a:cubicBezTo>
                    <a:pt x="77" y="530"/>
                    <a:pt x="72" y="542"/>
                    <a:pt x="72" y="556"/>
                  </a:cubicBezTo>
                  <a:cubicBezTo>
                    <a:pt x="72" y="569"/>
                    <a:pt x="77" y="581"/>
                    <a:pt x="87" y="591"/>
                  </a:cubicBezTo>
                  <a:cubicBezTo>
                    <a:pt x="123" y="627"/>
                    <a:pt x="123" y="627"/>
                    <a:pt x="123" y="627"/>
                  </a:cubicBezTo>
                  <a:cubicBezTo>
                    <a:pt x="132" y="636"/>
                    <a:pt x="145" y="641"/>
                    <a:pt x="158" y="641"/>
                  </a:cubicBezTo>
                  <a:cubicBezTo>
                    <a:pt x="171" y="641"/>
                    <a:pt x="184" y="636"/>
                    <a:pt x="193" y="627"/>
                  </a:cubicBezTo>
                  <a:cubicBezTo>
                    <a:pt x="201" y="619"/>
                    <a:pt x="201" y="619"/>
                    <a:pt x="201" y="619"/>
                  </a:cubicBezTo>
                  <a:cubicBezTo>
                    <a:pt x="226" y="634"/>
                    <a:pt x="253" y="645"/>
                    <a:pt x="282" y="653"/>
                  </a:cubicBezTo>
                  <a:cubicBezTo>
                    <a:pt x="282" y="664"/>
                    <a:pt x="282" y="664"/>
                    <a:pt x="282" y="664"/>
                  </a:cubicBezTo>
                  <a:cubicBezTo>
                    <a:pt x="282" y="691"/>
                    <a:pt x="304" y="713"/>
                    <a:pt x="331" y="713"/>
                  </a:cubicBezTo>
                  <a:cubicBezTo>
                    <a:pt x="383" y="713"/>
                    <a:pt x="383" y="713"/>
                    <a:pt x="383" y="713"/>
                  </a:cubicBezTo>
                  <a:cubicBezTo>
                    <a:pt x="410" y="713"/>
                    <a:pt x="432" y="691"/>
                    <a:pt x="432" y="664"/>
                  </a:cubicBezTo>
                  <a:cubicBezTo>
                    <a:pt x="432" y="653"/>
                    <a:pt x="432" y="653"/>
                    <a:pt x="432" y="653"/>
                  </a:cubicBezTo>
                  <a:cubicBezTo>
                    <a:pt x="461" y="645"/>
                    <a:pt x="488" y="634"/>
                    <a:pt x="513" y="619"/>
                  </a:cubicBezTo>
                  <a:cubicBezTo>
                    <a:pt x="521" y="627"/>
                    <a:pt x="521" y="627"/>
                    <a:pt x="521" y="627"/>
                  </a:cubicBezTo>
                  <a:cubicBezTo>
                    <a:pt x="530" y="636"/>
                    <a:pt x="543" y="641"/>
                    <a:pt x="556" y="641"/>
                  </a:cubicBezTo>
                  <a:cubicBezTo>
                    <a:pt x="569" y="641"/>
                    <a:pt x="582" y="636"/>
                    <a:pt x="591" y="627"/>
                  </a:cubicBezTo>
                  <a:cubicBezTo>
                    <a:pt x="627" y="591"/>
                    <a:pt x="627" y="591"/>
                    <a:pt x="627" y="591"/>
                  </a:cubicBezTo>
                  <a:cubicBezTo>
                    <a:pt x="637" y="581"/>
                    <a:pt x="642" y="569"/>
                    <a:pt x="642" y="556"/>
                  </a:cubicBezTo>
                  <a:cubicBezTo>
                    <a:pt x="642" y="542"/>
                    <a:pt x="637" y="530"/>
                    <a:pt x="627" y="521"/>
                  </a:cubicBezTo>
                  <a:cubicBezTo>
                    <a:pt x="620" y="513"/>
                    <a:pt x="620" y="513"/>
                    <a:pt x="620" y="513"/>
                  </a:cubicBezTo>
                  <a:cubicBezTo>
                    <a:pt x="635" y="488"/>
                    <a:pt x="646" y="460"/>
                    <a:pt x="653" y="432"/>
                  </a:cubicBezTo>
                  <a:cubicBezTo>
                    <a:pt x="664" y="432"/>
                    <a:pt x="664" y="432"/>
                    <a:pt x="664" y="432"/>
                  </a:cubicBezTo>
                  <a:cubicBezTo>
                    <a:pt x="692" y="432"/>
                    <a:pt x="714" y="410"/>
                    <a:pt x="714" y="382"/>
                  </a:cubicBezTo>
                  <a:cubicBezTo>
                    <a:pt x="714" y="331"/>
                    <a:pt x="714" y="331"/>
                    <a:pt x="714" y="331"/>
                  </a:cubicBezTo>
                  <a:cubicBezTo>
                    <a:pt x="714" y="304"/>
                    <a:pt x="692" y="281"/>
                    <a:pt x="664" y="281"/>
                  </a:cubicBezTo>
                  <a:close/>
                  <a:moveTo>
                    <a:pt x="666" y="382"/>
                  </a:moveTo>
                  <a:cubicBezTo>
                    <a:pt x="666" y="383"/>
                    <a:pt x="665" y="384"/>
                    <a:pt x="664" y="384"/>
                  </a:cubicBezTo>
                  <a:cubicBezTo>
                    <a:pt x="634" y="384"/>
                    <a:pt x="634" y="384"/>
                    <a:pt x="634" y="384"/>
                  </a:cubicBezTo>
                  <a:cubicBezTo>
                    <a:pt x="622" y="384"/>
                    <a:pt x="612" y="392"/>
                    <a:pt x="610" y="403"/>
                  </a:cubicBezTo>
                  <a:cubicBezTo>
                    <a:pt x="604" y="439"/>
                    <a:pt x="590" y="473"/>
                    <a:pt x="569" y="503"/>
                  </a:cubicBezTo>
                  <a:cubicBezTo>
                    <a:pt x="563" y="512"/>
                    <a:pt x="564" y="525"/>
                    <a:pt x="572" y="533"/>
                  </a:cubicBezTo>
                  <a:cubicBezTo>
                    <a:pt x="593" y="555"/>
                    <a:pt x="593" y="555"/>
                    <a:pt x="593" y="555"/>
                  </a:cubicBezTo>
                  <a:cubicBezTo>
                    <a:pt x="594" y="555"/>
                    <a:pt x="594" y="555"/>
                    <a:pt x="594" y="556"/>
                  </a:cubicBezTo>
                  <a:cubicBezTo>
                    <a:pt x="594" y="556"/>
                    <a:pt x="594" y="557"/>
                    <a:pt x="593" y="557"/>
                  </a:cubicBezTo>
                  <a:cubicBezTo>
                    <a:pt x="557" y="593"/>
                    <a:pt x="557" y="593"/>
                    <a:pt x="557" y="593"/>
                  </a:cubicBezTo>
                  <a:cubicBezTo>
                    <a:pt x="557" y="594"/>
                    <a:pt x="556" y="594"/>
                    <a:pt x="555" y="593"/>
                  </a:cubicBezTo>
                  <a:cubicBezTo>
                    <a:pt x="534" y="572"/>
                    <a:pt x="534" y="572"/>
                    <a:pt x="534" y="572"/>
                  </a:cubicBezTo>
                  <a:cubicBezTo>
                    <a:pt x="525" y="563"/>
                    <a:pt x="512" y="562"/>
                    <a:pt x="503" y="569"/>
                  </a:cubicBezTo>
                  <a:cubicBezTo>
                    <a:pt x="473" y="589"/>
                    <a:pt x="440" y="603"/>
                    <a:pt x="404" y="610"/>
                  </a:cubicBezTo>
                  <a:cubicBezTo>
                    <a:pt x="392" y="612"/>
                    <a:pt x="384" y="622"/>
                    <a:pt x="384" y="633"/>
                  </a:cubicBezTo>
                  <a:cubicBezTo>
                    <a:pt x="384" y="664"/>
                    <a:pt x="384" y="664"/>
                    <a:pt x="384" y="664"/>
                  </a:cubicBezTo>
                  <a:cubicBezTo>
                    <a:pt x="384" y="665"/>
                    <a:pt x="383" y="665"/>
                    <a:pt x="383" y="665"/>
                  </a:cubicBezTo>
                  <a:cubicBezTo>
                    <a:pt x="331" y="665"/>
                    <a:pt x="331" y="665"/>
                    <a:pt x="331" y="665"/>
                  </a:cubicBezTo>
                  <a:cubicBezTo>
                    <a:pt x="331" y="665"/>
                    <a:pt x="330" y="665"/>
                    <a:pt x="330" y="664"/>
                  </a:cubicBezTo>
                  <a:cubicBezTo>
                    <a:pt x="330" y="633"/>
                    <a:pt x="330" y="633"/>
                    <a:pt x="330" y="633"/>
                  </a:cubicBezTo>
                  <a:cubicBezTo>
                    <a:pt x="330" y="622"/>
                    <a:pt x="322" y="612"/>
                    <a:pt x="310" y="610"/>
                  </a:cubicBezTo>
                  <a:cubicBezTo>
                    <a:pt x="274" y="603"/>
                    <a:pt x="241" y="589"/>
                    <a:pt x="211" y="569"/>
                  </a:cubicBezTo>
                  <a:cubicBezTo>
                    <a:pt x="207" y="566"/>
                    <a:pt x="202" y="565"/>
                    <a:pt x="197" y="565"/>
                  </a:cubicBezTo>
                  <a:cubicBezTo>
                    <a:pt x="191" y="565"/>
                    <a:pt x="185" y="567"/>
                    <a:pt x="180" y="572"/>
                  </a:cubicBezTo>
                  <a:cubicBezTo>
                    <a:pt x="159" y="593"/>
                    <a:pt x="159" y="593"/>
                    <a:pt x="159" y="593"/>
                  </a:cubicBezTo>
                  <a:cubicBezTo>
                    <a:pt x="158" y="594"/>
                    <a:pt x="157" y="594"/>
                    <a:pt x="157" y="593"/>
                  </a:cubicBezTo>
                  <a:cubicBezTo>
                    <a:pt x="121" y="557"/>
                    <a:pt x="121" y="557"/>
                    <a:pt x="121" y="557"/>
                  </a:cubicBezTo>
                  <a:cubicBezTo>
                    <a:pt x="120" y="557"/>
                    <a:pt x="120" y="556"/>
                    <a:pt x="120" y="556"/>
                  </a:cubicBezTo>
                  <a:cubicBezTo>
                    <a:pt x="120" y="555"/>
                    <a:pt x="120" y="555"/>
                    <a:pt x="121" y="555"/>
                  </a:cubicBezTo>
                  <a:cubicBezTo>
                    <a:pt x="142" y="533"/>
                    <a:pt x="142" y="533"/>
                    <a:pt x="142" y="533"/>
                  </a:cubicBezTo>
                  <a:cubicBezTo>
                    <a:pt x="150" y="525"/>
                    <a:pt x="151" y="512"/>
                    <a:pt x="145" y="503"/>
                  </a:cubicBezTo>
                  <a:cubicBezTo>
                    <a:pt x="124" y="473"/>
                    <a:pt x="110" y="439"/>
                    <a:pt x="104" y="403"/>
                  </a:cubicBezTo>
                  <a:cubicBezTo>
                    <a:pt x="102" y="392"/>
                    <a:pt x="92" y="384"/>
                    <a:pt x="80" y="384"/>
                  </a:cubicBezTo>
                  <a:cubicBezTo>
                    <a:pt x="50" y="384"/>
                    <a:pt x="50" y="384"/>
                    <a:pt x="50" y="384"/>
                  </a:cubicBezTo>
                  <a:cubicBezTo>
                    <a:pt x="49" y="384"/>
                    <a:pt x="48" y="383"/>
                    <a:pt x="48" y="382"/>
                  </a:cubicBezTo>
                  <a:cubicBezTo>
                    <a:pt x="48" y="331"/>
                    <a:pt x="48" y="331"/>
                    <a:pt x="48" y="331"/>
                  </a:cubicBezTo>
                  <a:cubicBezTo>
                    <a:pt x="48" y="330"/>
                    <a:pt x="49" y="329"/>
                    <a:pt x="50" y="329"/>
                  </a:cubicBezTo>
                  <a:cubicBezTo>
                    <a:pt x="80" y="329"/>
                    <a:pt x="80" y="329"/>
                    <a:pt x="80" y="329"/>
                  </a:cubicBezTo>
                  <a:cubicBezTo>
                    <a:pt x="92" y="329"/>
                    <a:pt x="102" y="321"/>
                    <a:pt x="104" y="310"/>
                  </a:cubicBezTo>
                  <a:cubicBezTo>
                    <a:pt x="110" y="274"/>
                    <a:pt x="124" y="241"/>
                    <a:pt x="145" y="211"/>
                  </a:cubicBezTo>
                  <a:cubicBezTo>
                    <a:pt x="151" y="201"/>
                    <a:pt x="150" y="188"/>
                    <a:pt x="142" y="180"/>
                  </a:cubicBezTo>
                  <a:cubicBezTo>
                    <a:pt x="121" y="159"/>
                    <a:pt x="121" y="159"/>
                    <a:pt x="121" y="159"/>
                  </a:cubicBezTo>
                  <a:cubicBezTo>
                    <a:pt x="120" y="158"/>
                    <a:pt x="120" y="158"/>
                    <a:pt x="120" y="157"/>
                  </a:cubicBezTo>
                  <a:cubicBezTo>
                    <a:pt x="120" y="157"/>
                    <a:pt x="120" y="157"/>
                    <a:pt x="121" y="156"/>
                  </a:cubicBezTo>
                  <a:cubicBezTo>
                    <a:pt x="157" y="120"/>
                    <a:pt x="157" y="120"/>
                    <a:pt x="157" y="120"/>
                  </a:cubicBezTo>
                  <a:cubicBezTo>
                    <a:pt x="157" y="120"/>
                    <a:pt x="158" y="120"/>
                    <a:pt x="159" y="120"/>
                  </a:cubicBezTo>
                  <a:cubicBezTo>
                    <a:pt x="180" y="142"/>
                    <a:pt x="180" y="142"/>
                    <a:pt x="180" y="142"/>
                  </a:cubicBezTo>
                  <a:cubicBezTo>
                    <a:pt x="189" y="150"/>
                    <a:pt x="202" y="151"/>
                    <a:pt x="211" y="144"/>
                  </a:cubicBezTo>
                  <a:cubicBezTo>
                    <a:pt x="241" y="124"/>
                    <a:pt x="274" y="110"/>
                    <a:pt x="310" y="103"/>
                  </a:cubicBezTo>
                  <a:cubicBezTo>
                    <a:pt x="322" y="101"/>
                    <a:pt x="330" y="91"/>
                    <a:pt x="330" y="80"/>
                  </a:cubicBezTo>
                  <a:cubicBezTo>
                    <a:pt x="330" y="49"/>
                    <a:pt x="330" y="49"/>
                    <a:pt x="330" y="49"/>
                  </a:cubicBezTo>
                  <a:cubicBezTo>
                    <a:pt x="330" y="49"/>
                    <a:pt x="331" y="48"/>
                    <a:pt x="331" y="48"/>
                  </a:cubicBezTo>
                  <a:cubicBezTo>
                    <a:pt x="383" y="48"/>
                    <a:pt x="383" y="48"/>
                    <a:pt x="383" y="48"/>
                  </a:cubicBezTo>
                  <a:cubicBezTo>
                    <a:pt x="383" y="48"/>
                    <a:pt x="384" y="49"/>
                    <a:pt x="384" y="49"/>
                  </a:cubicBezTo>
                  <a:cubicBezTo>
                    <a:pt x="384" y="80"/>
                    <a:pt x="384" y="80"/>
                    <a:pt x="384" y="80"/>
                  </a:cubicBezTo>
                  <a:cubicBezTo>
                    <a:pt x="384" y="91"/>
                    <a:pt x="392" y="101"/>
                    <a:pt x="404" y="103"/>
                  </a:cubicBezTo>
                  <a:cubicBezTo>
                    <a:pt x="440" y="110"/>
                    <a:pt x="473" y="124"/>
                    <a:pt x="503" y="144"/>
                  </a:cubicBezTo>
                  <a:cubicBezTo>
                    <a:pt x="512" y="151"/>
                    <a:pt x="525" y="150"/>
                    <a:pt x="534" y="142"/>
                  </a:cubicBezTo>
                  <a:cubicBezTo>
                    <a:pt x="555" y="120"/>
                    <a:pt x="555" y="120"/>
                    <a:pt x="555" y="120"/>
                  </a:cubicBezTo>
                  <a:cubicBezTo>
                    <a:pt x="556" y="120"/>
                    <a:pt x="557" y="120"/>
                    <a:pt x="557" y="120"/>
                  </a:cubicBezTo>
                  <a:cubicBezTo>
                    <a:pt x="593" y="156"/>
                    <a:pt x="593" y="156"/>
                    <a:pt x="593" y="156"/>
                  </a:cubicBezTo>
                  <a:cubicBezTo>
                    <a:pt x="594" y="157"/>
                    <a:pt x="594" y="157"/>
                    <a:pt x="594" y="157"/>
                  </a:cubicBezTo>
                  <a:cubicBezTo>
                    <a:pt x="594" y="158"/>
                    <a:pt x="594" y="158"/>
                    <a:pt x="593" y="159"/>
                  </a:cubicBezTo>
                  <a:cubicBezTo>
                    <a:pt x="572" y="180"/>
                    <a:pt x="572" y="180"/>
                    <a:pt x="572" y="180"/>
                  </a:cubicBezTo>
                  <a:cubicBezTo>
                    <a:pt x="564" y="188"/>
                    <a:pt x="563" y="201"/>
                    <a:pt x="569" y="211"/>
                  </a:cubicBezTo>
                  <a:cubicBezTo>
                    <a:pt x="590" y="241"/>
                    <a:pt x="604" y="274"/>
                    <a:pt x="610" y="310"/>
                  </a:cubicBezTo>
                  <a:cubicBezTo>
                    <a:pt x="612" y="321"/>
                    <a:pt x="622" y="329"/>
                    <a:pt x="634" y="329"/>
                  </a:cubicBezTo>
                  <a:cubicBezTo>
                    <a:pt x="664" y="329"/>
                    <a:pt x="664" y="329"/>
                    <a:pt x="664" y="329"/>
                  </a:cubicBezTo>
                  <a:cubicBezTo>
                    <a:pt x="665" y="329"/>
                    <a:pt x="666" y="330"/>
                    <a:pt x="666" y="331"/>
                  </a:cubicBezTo>
                  <a:lnTo>
                    <a:pt x="666" y="382"/>
                  </a:lnTo>
                  <a:close/>
                  <a:moveTo>
                    <a:pt x="666" y="382"/>
                  </a:moveTo>
                  <a:cubicBezTo>
                    <a:pt x="666" y="382"/>
                    <a:pt x="666" y="382"/>
                    <a:pt x="666" y="382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169">
              <a:extLst>
                <a:ext uri="{FF2B5EF4-FFF2-40B4-BE49-F238E27FC236}">
                  <a16:creationId xmlns:a16="http://schemas.microsoft.com/office/drawing/2014/main" id="{871364C8-4EE2-4A32-8781-58EC8F48BC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51825" y="3365501"/>
              <a:ext cx="1781175" cy="1766888"/>
            </a:xfrm>
            <a:custGeom>
              <a:avLst/>
              <a:gdLst>
                <a:gd name="T0" fmla="*/ 203 w 406"/>
                <a:gd name="T1" fmla="*/ 0 h 407"/>
                <a:gd name="T2" fmla="*/ 0 w 406"/>
                <a:gd name="T3" fmla="*/ 204 h 407"/>
                <a:gd name="T4" fmla="*/ 203 w 406"/>
                <a:gd name="T5" fmla="*/ 407 h 407"/>
                <a:gd name="T6" fmla="*/ 406 w 406"/>
                <a:gd name="T7" fmla="*/ 204 h 407"/>
                <a:gd name="T8" fmla="*/ 203 w 406"/>
                <a:gd name="T9" fmla="*/ 0 h 407"/>
                <a:gd name="T10" fmla="*/ 203 w 406"/>
                <a:gd name="T11" fmla="*/ 359 h 407"/>
                <a:gd name="T12" fmla="*/ 48 w 406"/>
                <a:gd name="T13" fmla="*/ 204 h 407"/>
                <a:gd name="T14" fmla="*/ 203 w 406"/>
                <a:gd name="T15" fmla="*/ 48 h 407"/>
                <a:gd name="T16" fmla="*/ 358 w 406"/>
                <a:gd name="T17" fmla="*/ 204 h 407"/>
                <a:gd name="T18" fmla="*/ 203 w 406"/>
                <a:gd name="T19" fmla="*/ 359 h 407"/>
                <a:gd name="T20" fmla="*/ 203 w 406"/>
                <a:gd name="T21" fmla="*/ 359 h 407"/>
                <a:gd name="T22" fmla="*/ 203 w 406"/>
                <a:gd name="T23" fmla="*/ 359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6" h="407">
                  <a:moveTo>
                    <a:pt x="203" y="0"/>
                  </a:moveTo>
                  <a:cubicBezTo>
                    <a:pt x="91" y="0"/>
                    <a:pt x="0" y="92"/>
                    <a:pt x="0" y="204"/>
                  </a:cubicBezTo>
                  <a:cubicBezTo>
                    <a:pt x="0" y="316"/>
                    <a:pt x="91" y="407"/>
                    <a:pt x="203" y="407"/>
                  </a:cubicBezTo>
                  <a:cubicBezTo>
                    <a:pt x="315" y="407"/>
                    <a:pt x="406" y="316"/>
                    <a:pt x="406" y="204"/>
                  </a:cubicBezTo>
                  <a:cubicBezTo>
                    <a:pt x="406" y="92"/>
                    <a:pt x="315" y="0"/>
                    <a:pt x="203" y="0"/>
                  </a:cubicBezTo>
                  <a:close/>
                  <a:moveTo>
                    <a:pt x="203" y="359"/>
                  </a:moveTo>
                  <a:cubicBezTo>
                    <a:pt x="117" y="359"/>
                    <a:pt x="48" y="289"/>
                    <a:pt x="48" y="204"/>
                  </a:cubicBezTo>
                  <a:cubicBezTo>
                    <a:pt x="48" y="118"/>
                    <a:pt x="117" y="48"/>
                    <a:pt x="203" y="48"/>
                  </a:cubicBezTo>
                  <a:cubicBezTo>
                    <a:pt x="289" y="48"/>
                    <a:pt x="358" y="118"/>
                    <a:pt x="358" y="204"/>
                  </a:cubicBezTo>
                  <a:cubicBezTo>
                    <a:pt x="358" y="289"/>
                    <a:pt x="289" y="359"/>
                    <a:pt x="203" y="359"/>
                  </a:cubicBezTo>
                  <a:close/>
                  <a:moveTo>
                    <a:pt x="203" y="359"/>
                  </a:moveTo>
                  <a:cubicBezTo>
                    <a:pt x="203" y="359"/>
                    <a:pt x="203" y="359"/>
                    <a:pt x="203" y="359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170">
              <a:extLst>
                <a:ext uri="{FF2B5EF4-FFF2-40B4-BE49-F238E27FC236}">
                  <a16:creationId xmlns:a16="http://schemas.microsoft.com/office/drawing/2014/main" id="{EC1D5BA4-7931-47DC-822A-2FBAD5BCEB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97913" y="3813176"/>
              <a:ext cx="887413" cy="871538"/>
            </a:xfrm>
            <a:custGeom>
              <a:avLst/>
              <a:gdLst>
                <a:gd name="T0" fmla="*/ 101 w 202"/>
                <a:gd name="T1" fmla="*/ 0 h 201"/>
                <a:gd name="T2" fmla="*/ 0 w 202"/>
                <a:gd name="T3" fmla="*/ 101 h 201"/>
                <a:gd name="T4" fmla="*/ 101 w 202"/>
                <a:gd name="T5" fmla="*/ 201 h 201"/>
                <a:gd name="T6" fmla="*/ 202 w 202"/>
                <a:gd name="T7" fmla="*/ 101 h 201"/>
                <a:gd name="T8" fmla="*/ 101 w 202"/>
                <a:gd name="T9" fmla="*/ 0 h 201"/>
                <a:gd name="T10" fmla="*/ 101 w 202"/>
                <a:gd name="T11" fmla="*/ 153 h 201"/>
                <a:gd name="T12" fmla="*/ 48 w 202"/>
                <a:gd name="T13" fmla="*/ 101 h 201"/>
                <a:gd name="T14" fmla="*/ 101 w 202"/>
                <a:gd name="T15" fmla="*/ 48 h 201"/>
                <a:gd name="T16" fmla="*/ 154 w 202"/>
                <a:gd name="T17" fmla="*/ 101 h 201"/>
                <a:gd name="T18" fmla="*/ 101 w 202"/>
                <a:gd name="T19" fmla="*/ 153 h 201"/>
                <a:gd name="T20" fmla="*/ 101 w 202"/>
                <a:gd name="T21" fmla="*/ 153 h 201"/>
                <a:gd name="T22" fmla="*/ 101 w 202"/>
                <a:gd name="T23" fmla="*/ 153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2" h="201">
                  <a:moveTo>
                    <a:pt x="101" y="0"/>
                  </a:moveTo>
                  <a:cubicBezTo>
                    <a:pt x="45" y="0"/>
                    <a:pt x="0" y="45"/>
                    <a:pt x="0" y="101"/>
                  </a:cubicBezTo>
                  <a:cubicBezTo>
                    <a:pt x="0" y="156"/>
                    <a:pt x="45" y="201"/>
                    <a:pt x="101" y="201"/>
                  </a:cubicBezTo>
                  <a:cubicBezTo>
                    <a:pt x="157" y="201"/>
                    <a:pt x="202" y="156"/>
                    <a:pt x="202" y="101"/>
                  </a:cubicBezTo>
                  <a:cubicBezTo>
                    <a:pt x="202" y="45"/>
                    <a:pt x="157" y="0"/>
                    <a:pt x="101" y="0"/>
                  </a:cubicBezTo>
                  <a:close/>
                  <a:moveTo>
                    <a:pt x="101" y="153"/>
                  </a:moveTo>
                  <a:cubicBezTo>
                    <a:pt x="72" y="153"/>
                    <a:pt x="48" y="130"/>
                    <a:pt x="48" y="101"/>
                  </a:cubicBezTo>
                  <a:cubicBezTo>
                    <a:pt x="48" y="71"/>
                    <a:pt x="72" y="48"/>
                    <a:pt x="101" y="48"/>
                  </a:cubicBezTo>
                  <a:cubicBezTo>
                    <a:pt x="130" y="48"/>
                    <a:pt x="154" y="71"/>
                    <a:pt x="154" y="101"/>
                  </a:cubicBezTo>
                  <a:cubicBezTo>
                    <a:pt x="154" y="130"/>
                    <a:pt x="130" y="153"/>
                    <a:pt x="101" y="153"/>
                  </a:cubicBezTo>
                  <a:close/>
                  <a:moveTo>
                    <a:pt x="101" y="153"/>
                  </a:moveTo>
                  <a:cubicBezTo>
                    <a:pt x="101" y="153"/>
                    <a:pt x="101" y="153"/>
                    <a:pt x="101" y="153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103" name="Овал 102">
            <a:extLst>
              <a:ext uri="{FF2B5EF4-FFF2-40B4-BE49-F238E27FC236}">
                <a16:creationId xmlns:a16="http://schemas.microsoft.com/office/drawing/2014/main" id="{CD4EC9FB-E7E8-4E25-89E8-C808E759C6BA}"/>
              </a:ext>
            </a:extLst>
          </p:cNvPr>
          <p:cNvSpPr/>
          <p:nvPr/>
        </p:nvSpPr>
        <p:spPr>
          <a:xfrm>
            <a:off x="531596" y="4287197"/>
            <a:ext cx="459435" cy="4414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104" name="Group 222">
            <a:extLst>
              <a:ext uri="{FF2B5EF4-FFF2-40B4-BE49-F238E27FC236}">
                <a16:creationId xmlns:a16="http://schemas.microsoft.com/office/drawing/2014/main" id="{E14DC3FE-2FAE-4175-992B-3CC5BC5183A5}"/>
              </a:ext>
            </a:extLst>
          </p:cNvPr>
          <p:cNvGrpSpPr>
            <a:grpSpLocks noChangeAspect="1"/>
          </p:cNvGrpSpPr>
          <p:nvPr/>
        </p:nvGrpSpPr>
        <p:grpSpPr>
          <a:xfrm>
            <a:off x="626864" y="4330211"/>
            <a:ext cx="266338" cy="365227"/>
            <a:chOff x="6781800" y="1893888"/>
            <a:chExt cx="4711700" cy="6461125"/>
          </a:xfrm>
        </p:grpSpPr>
        <p:sp>
          <p:nvSpPr>
            <p:cNvPr id="105" name="Oval 221">
              <a:extLst>
                <a:ext uri="{FF2B5EF4-FFF2-40B4-BE49-F238E27FC236}">
                  <a16:creationId xmlns:a16="http://schemas.microsoft.com/office/drawing/2014/main" id="{A603EDD5-A803-42A6-B7EC-D24AD9667E62}"/>
                </a:ext>
              </a:extLst>
            </p:cNvPr>
            <p:cNvSpPr/>
            <p:nvPr/>
          </p:nvSpPr>
          <p:spPr>
            <a:xfrm>
              <a:off x="8288508" y="3300378"/>
              <a:ext cx="2137398" cy="2137398"/>
            </a:xfrm>
            <a:prstGeom prst="ellipse">
              <a:avLst/>
            </a:prstGeom>
            <a:solidFill>
              <a:schemeClr val="accent2"/>
            </a:solidFill>
            <a:ln w="2540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6" name="Freeform 167">
              <a:extLst>
                <a:ext uri="{FF2B5EF4-FFF2-40B4-BE49-F238E27FC236}">
                  <a16:creationId xmlns:a16="http://schemas.microsoft.com/office/drawing/2014/main" id="{70DF252D-D908-45AC-8959-4D3E5B983F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81800" y="1893888"/>
              <a:ext cx="4711700" cy="6461125"/>
            </a:xfrm>
            <a:custGeom>
              <a:avLst/>
              <a:gdLst>
                <a:gd name="T0" fmla="*/ 907 w 1074"/>
                <a:gd name="T1" fmla="*/ 154 h 1488"/>
                <a:gd name="T2" fmla="*/ 509 w 1074"/>
                <a:gd name="T3" fmla="*/ 7 h 1488"/>
                <a:gd name="T4" fmla="*/ 154 w 1074"/>
                <a:gd name="T5" fmla="*/ 171 h 1488"/>
                <a:gd name="T6" fmla="*/ 2 w 1074"/>
                <a:gd name="T7" fmla="*/ 532 h 1488"/>
                <a:gd name="T8" fmla="*/ 80 w 1074"/>
                <a:gd name="T9" fmla="*/ 821 h 1488"/>
                <a:gd name="T10" fmla="*/ 292 w 1074"/>
                <a:gd name="T11" fmla="*/ 1019 h 1488"/>
                <a:gd name="T12" fmla="*/ 360 w 1074"/>
                <a:gd name="T13" fmla="*/ 1133 h 1488"/>
                <a:gd name="T14" fmla="*/ 360 w 1074"/>
                <a:gd name="T15" fmla="*/ 1267 h 1488"/>
                <a:gd name="T16" fmla="*/ 438 w 1074"/>
                <a:gd name="T17" fmla="*/ 1401 h 1488"/>
                <a:gd name="T18" fmla="*/ 538 w 1074"/>
                <a:gd name="T19" fmla="*/ 1488 h 1488"/>
                <a:gd name="T20" fmla="*/ 638 w 1074"/>
                <a:gd name="T21" fmla="*/ 1402 h 1488"/>
                <a:gd name="T22" fmla="*/ 716 w 1074"/>
                <a:gd name="T23" fmla="*/ 1285 h 1488"/>
                <a:gd name="T24" fmla="*/ 716 w 1074"/>
                <a:gd name="T25" fmla="*/ 1133 h 1488"/>
                <a:gd name="T26" fmla="*/ 784 w 1074"/>
                <a:gd name="T27" fmla="*/ 1019 h 1488"/>
                <a:gd name="T28" fmla="*/ 1074 w 1074"/>
                <a:gd name="T29" fmla="*/ 543 h 1488"/>
                <a:gd name="T30" fmla="*/ 907 w 1074"/>
                <a:gd name="T31" fmla="*/ 154 h 1488"/>
                <a:gd name="T32" fmla="*/ 668 w 1074"/>
                <a:gd name="T33" fmla="*/ 1133 h 1488"/>
                <a:gd name="T34" fmla="*/ 668 w 1074"/>
                <a:gd name="T35" fmla="*/ 1159 h 1488"/>
                <a:gd name="T36" fmla="*/ 408 w 1074"/>
                <a:gd name="T37" fmla="*/ 1159 h 1488"/>
                <a:gd name="T38" fmla="*/ 408 w 1074"/>
                <a:gd name="T39" fmla="*/ 1133 h 1488"/>
                <a:gd name="T40" fmla="*/ 406 w 1074"/>
                <a:gd name="T41" fmla="*/ 1104 h 1488"/>
                <a:gd name="T42" fmla="*/ 670 w 1074"/>
                <a:gd name="T43" fmla="*/ 1104 h 1488"/>
                <a:gd name="T44" fmla="*/ 668 w 1074"/>
                <a:gd name="T45" fmla="*/ 1133 h 1488"/>
                <a:gd name="T46" fmla="*/ 668 w 1074"/>
                <a:gd name="T47" fmla="*/ 1261 h 1488"/>
                <a:gd name="T48" fmla="*/ 666 w 1074"/>
                <a:gd name="T49" fmla="*/ 1261 h 1488"/>
                <a:gd name="T50" fmla="*/ 410 w 1074"/>
                <a:gd name="T51" fmla="*/ 1261 h 1488"/>
                <a:gd name="T52" fmla="*/ 408 w 1074"/>
                <a:gd name="T53" fmla="*/ 1261 h 1488"/>
                <a:gd name="T54" fmla="*/ 408 w 1074"/>
                <a:gd name="T55" fmla="*/ 1207 h 1488"/>
                <a:gd name="T56" fmla="*/ 668 w 1074"/>
                <a:gd name="T57" fmla="*/ 1207 h 1488"/>
                <a:gd name="T58" fmla="*/ 668 w 1074"/>
                <a:gd name="T59" fmla="*/ 1261 h 1488"/>
                <a:gd name="T60" fmla="*/ 538 w 1074"/>
                <a:gd name="T61" fmla="*/ 1440 h 1488"/>
                <a:gd name="T62" fmla="*/ 491 w 1074"/>
                <a:gd name="T63" fmla="*/ 1411 h 1488"/>
                <a:gd name="T64" fmla="*/ 585 w 1074"/>
                <a:gd name="T65" fmla="*/ 1411 h 1488"/>
                <a:gd name="T66" fmla="*/ 538 w 1074"/>
                <a:gd name="T67" fmla="*/ 1440 h 1488"/>
                <a:gd name="T68" fmla="*/ 589 w 1074"/>
                <a:gd name="T69" fmla="*/ 1363 h 1488"/>
                <a:gd name="T70" fmla="*/ 487 w 1074"/>
                <a:gd name="T71" fmla="*/ 1363 h 1488"/>
                <a:gd name="T72" fmla="*/ 415 w 1074"/>
                <a:gd name="T73" fmla="*/ 1309 h 1488"/>
                <a:gd name="T74" fmla="*/ 664 w 1074"/>
                <a:gd name="T75" fmla="*/ 1309 h 1488"/>
                <a:gd name="T76" fmla="*/ 589 w 1074"/>
                <a:gd name="T77" fmla="*/ 1363 h 1488"/>
                <a:gd name="T78" fmla="*/ 762 w 1074"/>
                <a:gd name="T79" fmla="*/ 976 h 1488"/>
                <a:gd name="T80" fmla="*/ 685 w 1074"/>
                <a:gd name="T81" fmla="*/ 1056 h 1488"/>
                <a:gd name="T82" fmla="*/ 391 w 1074"/>
                <a:gd name="T83" fmla="*/ 1056 h 1488"/>
                <a:gd name="T84" fmla="*/ 314 w 1074"/>
                <a:gd name="T85" fmla="*/ 976 h 1488"/>
                <a:gd name="T86" fmla="*/ 121 w 1074"/>
                <a:gd name="T87" fmla="*/ 796 h 1488"/>
                <a:gd name="T88" fmla="*/ 50 w 1074"/>
                <a:gd name="T89" fmla="*/ 533 h 1488"/>
                <a:gd name="T90" fmla="*/ 188 w 1074"/>
                <a:gd name="T91" fmla="*/ 204 h 1488"/>
                <a:gd name="T92" fmla="*/ 512 w 1074"/>
                <a:gd name="T93" fmla="*/ 55 h 1488"/>
                <a:gd name="T94" fmla="*/ 538 w 1074"/>
                <a:gd name="T95" fmla="*/ 55 h 1488"/>
                <a:gd name="T96" fmla="*/ 874 w 1074"/>
                <a:gd name="T97" fmla="*/ 189 h 1488"/>
                <a:gd name="T98" fmla="*/ 1026 w 1074"/>
                <a:gd name="T99" fmla="*/ 543 h 1488"/>
                <a:gd name="T100" fmla="*/ 762 w 1074"/>
                <a:gd name="T101" fmla="*/ 976 h 1488"/>
                <a:gd name="T102" fmla="*/ 762 w 1074"/>
                <a:gd name="T103" fmla="*/ 976 h 1488"/>
                <a:gd name="T104" fmla="*/ 762 w 1074"/>
                <a:gd name="T105" fmla="*/ 976 h 1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74" h="1488">
                  <a:moveTo>
                    <a:pt x="907" y="154"/>
                  </a:moveTo>
                  <a:cubicBezTo>
                    <a:pt x="799" y="52"/>
                    <a:pt x="658" y="0"/>
                    <a:pt x="509" y="7"/>
                  </a:cubicBezTo>
                  <a:cubicBezTo>
                    <a:pt x="375" y="14"/>
                    <a:pt x="249" y="72"/>
                    <a:pt x="154" y="171"/>
                  </a:cubicBezTo>
                  <a:cubicBezTo>
                    <a:pt x="59" y="269"/>
                    <a:pt x="5" y="397"/>
                    <a:pt x="2" y="532"/>
                  </a:cubicBezTo>
                  <a:cubicBezTo>
                    <a:pt x="0" y="634"/>
                    <a:pt x="27" y="734"/>
                    <a:pt x="80" y="821"/>
                  </a:cubicBezTo>
                  <a:cubicBezTo>
                    <a:pt x="131" y="905"/>
                    <a:pt x="205" y="974"/>
                    <a:pt x="292" y="1019"/>
                  </a:cubicBezTo>
                  <a:cubicBezTo>
                    <a:pt x="334" y="1041"/>
                    <a:pt x="360" y="1084"/>
                    <a:pt x="360" y="1133"/>
                  </a:cubicBezTo>
                  <a:cubicBezTo>
                    <a:pt x="360" y="1267"/>
                    <a:pt x="360" y="1267"/>
                    <a:pt x="360" y="1267"/>
                  </a:cubicBezTo>
                  <a:cubicBezTo>
                    <a:pt x="360" y="1330"/>
                    <a:pt x="391" y="1381"/>
                    <a:pt x="438" y="1401"/>
                  </a:cubicBezTo>
                  <a:cubicBezTo>
                    <a:pt x="445" y="1450"/>
                    <a:pt x="487" y="1488"/>
                    <a:pt x="538" y="1488"/>
                  </a:cubicBezTo>
                  <a:cubicBezTo>
                    <a:pt x="589" y="1488"/>
                    <a:pt x="631" y="1451"/>
                    <a:pt x="638" y="1402"/>
                  </a:cubicBezTo>
                  <a:cubicBezTo>
                    <a:pt x="683" y="1383"/>
                    <a:pt x="716" y="1337"/>
                    <a:pt x="716" y="1285"/>
                  </a:cubicBezTo>
                  <a:cubicBezTo>
                    <a:pt x="716" y="1133"/>
                    <a:pt x="716" y="1133"/>
                    <a:pt x="716" y="1133"/>
                  </a:cubicBezTo>
                  <a:cubicBezTo>
                    <a:pt x="716" y="1084"/>
                    <a:pt x="742" y="1041"/>
                    <a:pt x="784" y="1019"/>
                  </a:cubicBezTo>
                  <a:cubicBezTo>
                    <a:pt x="963" y="926"/>
                    <a:pt x="1074" y="744"/>
                    <a:pt x="1074" y="543"/>
                  </a:cubicBezTo>
                  <a:cubicBezTo>
                    <a:pt x="1074" y="394"/>
                    <a:pt x="1015" y="256"/>
                    <a:pt x="907" y="154"/>
                  </a:cubicBezTo>
                  <a:close/>
                  <a:moveTo>
                    <a:pt x="668" y="1133"/>
                  </a:moveTo>
                  <a:cubicBezTo>
                    <a:pt x="668" y="1159"/>
                    <a:pt x="668" y="1159"/>
                    <a:pt x="668" y="1159"/>
                  </a:cubicBezTo>
                  <a:cubicBezTo>
                    <a:pt x="408" y="1159"/>
                    <a:pt x="408" y="1159"/>
                    <a:pt x="408" y="1159"/>
                  </a:cubicBezTo>
                  <a:cubicBezTo>
                    <a:pt x="408" y="1133"/>
                    <a:pt x="408" y="1133"/>
                    <a:pt x="408" y="1133"/>
                  </a:cubicBezTo>
                  <a:cubicBezTo>
                    <a:pt x="408" y="1123"/>
                    <a:pt x="408" y="1114"/>
                    <a:pt x="406" y="1104"/>
                  </a:cubicBezTo>
                  <a:cubicBezTo>
                    <a:pt x="670" y="1104"/>
                    <a:pt x="670" y="1104"/>
                    <a:pt x="670" y="1104"/>
                  </a:cubicBezTo>
                  <a:cubicBezTo>
                    <a:pt x="668" y="1114"/>
                    <a:pt x="668" y="1123"/>
                    <a:pt x="668" y="1133"/>
                  </a:cubicBezTo>
                  <a:close/>
                  <a:moveTo>
                    <a:pt x="668" y="1261"/>
                  </a:moveTo>
                  <a:cubicBezTo>
                    <a:pt x="667" y="1261"/>
                    <a:pt x="667" y="1261"/>
                    <a:pt x="666" y="1261"/>
                  </a:cubicBezTo>
                  <a:cubicBezTo>
                    <a:pt x="410" y="1261"/>
                    <a:pt x="410" y="1261"/>
                    <a:pt x="410" y="1261"/>
                  </a:cubicBezTo>
                  <a:cubicBezTo>
                    <a:pt x="409" y="1261"/>
                    <a:pt x="409" y="1261"/>
                    <a:pt x="408" y="1261"/>
                  </a:cubicBezTo>
                  <a:cubicBezTo>
                    <a:pt x="408" y="1207"/>
                    <a:pt x="408" y="1207"/>
                    <a:pt x="408" y="1207"/>
                  </a:cubicBezTo>
                  <a:cubicBezTo>
                    <a:pt x="668" y="1207"/>
                    <a:pt x="668" y="1207"/>
                    <a:pt x="668" y="1207"/>
                  </a:cubicBezTo>
                  <a:lnTo>
                    <a:pt x="668" y="1261"/>
                  </a:lnTo>
                  <a:close/>
                  <a:moveTo>
                    <a:pt x="538" y="1440"/>
                  </a:moveTo>
                  <a:cubicBezTo>
                    <a:pt x="518" y="1440"/>
                    <a:pt x="500" y="1428"/>
                    <a:pt x="491" y="1411"/>
                  </a:cubicBezTo>
                  <a:cubicBezTo>
                    <a:pt x="585" y="1411"/>
                    <a:pt x="585" y="1411"/>
                    <a:pt x="585" y="1411"/>
                  </a:cubicBezTo>
                  <a:cubicBezTo>
                    <a:pt x="576" y="1428"/>
                    <a:pt x="558" y="1440"/>
                    <a:pt x="538" y="1440"/>
                  </a:cubicBezTo>
                  <a:close/>
                  <a:moveTo>
                    <a:pt x="589" y="1363"/>
                  </a:moveTo>
                  <a:cubicBezTo>
                    <a:pt x="487" y="1363"/>
                    <a:pt x="487" y="1363"/>
                    <a:pt x="487" y="1363"/>
                  </a:cubicBezTo>
                  <a:cubicBezTo>
                    <a:pt x="453" y="1363"/>
                    <a:pt x="427" y="1343"/>
                    <a:pt x="415" y="1309"/>
                  </a:cubicBezTo>
                  <a:cubicBezTo>
                    <a:pt x="664" y="1309"/>
                    <a:pt x="664" y="1309"/>
                    <a:pt x="664" y="1309"/>
                  </a:cubicBezTo>
                  <a:cubicBezTo>
                    <a:pt x="654" y="1341"/>
                    <a:pt x="624" y="1363"/>
                    <a:pt x="589" y="1363"/>
                  </a:cubicBezTo>
                  <a:close/>
                  <a:moveTo>
                    <a:pt x="762" y="976"/>
                  </a:moveTo>
                  <a:cubicBezTo>
                    <a:pt x="728" y="994"/>
                    <a:pt x="701" y="1022"/>
                    <a:pt x="685" y="1056"/>
                  </a:cubicBezTo>
                  <a:cubicBezTo>
                    <a:pt x="391" y="1056"/>
                    <a:pt x="391" y="1056"/>
                    <a:pt x="391" y="1056"/>
                  </a:cubicBezTo>
                  <a:cubicBezTo>
                    <a:pt x="375" y="1022"/>
                    <a:pt x="349" y="994"/>
                    <a:pt x="314" y="976"/>
                  </a:cubicBezTo>
                  <a:cubicBezTo>
                    <a:pt x="235" y="935"/>
                    <a:pt x="168" y="873"/>
                    <a:pt x="121" y="796"/>
                  </a:cubicBezTo>
                  <a:cubicBezTo>
                    <a:pt x="73" y="717"/>
                    <a:pt x="48" y="626"/>
                    <a:pt x="50" y="533"/>
                  </a:cubicBezTo>
                  <a:cubicBezTo>
                    <a:pt x="53" y="410"/>
                    <a:pt x="102" y="294"/>
                    <a:pt x="188" y="204"/>
                  </a:cubicBezTo>
                  <a:cubicBezTo>
                    <a:pt x="275" y="115"/>
                    <a:pt x="390" y="62"/>
                    <a:pt x="512" y="55"/>
                  </a:cubicBezTo>
                  <a:cubicBezTo>
                    <a:pt x="521" y="55"/>
                    <a:pt x="529" y="55"/>
                    <a:pt x="538" y="55"/>
                  </a:cubicBezTo>
                  <a:cubicBezTo>
                    <a:pt x="664" y="55"/>
                    <a:pt x="782" y="102"/>
                    <a:pt x="874" y="189"/>
                  </a:cubicBezTo>
                  <a:cubicBezTo>
                    <a:pt x="972" y="282"/>
                    <a:pt x="1026" y="407"/>
                    <a:pt x="1026" y="543"/>
                  </a:cubicBezTo>
                  <a:cubicBezTo>
                    <a:pt x="1026" y="726"/>
                    <a:pt x="925" y="892"/>
                    <a:pt x="762" y="976"/>
                  </a:cubicBezTo>
                  <a:close/>
                  <a:moveTo>
                    <a:pt x="762" y="976"/>
                  </a:moveTo>
                  <a:cubicBezTo>
                    <a:pt x="762" y="976"/>
                    <a:pt x="762" y="976"/>
                    <a:pt x="762" y="976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168">
              <a:extLst>
                <a:ext uri="{FF2B5EF4-FFF2-40B4-BE49-F238E27FC236}">
                  <a16:creationId xmlns:a16="http://schemas.microsoft.com/office/drawing/2014/main" id="{396F5B6E-EA6F-46FE-B20A-60CF9834F5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75550" y="2700338"/>
              <a:ext cx="3132138" cy="3097213"/>
            </a:xfrm>
            <a:custGeom>
              <a:avLst/>
              <a:gdLst>
                <a:gd name="T0" fmla="*/ 653 w 714"/>
                <a:gd name="T1" fmla="*/ 281 h 713"/>
                <a:gd name="T2" fmla="*/ 627 w 714"/>
                <a:gd name="T3" fmla="*/ 193 h 713"/>
                <a:gd name="T4" fmla="*/ 627 w 714"/>
                <a:gd name="T5" fmla="*/ 122 h 713"/>
                <a:gd name="T6" fmla="*/ 521 w 714"/>
                <a:gd name="T7" fmla="*/ 86 h 713"/>
                <a:gd name="T8" fmla="*/ 432 w 714"/>
                <a:gd name="T9" fmla="*/ 61 h 713"/>
                <a:gd name="T10" fmla="*/ 383 w 714"/>
                <a:gd name="T11" fmla="*/ 0 h 713"/>
                <a:gd name="T12" fmla="*/ 282 w 714"/>
                <a:gd name="T13" fmla="*/ 49 h 713"/>
                <a:gd name="T14" fmla="*/ 201 w 714"/>
                <a:gd name="T15" fmla="*/ 94 h 713"/>
                <a:gd name="T16" fmla="*/ 123 w 714"/>
                <a:gd name="T17" fmla="*/ 86 h 713"/>
                <a:gd name="T18" fmla="*/ 72 w 714"/>
                <a:gd name="T19" fmla="*/ 157 h 713"/>
                <a:gd name="T20" fmla="*/ 94 w 714"/>
                <a:gd name="T21" fmla="*/ 200 h 713"/>
                <a:gd name="T22" fmla="*/ 50 w 714"/>
                <a:gd name="T23" fmla="*/ 281 h 713"/>
                <a:gd name="T24" fmla="*/ 0 w 714"/>
                <a:gd name="T25" fmla="*/ 382 h 713"/>
                <a:gd name="T26" fmla="*/ 61 w 714"/>
                <a:gd name="T27" fmla="*/ 432 h 713"/>
                <a:gd name="T28" fmla="*/ 87 w 714"/>
                <a:gd name="T29" fmla="*/ 521 h 713"/>
                <a:gd name="T30" fmla="*/ 87 w 714"/>
                <a:gd name="T31" fmla="*/ 591 h 713"/>
                <a:gd name="T32" fmla="*/ 158 w 714"/>
                <a:gd name="T33" fmla="*/ 641 h 713"/>
                <a:gd name="T34" fmla="*/ 201 w 714"/>
                <a:gd name="T35" fmla="*/ 619 h 713"/>
                <a:gd name="T36" fmla="*/ 282 w 714"/>
                <a:gd name="T37" fmla="*/ 664 h 713"/>
                <a:gd name="T38" fmla="*/ 383 w 714"/>
                <a:gd name="T39" fmla="*/ 713 h 713"/>
                <a:gd name="T40" fmla="*/ 432 w 714"/>
                <a:gd name="T41" fmla="*/ 653 h 713"/>
                <a:gd name="T42" fmla="*/ 521 w 714"/>
                <a:gd name="T43" fmla="*/ 627 h 713"/>
                <a:gd name="T44" fmla="*/ 591 w 714"/>
                <a:gd name="T45" fmla="*/ 627 h 713"/>
                <a:gd name="T46" fmla="*/ 642 w 714"/>
                <a:gd name="T47" fmla="*/ 556 h 713"/>
                <a:gd name="T48" fmla="*/ 620 w 714"/>
                <a:gd name="T49" fmla="*/ 513 h 713"/>
                <a:gd name="T50" fmla="*/ 664 w 714"/>
                <a:gd name="T51" fmla="*/ 432 h 713"/>
                <a:gd name="T52" fmla="*/ 714 w 714"/>
                <a:gd name="T53" fmla="*/ 331 h 713"/>
                <a:gd name="T54" fmla="*/ 666 w 714"/>
                <a:gd name="T55" fmla="*/ 382 h 713"/>
                <a:gd name="T56" fmla="*/ 634 w 714"/>
                <a:gd name="T57" fmla="*/ 384 h 713"/>
                <a:gd name="T58" fmla="*/ 569 w 714"/>
                <a:gd name="T59" fmla="*/ 503 h 713"/>
                <a:gd name="T60" fmla="*/ 593 w 714"/>
                <a:gd name="T61" fmla="*/ 555 h 713"/>
                <a:gd name="T62" fmla="*/ 593 w 714"/>
                <a:gd name="T63" fmla="*/ 557 h 713"/>
                <a:gd name="T64" fmla="*/ 555 w 714"/>
                <a:gd name="T65" fmla="*/ 593 h 713"/>
                <a:gd name="T66" fmla="*/ 503 w 714"/>
                <a:gd name="T67" fmla="*/ 569 h 713"/>
                <a:gd name="T68" fmla="*/ 384 w 714"/>
                <a:gd name="T69" fmla="*/ 633 h 713"/>
                <a:gd name="T70" fmla="*/ 383 w 714"/>
                <a:gd name="T71" fmla="*/ 665 h 713"/>
                <a:gd name="T72" fmla="*/ 330 w 714"/>
                <a:gd name="T73" fmla="*/ 664 h 713"/>
                <a:gd name="T74" fmla="*/ 310 w 714"/>
                <a:gd name="T75" fmla="*/ 610 h 713"/>
                <a:gd name="T76" fmla="*/ 197 w 714"/>
                <a:gd name="T77" fmla="*/ 565 h 713"/>
                <a:gd name="T78" fmla="*/ 159 w 714"/>
                <a:gd name="T79" fmla="*/ 593 h 713"/>
                <a:gd name="T80" fmla="*/ 121 w 714"/>
                <a:gd name="T81" fmla="*/ 557 h 713"/>
                <a:gd name="T82" fmla="*/ 121 w 714"/>
                <a:gd name="T83" fmla="*/ 555 h 713"/>
                <a:gd name="T84" fmla="*/ 145 w 714"/>
                <a:gd name="T85" fmla="*/ 503 h 713"/>
                <a:gd name="T86" fmla="*/ 80 w 714"/>
                <a:gd name="T87" fmla="*/ 384 h 713"/>
                <a:gd name="T88" fmla="*/ 48 w 714"/>
                <a:gd name="T89" fmla="*/ 382 h 713"/>
                <a:gd name="T90" fmla="*/ 50 w 714"/>
                <a:gd name="T91" fmla="*/ 329 h 713"/>
                <a:gd name="T92" fmla="*/ 104 w 714"/>
                <a:gd name="T93" fmla="*/ 310 h 713"/>
                <a:gd name="T94" fmla="*/ 142 w 714"/>
                <a:gd name="T95" fmla="*/ 180 h 713"/>
                <a:gd name="T96" fmla="*/ 120 w 714"/>
                <a:gd name="T97" fmla="*/ 157 h 713"/>
                <a:gd name="T98" fmla="*/ 157 w 714"/>
                <a:gd name="T99" fmla="*/ 120 h 713"/>
                <a:gd name="T100" fmla="*/ 180 w 714"/>
                <a:gd name="T101" fmla="*/ 142 h 713"/>
                <a:gd name="T102" fmla="*/ 310 w 714"/>
                <a:gd name="T103" fmla="*/ 103 h 713"/>
                <a:gd name="T104" fmla="*/ 330 w 714"/>
                <a:gd name="T105" fmla="*/ 49 h 713"/>
                <a:gd name="T106" fmla="*/ 383 w 714"/>
                <a:gd name="T107" fmla="*/ 48 h 713"/>
                <a:gd name="T108" fmla="*/ 384 w 714"/>
                <a:gd name="T109" fmla="*/ 80 h 713"/>
                <a:gd name="T110" fmla="*/ 503 w 714"/>
                <a:gd name="T111" fmla="*/ 144 h 713"/>
                <a:gd name="T112" fmla="*/ 555 w 714"/>
                <a:gd name="T113" fmla="*/ 120 h 713"/>
                <a:gd name="T114" fmla="*/ 593 w 714"/>
                <a:gd name="T115" fmla="*/ 156 h 713"/>
                <a:gd name="T116" fmla="*/ 593 w 714"/>
                <a:gd name="T117" fmla="*/ 159 h 713"/>
                <a:gd name="T118" fmla="*/ 569 w 714"/>
                <a:gd name="T119" fmla="*/ 211 h 713"/>
                <a:gd name="T120" fmla="*/ 634 w 714"/>
                <a:gd name="T121" fmla="*/ 329 h 713"/>
                <a:gd name="T122" fmla="*/ 666 w 714"/>
                <a:gd name="T123" fmla="*/ 331 h 713"/>
                <a:gd name="T124" fmla="*/ 666 w 714"/>
                <a:gd name="T125" fmla="*/ 382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14" h="713">
                  <a:moveTo>
                    <a:pt x="664" y="281"/>
                  </a:moveTo>
                  <a:cubicBezTo>
                    <a:pt x="653" y="281"/>
                    <a:pt x="653" y="281"/>
                    <a:pt x="653" y="281"/>
                  </a:cubicBezTo>
                  <a:cubicBezTo>
                    <a:pt x="646" y="253"/>
                    <a:pt x="635" y="226"/>
                    <a:pt x="620" y="200"/>
                  </a:cubicBezTo>
                  <a:cubicBezTo>
                    <a:pt x="627" y="193"/>
                    <a:pt x="627" y="193"/>
                    <a:pt x="627" y="193"/>
                  </a:cubicBezTo>
                  <a:cubicBezTo>
                    <a:pt x="637" y="183"/>
                    <a:pt x="642" y="171"/>
                    <a:pt x="642" y="157"/>
                  </a:cubicBezTo>
                  <a:cubicBezTo>
                    <a:pt x="642" y="144"/>
                    <a:pt x="637" y="132"/>
                    <a:pt x="627" y="122"/>
                  </a:cubicBezTo>
                  <a:cubicBezTo>
                    <a:pt x="591" y="86"/>
                    <a:pt x="591" y="86"/>
                    <a:pt x="591" y="86"/>
                  </a:cubicBezTo>
                  <a:cubicBezTo>
                    <a:pt x="572" y="67"/>
                    <a:pt x="540" y="67"/>
                    <a:pt x="521" y="86"/>
                  </a:cubicBezTo>
                  <a:cubicBezTo>
                    <a:pt x="513" y="94"/>
                    <a:pt x="513" y="94"/>
                    <a:pt x="513" y="94"/>
                  </a:cubicBezTo>
                  <a:cubicBezTo>
                    <a:pt x="488" y="79"/>
                    <a:pt x="461" y="68"/>
                    <a:pt x="432" y="61"/>
                  </a:cubicBezTo>
                  <a:cubicBezTo>
                    <a:pt x="432" y="49"/>
                    <a:pt x="432" y="49"/>
                    <a:pt x="432" y="49"/>
                  </a:cubicBezTo>
                  <a:cubicBezTo>
                    <a:pt x="432" y="22"/>
                    <a:pt x="410" y="0"/>
                    <a:pt x="383" y="0"/>
                  </a:cubicBezTo>
                  <a:cubicBezTo>
                    <a:pt x="331" y="0"/>
                    <a:pt x="331" y="0"/>
                    <a:pt x="331" y="0"/>
                  </a:cubicBezTo>
                  <a:cubicBezTo>
                    <a:pt x="304" y="0"/>
                    <a:pt x="282" y="22"/>
                    <a:pt x="282" y="49"/>
                  </a:cubicBezTo>
                  <a:cubicBezTo>
                    <a:pt x="282" y="61"/>
                    <a:pt x="282" y="61"/>
                    <a:pt x="282" y="61"/>
                  </a:cubicBezTo>
                  <a:cubicBezTo>
                    <a:pt x="253" y="68"/>
                    <a:pt x="226" y="79"/>
                    <a:pt x="201" y="94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74" y="67"/>
                    <a:pt x="142" y="67"/>
                    <a:pt x="123" y="86"/>
                  </a:cubicBezTo>
                  <a:cubicBezTo>
                    <a:pt x="87" y="122"/>
                    <a:pt x="87" y="122"/>
                    <a:pt x="87" y="122"/>
                  </a:cubicBezTo>
                  <a:cubicBezTo>
                    <a:pt x="77" y="132"/>
                    <a:pt x="72" y="144"/>
                    <a:pt x="72" y="157"/>
                  </a:cubicBezTo>
                  <a:cubicBezTo>
                    <a:pt x="72" y="171"/>
                    <a:pt x="77" y="183"/>
                    <a:pt x="87" y="193"/>
                  </a:cubicBezTo>
                  <a:cubicBezTo>
                    <a:pt x="94" y="200"/>
                    <a:pt x="94" y="200"/>
                    <a:pt x="94" y="200"/>
                  </a:cubicBezTo>
                  <a:cubicBezTo>
                    <a:pt x="79" y="226"/>
                    <a:pt x="68" y="253"/>
                    <a:pt x="61" y="281"/>
                  </a:cubicBezTo>
                  <a:cubicBezTo>
                    <a:pt x="50" y="281"/>
                    <a:pt x="50" y="281"/>
                    <a:pt x="50" y="281"/>
                  </a:cubicBezTo>
                  <a:cubicBezTo>
                    <a:pt x="22" y="281"/>
                    <a:pt x="0" y="304"/>
                    <a:pt x="0" y="331"/>
                  </a:cubicBezTo>
                  <a:cubicBezTo>
                    <a:pt x="0" y="382"/>
                    <a:pt x="0" y="382"/>
                    <a:pt x="0" y="382"/>
                  </a:cubicBezTo>
                  <a:cubicBezTo>
                    <a:pt x="0" y="410"/>
                    <a:pt x="22" y="432"/>
                    <a:pt x="50" y="432"/>
                  </a:cubicBezTo>
                  <a:cubicBezTo>
                    <a:pt x="61" y="432"/>
                    <a:pt x="61" y="432"/>
                    <a:pt x="61" y="432"/>
                  </a:cubicBezTo>
                  <a:cubicBezTo>
                    <a:pt x="68" y="460"/>
                    <a:pt x="79" y="488"/>
                    <a:pt x="94" y="513"/>
                  </a:cubicBezTo>
                  <a:cubicBezTo>
                    <a:pt x="87" y="521"/>
                    <a:pt x="87" y="521"/>
                    <a:pt x="87" y="521"/>
                  </a:cubicBezTo>
                  <a:cubicBezTo>
                    <a:pt x="77" y="530"/>
                    <a:pt x="72" y="542"/>
                    <a:pt x="72" y="556"/>
                  </a:cubicBezTo>
                  <a:cubicBezTo>
                    <a:pt x="72" y="569"/>
                    <a:pt x="77" y="581"/>
                    <a:pt x="87" y="591"/>
                  </a:cubicBezTo>
                  <a:cubicBezTo>
                    <a:pt x="123" y="627"/>
                    <a:pt x="123" y="627"/>
                    <a:pt x="123" y="627"/>
                  </a:cubicBezTo>
                  <a:cubicBezTo>
                    <a:pt x="132" y="636"/>
                    <a:pt x="145" y="641"/>
                    <a:pt x="158" y="641"/>
                  </a:cubicBezTo>
                  <a:cubicBezTo>
                    <a:pt x="171" y="641"/>
                    <a:pt x="184" y="636"/>
                    <a:pt x="193" y="627"/>
                  </a:cubicBezTo>
                  <a:cubicBezTo>
                    <a:pt x="201" y="619"/>
                    <a:pt x="201" y="619"/>
                    <a:pt x="201" y="619"/>
                  </a:cubicBezTo>
                  <a:cubicBezTo>
                    <a:pt x="226" y="634"/>
                    <a:pt x="253" y="645"/>
                    <a:pt x="282" y="653"/>
                  </a:cubicBezTo>
                  <a:cubicBezTo>
                    <a:pt x="282" y="664"/>
                    <a:pt x="282" y="664"/>
                    <a:pt x="282" y="664"/>
                  </a:cubicBezTo>
                  <a:cubicBezTo>
                    <a:pt x="282" y="691"/>
                    <a:pt x="304" y="713"/>
                    <a:pt x="331" y="713"/>
                  </a:cubicBezTo>
                  <a:cubicBezTo>
                    <a:pt x="383" y="713"/>
                    <a:pt x="383" y="713"/>
                    <a:pt x="383" y="713"/>
                  </a:cubicBezTo>
                  <a:cubicBezTo>
                    <a:pt x="410" y="713"/>
                    <a:pt x="432" y="691"/>
                    <a:pt x="432" y="664"/>
                  </a:cubicBezTo>
                  <a:cubicBezTo>
                    <a:pt x="432" y="653"/>
                    <a:pt x="432" y="653"/>
                    <a:pt x="432" y="653"/>
                  </a:cubicBezTo>
                  <a:cubicBezTo>
                    <a:pt x="461" y="645"/>
                    <a:pt x="488" y="634"/>
                    <a:pt x="513" y="619"/>
                  </a:cubicBezTo>
                  <a:cubicBezTo>
                    <a:pt x="521" y="627"/>
                    <a:pt x="521" y="627"/>
                    <a:pt x="521" y="627"/>
                  </a:cubicBezTo>
                  <a:cubicBezTo>
                    <a:pt x="530" y="636"/>
                    <a:pt x="543" y="641"/>
                    <a:pt x="556" y="641"/>
                  </a:cubicBezTo>
                  <a:cubicBezTo>
                    <a:pt x="569" y="641"/>
                    <a:pt x="582" y="636"/>
                    <a:pt x="591" y="627"/>
                  </a:cubicBezTo>
                  <a:cubicBezTo>
                    <a:pt x="627" y="591"/>
                    <a:pt x="627" y="591"/>
                    <a:pt x="627" y="591"/>
                  </a:cubicBezTo>
                  <a:cubicBezTo>
                    <a:pt x="637" y="581"/>
                    <a:pt x="642" y="569"/>
                    <a:pt x="642" y="556"/>
                  </a:cubicBezTo>
                  <a:cubicBezTo>
                    <a:pt x="642" y="542"/>
                    <a:pt x="637" y="530"/>
                    <a:pt x="627" y="521"/>
                  </a:cubicBezTo>
                  <a:cubicBezTo>
                    <a:pt x="620" y="513"/>
                    <a:pt x="620" y="513"/>
                    <a:pt x="620" y="513"/>
                  </a:cubicBezTo>
                  <a:cubicBezTo>
                    <a:pt x="635" y="488"/>
                    <a:pt x="646" y="460"/>
                    <a:pt x="653" y="432"/>
                  </a:cubicBezTo>
                  <a:cubicBezTo>
                    <a:pt x="664" y="432"/>
                    <a:pt x="664" y="432"/>
                    <a:pt x="664" y="432"/>
                  </a:cubicBezTo>
                  <a:cubicBezTo>
                    <a:pt x="692" y="432"/>
                    <a:pt x="714" y="410"/>
                    <a:pt x="714" y="382"/>
                  </a:cubicBezTo>
                  <a:cubicBezTo>
                    <a:pt x="714" y="331"/>
                    <a:pt x="714" y="331"/>
                    <a:pt x="714" y="331"/>
                  </a:cubicBezTo>
                  <a:cubicBezTo>
                    <a:pt x="714" y="304"/>
                    <a:pt x="692" y="281"/>
                    <a:pt x="664" y="281"/>
                  </a:cubicBezTo>
                  <a:close/>
                  <a:moveTo>
                    <a:pt x="666" y="382"/>
                  </a:moveTo>
                  <a:cubicBezTo>
                    <a:pt x="666" y="383"/>
                    <a:pt x="665" y="384"/>
                    <a:pt x="664" y="384"/>
                  </a:cubicBezTo>
                  <a:cubicBezTo>
                    <a:pt x="634" y="384"/>
                    <a:pt x="634" y="384"/>
                    <a:pt x="634" y="384"/>
                  </a:cubicBezTo>
                  <a:cubicBezTo>
                    <a:pt x="622" y="384"/>
                    <a:pt x="612" y="392"/>
                    <a:pt x="610" y="403"/>
                  </a:cubicBezTo>
                  <a:cubicBezTo>
                    <a:pt x="604" y="439"/>
                    <a:pt x="590" y="473"/>
                    <a:pt x="569" y="503"/>
                  </a:cubicBezTo>
                  <a:cubicBezTo>
                    <a:pt x="563" y="512"/>
                    <a:pt x="564" y="525"/>
                    <a:pt x="572" y="533"/>
                  </a:cubicBezTo>
                  <a:cubicBezTo>
                    <a:pt x="593" y="555"/>
                    <a:pt x="593" y="555"/>
                    <a:pt x="593" y="555"/>
                  </a:cubicBezTo>
                  <a:cubicBezTo>
                    <a:pt x="594" y="555"/>
                    <a:pt x="594" y="555"/>
                    <a:pt x="594" y="556"/>
                  </a:cubicBezTo>
                  <a:cubicBezTo>
                    <a:pt x="594" y="556"/>
                    <a:pt x="594" y="557"/>
                    <a:pt x="593" y="557"/>
                  </a:cubicBezTo>
                  <a:cubicBezTo>
                    <a:pt x="557" y="593"/>
                    <a:pt x="557" y="593"/>
                    <a:pt x="557" y="593"/>
                  </a:cubicBezTo>
                  <a:cubicBezTo>
                    <a:pt x="557" y="594"/>
                    <a:pt x="556" y="594"/>
                    <a:pt x="555" y="593"/>
                  </a:cubicBezTo>
                  <a:cubicBezTo>
                    <a:pt x="534" y="572"/>
                    <a:pt x="534" y="572"/>
                    <a:pt x="534" y="572"/>
                  </a:cubicBezTo>
                  <a:cubicBezTo>
                    <a:pt x="525" y="563"/>
                    <a:pt x="512" y="562"/>
                    <a:pt x="503" y="569"/>
                  </a:cubicBezTo>
                  <a:cubicBezTo>
                    <a:pt x="473" y="589"/>
                    <a:pt x="440" y="603"/>
                    <a:pt x="404" y="610"/>
                  </a:cubicBezTo>
                  <a:cubicBezTo>
                    <a:pt x="392" y="612"/>
                    <a:pt x="384" y="622"/>
                    <a:pt x="384" y="633"/>
                  </a:cubicBezTo>
                  <a:cubicBezTo>
                    <a:pt x="384" y="664"/>
                    <a:pt x="384" y="664"/>
                    <a:pt x="384" y="664"/>
                  </a:cubicBezTo>
                  <a:cubicBezTo>
                    <a:pt x="384" y="665"/>
                    <a:pt x="383" y="665"/>
                    <a:pt x="383" y="665"/>
                  </a:cubicBezTo>
                  <a:cubicBezTo>
                    <a:pt x="331" y="665"/>
                    <a:pt x="331" y="665"/>
                    <a:pt x="331" y="665"/>
                  </a:cubicBezTo>
                  <a:cubicBezTo>
                    <a:pt x="331" y="665"/>
                    <a:pt x="330" y="665"/>
                    <a:pt x="330" y="664"/>
                  </a:cubicBezTo>
                  <a:cubicBezTo>
                    <a:pt x="330" y="633"/>
                    <a:pt x="330" y="633"/>
                    <a:pt x="330" y="633"/>
                  </a:cubicBezTo>
                  <a:cubicBezTo>
                    <a:pt x="330" y="622"/>
                    <a:pt x="322" y="612"/>
                    <a:pt x="310" y="610"/>
                  </a:cubicBezTo>
                  <a:cubicBezTo>
                    <a:pt x="274" y="603"/>
                    <a:pt x="241" y="589"/>
                    <a:pt x="211" y="569"/>
                  </a:cubicBezTo>
                  <a:cubicBezTo>
                    <a:pt x="207" y="566"/>
                    <a:pt x="202" y="565"/>
                    <a:pt x="197" y="565"/>
                  </a:cubicBezTo>
                  <a:cubicBezTo>
                    <a:pt x="191" y="565"/>
                    <a:pt x="185" y="567"/>
                    <a:pt x="180" y="572"/>
                  </a:cubicBezTo>
                  <a:cubicBezTo>
                    <a:pt x="159" y="593"/>
                    <a:pt x="159" y="593"/>
                    <a:pt x="159" y="593"/>
                  </a:cubicBezTo>
                  <a:cubicBezTo>
                    <a:pt x="158" y="594"/>
                    <a:pt x="157" y="594"/>
                    <a:pt x="157" y="593"/>
                  </a:cubicBezTo>
                  <a:cubicBezTo>
                    <a:pt x="121" y="557"/>
                    <a:pt x="121" y="557"/>
                    <a:pt x="121" y="557"/>
                  </a:cubicBezTo>
                  <a:cubicBezTo>
                    <a:pt x="120" y="557"/>
                    <a:pt x="120" y="556"/>
                    <a:pt x="120" y="556"/>
                  </a:cubicBezTo>
                  <a:cubicBezTo>
                    <a:pt x="120" y="555"/>
                    <a:pt x="120" y="555"/>
                    <a:pt x="121" y="555"/>
                  </a:cubicBezTo>
                  <a:cubicBezTo>
                    <a:pt x="142" y="533"/>
                    <a:pt x="142" y="533"/>
                    <a:pt x="142" y="533"/>
                  </a:cubicBezTo>
                  <a:cubicBezTo>
                    <a:pt x="150" y="525"/>
                    <a:pt x="151" y="512"/>
                    <a:pt x="145" y="503"/>
                  </a:cubicBezTo>
                  <a:cubicBezTo>
                    <a:pt x="124" y="473"/>
                    <a:pt x="110" y="439"/>
                    <a:pt x="104" y="403"/>
                  </a:cubicBezTo>
                  <a:cubicBezTo>
                    <a:pt x="102" y="392"/>
                    <a:pt x="92" y="384"/>
                    <a:pt x="80" y="384"/>
                  </a:cubicBezTo>
                  <a:cubicBezTo>
                    <a:pt x="50" y="384"/>
                    <a:pt x="50" y="384"/>
                    <a:pt x="50" y="384"/>
                  </a:cubicBezTo>
                  <a:cubicBezTo>
                    <a:pt x="49" y="384"/>
                    <a:pt x="48" y="383"/>
                    <a:pt x="48" y="382"/>
                  </a:cubicBezTo>
                  <a:cubicBezTo>
                    <a:pt x="48" y="331"/>
                    <a:pt x="48" y="331"/>
                    <a:pt x="48" y="331"/>
                  </a:cubicBezTo>
                  <a:cubicBezTo>
                    <a:pt x="48" y="330"/>
                    <a:pt x="49" y="329"/>
                    <a:pt x="50" y="329"/>
                  </a:cubicBezTo>
                  <a:cubicBezTo>
                    <a:pt x="80" y="329"/>
                    <a:pt x="80" y="329"/>
                    <a:pt x="80" y="329"/>
                  </a:cubicBezTo>
                  <a:cubicBezTo>
                    <a:pt x="92" y="329"/>
                    <a:pt x="102" y="321"/>
                    <a:pt x="104" y="310"/>
                  </a:cubicBezTo>
                  <a:cubicBezTo>
                    <a:pt x="110" y="274"/>
                    <a:pt x="124" y="241"/>
                    <a:pt x="145" y="211"/>
                  </a:cubicBezTo>
                  <a:cubicBezTo>
                    <a:pt x="151" y="201"/>
                    <a:pt x="150" y="188"/>
                    <a:pt x="142" y="180"/>
                  </a:cubicBezTo>
                  <a:cubicBezTo>
                    <a:pt x="121" y="159"/>
                    <a:pt x="121" y="159"/>
                    <a:pt x="121" y="159"/>
                  </a:cubicBezTo>
                  <a:cubicBezTo>
                    <a:pt x="120" y="158"/>
                    <a:pt x="120" y="158"/>
                    <a:pt x="120" y="157"/>
                  </a:cubicBezTo>
                  <a:cubicBezTo>
                    <a:pt x="120" y="157"/>
                    <a:pt x="120" y="157"/>
                    <a:pt x="121" y="156"/>
                  </a:cubicBezTo>
                  <a:cubicBezTo>
                    <a:pt x="157" y="120"/>
                    <a:pt x="157" y="120"/>
                    <a:pt x="157" y="120"/>
                  </a:cubicBezTo>
                  <a:cubicBezTo>
                    <a:pt x="157" y="120"/>
                    <a:pt x="158" y="120"/>
                    <a:pt x="159" y="120"/>
                  </a:cubicBezTo>
                  <a:cubicBezTo>
                    <a:pt x="180" y="142"/>
                    <a:pt x="180" y="142"/>
                    <a:pt x="180" y="142"/>
                  </a:cubicBezTo>
                  <a:cubicBezTo>
                    <a:pt x="189" y="150"/>
                    <a:pt x="202" y="151"/>
                    <a:pt x="211" y="144"/>
                  </a:cubicBezTo>
                  <a:cubicBezTo>
                    <a:pt x="241" y="124"/>
                    <a:pt x="274" y="110"/>
                    <a:pt x="310" y="103"/>
                  </a:cubicBezTo>
                  <a:cubicBezTo>
                    <a:pt x="322" y="101"/>
                    <a:pt x="330" y="91"/>
                    <a:pt x="330" y="80"/>
                  </a:cubicBezTo>
                  <a:cubicBezTo>
                    <a:pt x="330" y="49"/>
                    <a:pt x="330" y="49"/>
                    <a:pt x="330" y="49"/>
                  </a:cubicBezTo>
                  <a:cubicBezTo>
                    <a:pt x="330" y="49"/>
                    <a:pt x="331" y="48"/>
                    <a:pt x="331" y="48"/>
                  </a:cubicBezTo>
                  <a:cubicBezTo>
                    <a:pt x="383" y="48"/>
                    <a:pt x="383" y="48"/>
                    <a:pt x="383" y="48"/>
                  </a:cubicBezTo>
                  <a:cubicBezTo>
                    <a:pt x="383" y="48"/>
                    <a:pt x="384" y="49"/>
                    <a:pt x="384" y="49"/>
                  </a:cubicBezTo>
                  <a:cubicBezTo>
                    <a:pt x="384" y="80"/>
                    <a:pt x="384" y="80"/>
                    <a:pt x="384" y="80"/>
                  </a:cubicBezTo>
                  <a:cubicBezTo>
                    <a:pt x="384" y="91"/>
                    <a:pt x="392" y="101"/>
                    <a:pt x="404" y="103"/>
                  </a:cubicBezTo>
                  <a:cubicBezTo>
                    <a:pt x="440" y="110"/>
                    <a:pt x="473" y="124"/>
                    <a:pt x="503" y="144"/>
                  </a:cubicBezTo>
                  <a:cubicBezTo>
                    <a:pt x="512" y="151"/>
                    <a:pt x="525" y="150"/>
                    <a:pt x="534" y="142"/>
                  </a:cubicBezTo>
                  <a:cubicBezTo>
                    <a:pt x="555" y="120"/>
                    <a:pt x="555" y="120"/>
                    <a:pt x="555" y="120"/>
                  </a:cubicBezTo>
                  <a:cubicBezTo>
                    <a:pt x="556" y="120"/>
                    <a:pt x="557" y="120"/>
                    <a:pt x="557" y="120"/>
                  </a:cubicBezTo>
                  <a:cubicBezTo>
                    <a:pt x="593" y="156"/>
                    <a:pt x="593" y="156"/>
                    <a:pt x="593" y="156"/>
                  </a:cubicBezTo>
                  <a:cubicBezTo>
                    <a:pt x="594" y="157"/>
                    <a:pt x="594" y="157"/>
                    <a:pt x="594" y="157"/>
                  </a:cubicBezTo>
                  <a:cubicBezTo>
                    <a:pt x="594" y="158"/>
                    <a:pt x="594" y="158"/>
                    <a:pt x="593" y="159"/>
                  </a:cubicBezTo>
                  <a:cubicBezTo>
                    <a:pt x="572" y="180"/>
                    <a:pt x="572" y="180"/>
                    <a:pt x="572" y="180"/>
                  </a:cubicBezTo>
                  <a:cubicBezTo>
                    <a:pt x="564" y="188"/>
                    <a:pt x="563" y="201"/>
                    <a:pt x="569" y="211"/>
                  </a:cubicBezTo>
                  <a:cubicBezTo>
                    <a:pt x="590" y="241"/>
                    <a:pt x="604" y="274"/>
                    <a:pt x="610" y="310"/>
                  </a:cubicBezTo>
                  <a:cubicBezTo>
                    <a:pt x="612" y="321"/>
                    <a:pt x="622" y="329"/>
                    <a:pt x="634" y="329"/>
                  </a:cubicBezTo>
                  <a:cubicBezTo>
                    <a:pt x="664" y="329"/>
                    <a:pt x="664" y="329"/>
                    <a:pt x="664" y="329"/>
                  </a:cubicBezTo>
                  <a:cubicBezTo>
                    <a:pt x="665" y="329"/>
                    <a:pt x="666" y="330"/>
                    <a:pt x="666" y="331"/>
                  </a:cubicBezTo>
                  <a:lnTo>
                    <a:pt x="666" y="382"/>
                  </a:lnTo>
                  <a:close/>
                  <a:moveTo>
                    <a:pt x="666" y="382"/>
                  </a:moveTo>
                  <a:cubicBezTo>
                    <a:pt x="666" y="382"/>
                    <a:pt x="666" y="382"/>
                    <a:pt x="666" y="382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169">
              <a:extLst>
                <a:ext uri="{FF2B5EF4-FFF2-40B4-BE49-F238E27FC236}">
                  <a16:creationId xmlns:a16="http://schemas.microsoft.com/office/drawing/2014/main" id="{E16BC576-EA83-4F2D-B6E2-2D23CD42B4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51825" y="3365501"/>
              <a:ext cx="1781175" cy="1766888"/>
            </a:xfrm>
            <a:custGeom>
              <a:avLst/>
              <a:gdLst>
                <a:gd name="T0" fmla="*/ 203 w 406"/>
                <a:gd name="T1" fmla="*/ 0 h 407"/>
                <a:gd name="T2" fmla="*/ 0 w 406"/>
                <a:gd name="T3" fmla="*/ 204 h 407"/>
                <a:gd name="T4" fmla="*/ 203 w 406"/>
                <a:gd name="T5" fmla="*/ 407 h 407"/>
                <a:gd name="T6" fmla="*/ 406 w 406"/>
                <a:gd name="T7" fmla="*/ 204 h 407"/>
                <a:gd name="T8" fmla="*/ 203 w 406"/>
                <a:gd name="T9" fmla="*/ 0 h 407"/>
                <a:gd name="T10" fmla="*/ 203 w 406"/>
                <a:gd name="T11" fmla="*/ 359 h 407"/>
                <a:gd name="T12" fmla="*/ 48 w 406"/>
                <a:gd name="T13" fmla="*/ 204 h 407"/>
                <a:gd name="T14" fmla="*/ 203 w 406"/>
                <a:gd name="T15" fmla="*/ 48 h 407"/>
                <a:gd name="T16" fmla="*/ 358 w 406"/>
                <a:gd name="T17" fmla="*/ 204 h 407"/>
                <a:gd name="T18" fmla="*/ 203 w 406"/>
                <a:gd name="T19" fmla="*/ 359 h 407"/>
                <a:gd name="T20" fmla="*/ 203 w 406"/>
                <a:gd name="T21" fmla="*/ 359 h 407"/>
                <a:gd name="T22" fmla="*/ 203 w 406"/>
                <a:gd name="T23" fmla="*/ 359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6" h="407">
                  <a:moveTo>
                    <a:pt x="203" y="0"/>
                  </a:moveTo>
                  <a:cubicBezTo>
                    <a:pt x="91" y="0"/>
                    <a:pt x="0" y="92"/>
                    <a:pt x="0" y="204"/>
                  </a:cubicBezTo>
                  <a:cubicBezTo>
                    <a:pt x="0" y="316"/>
                    <a:pt x="91" y="407"/>
                    <a:pt x="203" y="407"/>
                  </a:cubicBezTo>
                  <a:cubicBezTo>
                    <a:pt x="315" y="407"/>
                    <a:pt x="406" y="316"/>
                    <a:pt x="406" y="204"/>
                  </a:cubicBezTo>
                  <a:cubicBezTo>
                    <a:pt x="406" y="92"/>
                    <a:pt x="315" y="0"/>
                    <a:pt x="203" y="0"/>
                  </a:cubicBezTo>
                  <a:close/>
                  <a:moveTo>
                    <a:pt x="203" y="359"/>
                  </a:moveTo>
                  <a:cubicBezTo>
                    <a:pt x="117" y="359"/>
                    <a:pt x="48" y="289"/>
                    <a:pt x="48" y="204"/>
                  </a:cubicBezTo>
                  <a:cubicBezTo>
                    <a:pt x="48" y="118"/>
                    <a:pt x="117" y="48"/>
                    <a:pt x="203" y="48"/>
                  </a:cubicBezTo>
                  <a:cubicBezTo>
                    <a:pt x="289" y="48"/>
                    <a:pt x="358" y="118"/>
                    <a:pt x="358" y="204"/>
                  </a:cubicBezTo>
                  <a:cubicBezTo>
                    <a:pt x="358" y="289"/>
                    <a:pt x="289" y="359"/>
                    <a:pt x="203" y="359"/>
                  </a:cubicBezTo>
                  <a:close/>
                  <a:moveTo>
                    <a:pt x="203" y="359"/>
                  </a:moveTo>
                  <a:cubicBezTo>
                    <a:pt x="203" y="359"/>
                    <a:pt x="203" y="359"/>
                    <a:pt x="203" y="359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170">
              <a:extLst>
                <a:ext uri="{FF2B5EF4-FFF2-40B4-BE49-F238E27FC236}">
                  <a16:creationId xmlns:a16="http://schemas.microsoft.com/office/drawing/2014/main" id="{B80A2FC8-E522-4115-AED2-26FD17B05B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97913" y="3813176"/>
              <a:ext cx="887413" cy="871538"/>
            </a:xfrm>
            <a:custGeom>
              <a:avLst/>
              <a:gdLst>
                <a:gd name="T0" fmla="*/ 101 w 202"/>
                <a:gd name="T1" fmla="*/ 0 h 201"/>
                <a:gd name="T2" fmla="*/ 0 w 202"/>
                <a:gd name="T3" fmla="*/ 101 h 201"/>
                <a:gd name="T4" fmla="*/ 101 w 202"/>
                <a:gd name="T5" fmla="*/ 201 h 201"/>
                <a:gd name="T6" fmla="*/ 202 w 202"/>
                <a:gd name="T7" fmla="*/ 101 h 201"/>
                <a:gd name="T8" fmla="*/ 101 w 202"/>
                <a:gd name="T9" fmla="*/ 0 h 201"/>
                <a:gd name="T10" fmla="*/ 101 w 202"/>
                <a:gd name="T11" fmla="*/ 153 h 201"/>
                <a:gd name="T12" fmla="*/ 48 w 202"/>
                <a:gd name="T13" fmla="*/ 101 h 201"/>
                <a:gd name="T14" fmla="*/ 101 w 202"/>
                <a:gd name="T15" fmla="*/ 48 h 201"/>
                <a:gd name="T16" fmla="*/ 154 w 202"/>
                <a:gd name="T17" fmla="*/ 101 h 201"/>
                <a:gd name="T18" fmla="*/ 101 w 202"/>
                <a:gd name="T19" fmla="*/ 153 h 201"/>
                <a:gd name="T20" fmla="*/ 101 w 202"/>
                <a:gd name="T21" fmla="*/ 153 h 201"/>
                <a:gd name="T22" fmla="*/ 101 w 202"/>
                <a:gd name="T23" fmla="*/ 153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2" h="201">
                  <a:moveTo>
                    <a:pt x="101" y="0"/>
                  </a:moveTo>
                  <a:cubicBezTo>
                    <a:pt x="45" y="0"/>
                    <a:pt x="0" y="45"/>
                    <a:pt x="0" y="101"/>
                  </a:cubicBezTo>
                  <a:cubicBezTo>
                    <a:pt x="0" y="156"/>
                    <a:pt x="45" y="201"/>
                    <a:pt x="101" y="201"/>
                  </a:cubicBezTo>
                  <a:cubicBezTo>
                    <a:pt x="157" y="201"/>
                    <a:pt x="202" y="156"/>
                    <a:pt x="202" y="101"/>
                  </a:cubicBezTo>
                  <a:cubicBezTo>
                    <a:pt x="202" y="45"/>
                    <a:pt x="157" y="0"/>
                    <a:pt x="101" y="0"/>
                  </a:cubicBezTo>
                  <a:close/>
                  <a:moveTo>
                    <a:pt x="101" y="153"/>
                  </a:moveTo>
                  <a:cubicBezTo>
                    <a:pt x="72" y="153"/>
                    <a:pt x="48" y="130"/>
                    <a:pt x="48" y="101"/>
                  </a:cubicBezTo>
                  <a:cubicBezTo>
                    <a:pt x="48" y="71"/>
                    <a:pt x="72" y="48"/>
                    <a:pt x="101" y="48"/>
                  </a:cubicBezTo>
                  <a:cubicBezTo>
                    <a:pt x="130" y="48"/>
                    <a:pt x="154" y="71"/>
                    <a:pt x="154" y="101"/>
                  </a:cubicBezTo>
                  <a:cubicBezTo>
                    <a:pt x="154" y="130"/>
                    <a:pt x="130" y="153"/>
                    <a:pt x="101" y="153"/>
                  </a:cubicBezTo>
                  <a:close/>
                  <a:moveTo>
                    <a:pt x="101" y="153"/>
                  </a:moveTo>
                  <a:cubicBezTo>
                    <a:pt x="101" y="153"/>
                    <a:pt x="101" y="153"/>
                    <a:pt x="101" y="153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715713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15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4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5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4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1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0" grpId="0"/>
      <p:bldP spid="85" grpId="0"/>
      <p:bldP spid="86" grpId="0"/>
      <p:bldP spid="87" grpId="0" animBg="1"/>
      <p:bldP spid="96" grpId="0" animBg="1"/>
      <p:bldP spid="10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одзаголовок 2"/>
          <p:cNvSpPr txBox="1">
            <a:spLocks/>
          </p:cNvSpPr>
          <p:nvPr/>
        </p:nvSpPr>
        <p:spPr>
          <a:xfrm>
            <a:off x="5807901" y="2797961"/>
            <a:ext cx="624796" cy="585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000"/>
              </a:lnSpc>
              <a:spcBef>
                <a:spcPts val="1200"/>
              </a:spcBef>
              <a:buNone/>
            </a:pPr>
            <a:endParaRPr lang="en-US" sz="4800" dirty="0">
              <a:solidFill>
                <a:srgbClr val="C00000"/>
              </a:solidFill>
              <a:latin typeface="Raleway" panose="020B0003030101060003" pitchFamily="34" charset="0"/>
              <a:cs typeface="Poppins" panose="02000000000000000000" pitchFamily="2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B0E2B33-FEDB-4D97-BF92-E35653C77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25" y="2553001"/>
            <a:ext cx="5940547" cy="175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0278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304032" y="3119262"/>
            <a:ext cx="5511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Raleway ExtraBold" panose="020B0903030101060003" pitchFamily="34" charset="-52"/>
              </a:rPr>
              <a:t>TIME FOR MINING </a:t>
            </a:r>
          </a:p>
        </p:txBody>
      </p:sp>
      <p:grpSp>
        <p:nvGrpSpPr>
          <p:cNvPr id="10" name="Группа 9"/>
          <p:cNvGrpSpPr/>
          <p:nvPr/>
        </p:nvGrpSpPr>
        <p:grpSpPr>
          <a:xfrm>
            <a:off x="3515226" y="2568742"/>
            <a:ext cx="5161549" cy="1732548"/>
            <a:chOff x="3515226" y="2568742"/>
            <a:chExt cx="5161549" cy="1732548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3515226" y="2568742"/>
              <a:ext cx="5161548" cy="1720516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8" name="Прямая соединительная линия 7"/>
            <p:cNvCxnSpPr/>
            <p:nvPr/>
          </p:nvCxnSpPr>
          <p:spPr>
            <a:xfrm flipV="1">
              <a:off x="3515226" y="2568742"/>
              <a:ext cx="872290" cy="87229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 flipV="1">
              <a:off x="7804485" y="3429000"/>
              <a:ext cx="872290" cy="87229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63127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6" presetClass="entr" presetSubtype="16" fill="hold" grpId="0" nodeType="withEffect">
                                  <p:stCondLst>
                                    <p:cond delay="46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161" y="1765460"/>
            <a:ext cx="6317648" cy="36254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679956" y="1728586"/>
            <a:ext cx="50496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>
                <a:solidFill>
                  <a:srgbClr val="E23936"/>
                </a:solidFill>
                <a:latin typeface="Raleway ExtraBold" panose="020B0903030101060003" pitchFamily="34" charset="-52"/>
              </a:rPr>
              <a:t>/</a:t>
            </a:r>
            <a:r>
              <a:rPr lang="ru-RU" sz="4400" dirty="0">
                <a:latin typeface="Raleway ExtraBold" panose="020B0903030101060003" pitchFamily="34" charset="-52"/>
              </a:rPr>
              <a:t>Вкладка</a:t>
            </a:r>
          </a:p>
          <a:p>
            <a:pPr algn="r"/>
            <a:r>
              <a:rPr lang="ru-RU" sz="4400" dirty="0">
                <a:latin typeface="Raleway ExtraBold" panose="020B0903030101060003" pitchFamily="34" charset="-52"/>
              </a:rPr>
              <a:t>авторизации</a:t>
            </a:r>
            <a:endParaRPr lang="en-US" sz="1600" dirty="0">
              <a:latin typeface="Raleway ExtraBold" panose="020B0903030101060003" pitchFamily="34" charset="-52"/>
            </a:endParaRPr>
          </a:p>
          <a:p>
            <a:pPr algn="r"/>
            <a:endParaRPr lang="en-US" sz="1600" dirty="0">
              <a:latin typeface="Raleway ExtraBold" panose="020B0903030101060003" pitchFamily="34" charset="-52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0D7DDE9-2851-4C05-BE74-E0BEC6856EA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-148" t="200" r="148" b="4776"/>
          <a:stretch/>
        </p:blipFill>
        <p:spPr>
          <a:xfrm>
            <a:off x="5838825" y="1979875"/>
            <a:ext cx="4768215" cy="300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6658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57" y="2353398"/>
            <a:ext cx="5515491" cy="3165086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10BF931-BBEE-4873-B022-3702DA2B10B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420" t="-273" r="-289" b="5885"/>
          <a:stretch/>
        </p:blipFill>
        <p:spPr>
          <a:xfrm>
            <a:off x="1512047" y="2531269"/>
            <a:ext cx="4161678" cy="26268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C9E96AA-36EF-470C-A842-2C3E0188CE4C}"/>
              </a:ext>
            </a:extLst>
          </p:cNvPr>
          <p:cNvSpPr txBox="1"/>
          <p:nvPr/>
        </p:nvSpPr>
        <p:spPr>
          <a:xfrm>
            <a:off x="6960094" y="2353398"/>
            <a:ext cx="363286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E23936"/>
                </a:solidFill>
                <a:latin typeface="Raleway ExtraBold" panose="020B0903030101060003" pitchFamily="34" charset="-52"/>
              </a:rPr>
              <a:t>/</a:t>
            </a:r>
            <a:r>
              <a:rPr lang="ru-RU" sz="4400" dirty="0">
                <a:latin typeface="Raleway ExtraBold" panose="020B0903030101060003" pitchFamily="34" charset="-52"/>
              </a:rPr>
              <a:t>Вкладка</a:t>
            </a:r>
          </a:p>
          <a:p>
            <a:r>
              <a:rPr lang="ru-RU" sz="4400" dirty="0">
                <a:latin typeface="Raleway ExtraBold" panose="020B0903030101060003" pitchFamily="34" charset="-52"/>
              </a:rPr>
              <a:t>регистрации</a:t>
            </a:r>
          </a:p>
          <a:p>
            <a:r>
              <a:rPr lang="ru-RU" sz="4400" dirty="0">
                <a:latin typeface="Raleway ExtraBold" panose="020B0903030101060003" pitchFamily="34" charset="-52"/>
              </a:rPr>
              <a:t>товара</a:t>
            </a:r>
            <a:endParaRPr lang="en-US" sz="1600" dirty="0">
              <a:latin typeface="Raleway ExtraBold" panose="020B0903030101060003" pitchFamily="34" charset="-52"/>
            </a:endParaRPr>
          </a:p>
          <a:p>
            <a:pPr algn="r"/>
            <a:endParaRPr lang="en-US" sz="1600" dirty="0">
              <a:latin typeface="Raleway ExtraBold" panose="020B0903030101060003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577901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6">
      <a:majorFont>
        <a:latin typeface="Raleway SemiBold"/>
        <a:ea typeface=""/>
        <a:cs typeface=""/>
      </a:majorFont>
      <a:minorFont>
        <a:latin typeface="Raleway SemiBold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stom 3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00A4DE"/>
      </a:accent2>
      <a:accent3>
        <a:srgbClr val="009AD0"/>
      </a:accent3>
      <a:accent4>
        <a:srgbClr val="008BBC"/>
      </a:accent4>
      <a:accent5>
        <a:srgbClr val="007FAC"/>
      </a:accent5>
      <a:accent6>
        <a:srgbClr val="00668A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4637</TotalTime>
  <Words>160</Words>
  <Application>Microsoft Office PowerPoint</Application>
  <PresentationFormat>Широкоэкранный</PresentationFormat>
  <Paragraphs>40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14</vt:i4>
      </vt:variant>
    </vt:vector>
  </HeadingPairs>
  <TitlesOfParts>
    <vt:vector size="26" baseType="lpstr">
      <vt:lpstr>Arial</vt:lpstr>
      <vt:lpstr>Calibri</vt:lpstr>
      <vt:lpstr>Calibri Light</vt:lpstr>
      <vt:lpstr>Montserrat Black</vt:lpstr>
      <vt:lpstr>Montserrat Semi Bold</vt:lpstr>
      <vt:lpstr>Raleway</vt:lpstr>
      <vt:lpstr>Raleway ExtraBold</vt:lpstr>
      <vt:lpstr>Raleway Heavy</vt:lpstr>
      <vt:lpstr>Raleway Medium</vt:lpstr>
      <vt:lpstr>Raleway SemiBold</vt:lpstr>
      <vt:lpstr>Тема Office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RePack by Diakov</dc:creator>
  <cp:lastModifiedBy>Bitmaker</cp:lastModifiedBy>
  <cp:revision>254</cp:revision>
  <dcterms:created xsi:type="dcterms:W3CDTF">2016-11-15T05:15:01Z</dcterms:created>
  <dcterms:modified xsi:type="dcterms:W3CDTF">2019-12-14T00:53:51Z</dcterms:modified>
</cp:coreProperties>
</file>