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3CFDF-D6AE-4E65-94AE-76982A895E4B}" v="130" dt="2021-04-20T21:53:15.346"/>
    <p1510:client id="{DA0C6C20-0B58-4CF8-98A4-B137400323AC}" v="2492" dt="2021-04-22T17:56:25.911"/>
    <p1510:client id="{ECC9F04B-4300-4A82-96A0-246E4A599B3E}" v="200" dt="2021-04-20T21:18:41.973"/>
    <p1510:client id="{ED20F394-DE3A-4231-915D-7F7CEAC897E9}" v="9" dt="2021-04-21T19:15:32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9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9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0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80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1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0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15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9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01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7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2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7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79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2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6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93667F4D-F2CD-4E50-BACC-24766910F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20CAAE25-D2F2-493F-9569-EC552C1A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2FDEA97-0861-44C0-9B26-4BB5F777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C953F9-A744-406B-9DCA-1E7B5D471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9003D2-E7D2-4253-9EF1-1F513027A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43384" cy="6858000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7397" y="643467"/>
            <a:ext cx="6269128" cy="4595283"/>
          </a:xfrm>
        </p:spPr>
        <p:txBody>
          <a:bodyPr anchor="ctr">
            <a:normAutofit/>
          </a:bodyPr>
          <a:lstStyle/>
          <a:p>
            <a:pPr algn="l"/>
            <a:r>
              <a:rPr lang="ru-RU" sz="4600" dirty="0">
                <a:cs typeface="Calibri Light"/>
              </a:rPr>
              <a:t>Проект </a:t>
            </a:r>
            <a:r>
              <a:rPr lang="ru-RU" sz="4600" dirty="0" err="1"/>
              <a:t>WebServer+API</a:t>
            </a:r>
            <a:endParaRPr lang="ru-RU" sz="4600" dirty="0" err="1">
              <a:cs typeface="Calibri Light"/>
            </a:endParaRPr>
          </a:p>
          <a:p>
            <a:pPr algn="l"/>
            <a:endParaRPr lang="ru-RU" sz="460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466897" y="643467"/>
            <a:ext cx="2930445" cy="4595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dirty="0">
                <a:cs typeface="Calibri" panose="020F0502020204030204"/>
              </a:rPr>
              <a:t>Выполнили:</a:t>
            </a:r>
            <a:endParaRPr lang="ru-RU"/>
          </a:p>
          <a:p>
            <a:pPr algn="l"/>
            <a:r>
              <a:rPr lang="ru-RU" dirty="0">
                <a:cs typeface="Calibri" panose="020F0502020204030204"/>
              </a:rPr>
              <a:t>Тузов </a:t>
            </a:r>
            <a:r>
              <a:rPr lang="ru-RU" dirty="0">
                <a:ea typeface="+mn-lt"/>
                <a:cs typeface="+mn-lt"/>
              </a:rPr>
              <a:t>Владислав,</a:t>
            </a:r>
            <a:endParaRPr lang="ru-RU">
              <a:ea typeface="+mn-lt"/>
              <a:cs typeface="+mn-lt"/>
            </a:endParaRPr>
          </a:p>
          <a:p>
            <a:pPr algn="l"/>
            <a:r>
              <a:rPr lang="ru-RU" dirty="0">
                <a:cs typeface="Calibri" panose="020F0502020204030204"/>
              </a:rPr>
              <a:t>Медведев Александр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035A1-424E-4298-B310-D9A3E252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cs typeface="Calibri Light"/>
              </a:rPr>
              <a:t>Что это такое?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6F16A-9DA9-4D45-B00B-F5F6B7D7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cs typeface="Calibri"/>
              </a:rPr>
              <a:t>Наш проект - это сайт школьного журнала для удобного и  эффективного взаимодействия учеников и работников школ. В работе были использованы </a:t>
            </a:r>
            <a:r>
              <a:rPr lang="ru-RU" sz="1800" dirty="0" err="1">
                <a:cs typeface="Calibri"/>
              </a:rPr>
              <a:t>python</a:t>
            </a:r>
            <a:r>
              <a:rPr lang="ru-RU" sz="1800" dirty="0">
                <a:cs typeface="Calibri"/>
              </a:rPr>
              <a:t>, </a:t>
            </a:r>
            <a:r>
              <a:rPr lang="ru-RU" sz="1800" dirty="0" err="1">
                <a:cs typeface="Calibri"/>
              </a:rPr>
              <a:t>html</a:t>
            </a:r>
            <a:r>
              <a:rPr lang="ru-RU" sz="1800" dirty="0">
                <a:cs typeface="Calibri"/>
              </a:rPr>
              <a:t>, немного </a:t>
            </a:r>
            <a:r>
              <a:rPr lang="ru-RU" sz="1800" dirty="0" err="1">
                <a:cs typeface="Calibri"/>
              </a:rPr>
              <a:t>javascript</a:t>
            </a:r>
            <a:r>
              <a:rPr lang="ru-RU" sz="1800" dirty="0">
                <a:cs typeface="Calibri"/>
              </a:rPr>
              <a:t> и </a:t>
            </a:r>
            <a:r>
              <a:rPr lang="ru-RU" sz="1800" dirty="0" err="1">
                <a:cs typeface="Calibri"/>
              </a:rPr>
              <a:t>sql</a:t>
            </a:r>
            <a:r>
              <a:rPr lang="ru-RU" sz="1800" dirty="0">
                <a:cs typeface="Calibri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20580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D17E07-CF0A-4577-9778-1F5170C9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3" y="-1045264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Цель </a:t>
            </a:r>
            <a:r>
              <a:rPr lang="en-US" dirty="0" err="1"/>
              <a:t>проекта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CDAE6-CDC5-49BA-88F0-6D70F68D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33" y="3011448"/>
            <a:ext cx="7178070" cy="2550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Основной</a:t>
            </a:r>
            <a:r>
              <a:rPr lang="en-US" sz="2100" dirty="0"/>
              <a:t> </a:t>
            </a:r>
            <a:r>
              <a:rPr lang="en-US" sz="2100" dirty="0" err="1"/>
              <a:t>целью</a:t>
            </a:r>
            <a:r>
              <a:rPr lang="en-US" sz="2100" dirty="0"/>
              <a:t> </a:t>
            </a:r>
            <a:r>
              <a:rPr lang="en-US" sz="2100" dirty="0" err="1"/>
              <a:t>этой</a:t>
            </a:r>
            <a:r>
              <a:rPr lang="en-US" sz="2100" dirty="0"/>
              <a:t> </a:t>
            </a:r>
            <a:r>
              <a:rPr lang="en-US" sz="2100" dirty="0" err="1"/>
              <a:t>работы</a:t>
            </a:r>
            <a:r>
              <a:rPr lang="en-US" sz="2100" dirty="0"/>
              <a:t> </a:t>
            </a:r>
            <a:r>
              <a:rPr lang="en-US" sz="2100" dirty="0" err="1"/>
              <a:t>было</a:t>
            </a:r>
            <a:r>
              <a:rPr lang="en-US" sz="2100" dirty="0"/>
              <a:t> </a:t>
            </a:r>
            <a:r>
              <a:rPr lang="en-US" sz="2100" dirty="0" err="1"/>
              <a:t>обучение</a:t>
            </a:r>
            <a:r>
              <a:rPr lang="en-US" sz="2100" dirty="0"/>
              <a:t>, </a:t>
            </a:r>
            <a:r>
              <a:rPr lang="en-US" sz="2100" dirty="0" err="1"/>
              <a:t>но</a:t>
            </a:r>
            <a:r>
              <a:rPr lang="en-US" sz="2100" dirty="0"/>
              <a:t> </a:t>
            </a:r>
            <a:r>
              <a:rPr lang="en-US" sz="2100" dirty="0" err="1"/>
              <a:t>не</a:t>
            </a:r>
            <a:r>
              <a:rPr lang="en-US" sz="2100" dirty="0"/>
              <a:t> </a:t>
            </a:r>
            <a:r>
              <a:rPr lang="en-US" sz="2100" dirty="0" err="1"/>
              <a:t>менее</a:t>
            </a:r>
            <a:r>
              <a:rPr lang="en-US" sz="2100" dirty="0"/>
              <a:t> </a:t>
            </a:r>
            <a:r>
              <a:rPr lang="en-US" sz="2100" dirty="0" err="1"/>
              <a:t>важным</a:t>
            </a:r>
            <a:r>
              <a:rPr lang="en-US" sz="2100" dirty="0"/>
              <a:t> </a:t>
            </a:r>
            <a:r>
              <a:rPr lang="en-US" sz="2100" dirty="0" err="1"/>
              <a:t>для</a:t>
            </a:r>
            <a:r>
              <a:rPr lang="en-US" sz="2100" dirty="0"/>
              <a:t> </a:t>
            </a:r>
            <a:r>
              <a:rPr lang="en-US" sz="2100" dirty="0" err="1"/>
              <a:t>нас</a:t>
            </a:r>
            <a:r>
              <a:rPr lang="en-US" sz="2100" dirty="0"/>
              <a:t> </a:t>
            </a:r>
            <a:r>
              <a:rPr lang="en-US" sz="2100" dirty="0" err="1"/>
              <a:t>было</a:t>
            </a:r>
            <a:r>
              <a:rPr lang="en-US" sz="2100" dirty="0"/>
              <a:t> </a:t>
            </a:r>
            <a:r>
              <a:rPr lang="en-US" sz="2100" dirty="0" err="1"/>
              <a:t>создание</a:t>
            </a:r>
            <a:r>
              <a:rPr lang="en-US" sz="2100" dirty="0"/>
              <a:t> </a:t>
            </a:r>
            <a:r>
              <a:rPr lang="en-US" sz="2100" dirty="0" err="1"/>
              <a:t>удобного</a:t>
            </a:r>
            <a:r>
              <a:rPr lang="en-US" sz="2100" dirty="0"/>
              <a:t> </a:t>
            </a:r>
            <a:r>
              <a:rPr lang="en-US" sz="2100" dirty="0" err="1"/>
              <a:t>интерфейса</a:t>
            </a:r>
            <a:r>
              <a:rPr lang="en-US" sz="2100" dirty="0"/>
              <a:t> </a:t>
            </a:r>
            <a:r>
              <a:rPr lang="en-US" sz="2100" dirty="0" err="1"/>
              <a:t>сайта</a:t>
            </a:r>
            <a:r>
              <a:rPr lang="en-US" sz="2100" dirty="0"/>
              <a:t> и </a:t>
            </a:r>
            <a:r>
              <a:rPr lang="en-US" sz="2100" dirty="0" err="1"/>
              <a:t>стабильной</a:t>
            </a:r>
            <a:r>
              <a:rPr lang="en-US" sz="2100" dirty="0"/>
              <a:t> </a:t>
            </a:r>
            <a:r>
              <a:rPr lang="en-US" sz="2100" dirty="0" err="1"/>
              <a:t>работы</a:t>
            </a:r>
            <a:r>
              <a:rPr lang="en-US" sz="2100" dirty="0"/>
              <a:t> </a:t>
            </a:r>
            <a:r>
              <a:rPr lang="en-US" sz="2100" dirty="0" err="1"/>
              <a:t>сервера</a:t>
            </a:r>
            <a:r>
              <a:rPr lang="en-US" sz="2100" dirty="0"/>
              <a:t>. </a:t>
            </a:r>
            <a:r>
              <a:rPr lang="en-US" sz="2100" dirty="0" err="1"/>
              <a:t>Также</a:t>
            </a:r>
            <a:r>
              <a:rPr lang="en-US" sz="2100" dirty="0"/>
              <a:t> </a:t>
            </a:r>
            <a:r>
              <a:rPr lang="en-US" sz="2100" dirty="0" err="1"/>
              <a:t>мы</a:t>
            </a:r>
            <a:r>
              <a:rPr lang="en-US" sz="2100" dirty="0"/>
              <a:t> </a:t>
            </a:r>
            <a:r>
              <a:rPr lang="en-US" sz="2100" dirty="0" err="1"/>
              <a:t>преследовали</a:t>
            </a:r>
            <a:r>
              <a:rPr lang="en-US" sz="2100" dirty="0"/>
              <a:t> </a:t>
            </a:r>
            <a:r>
              <a:rPr lang="en-US" sz="2100" dirty="0" err="1"/>
              <a:t>такие</a:t>
            </a:r>
            <a:r>
              <a:rPr lang="en-US" sz="2100" dirty="0"/>
              <a:t> </a:t>
            </a:r>
            <a:r>
              <a:rPr lang="en-US" sz="2100" dirty="0" err="1"/>
              <a:t>цели</a:t>
            </a:r>
            <a:r>
              <a:rPr lang="en-US" sz="2100" dirty="0"/>
              <a:t>, </a:t>
            </a:r>
            <a:r>
              <a:rPr lang="en-US" sz="2100" dirty="0" err="1"/>
              <a:t>как</a:t>
            </a:r>
            <a:r>
              <a:rPr lang="en-US" sz="2100" dirty="0"/>
              <a:t> </a:t>
            </a:r>
            <a:r>
              <a:rPr lang="en-US" sz="2100" dirty="0" err="1"/>
              <a:t>улучшение</a:t>
            </a:r>
            <a:r>
              <a:rPr lang="en-US" sz="2100" dirty="0"/>
              <a:t> </a:t>
            </a:r>
            <a:r>
              <a:rPr lang="en-US" sz="2100" dirty="0" err="1"/>
              <a:t>взаимодействий</a:t>
            </a:r>
            <a:r>
              <a:rPr lang="en-US" sz="2100" dirty="0"/>
              <a:t> </a:t>
            </a:r>
            <a:r>
              <a:rPr lang="en-US" sz="2100" dirty="0" err="1"/>
              <a:t>участников</a:t>
            </a:r>
            <a:r>
              <a:rPr lang="en-US" sz="2100" dirty="0"/>
              <a:t> </a:t>
            </a:r>
            <a:r>
              <a:rPr lang="en-US" sz="2100" dirty="0" err="1"/>
              <a:t>при</a:t>
            </a:r>
            <a:r>
              <a:rPr lang="en-US" sz="2100" dirty="0"/>
              <a:t> </a:t>
            </a:r>
            <a:r>
              <a:rPr lang="en-US" sz="2100" dirty="0" err="1"/>
              <a:t>работе</a:t>
            </a:r>
            <a:r>
              <a:rPr lang="en-US" sz="2100" dirty="0"/>
              <a:t> в </a:t>
            </a:r>
            <a:r>
              <a:rPr lang="en-US" sz="2100" dirty="0" err="1"/>
              <a:t>группе</a:t>
            </a:r>
            <a:r>
              <a:rPr lang="en-US" sz="2100" dirty="0"/>
              <a:t>, </a:t>
            </a:r>
            <a:r>
              <a:rPr lang="en-US" sz="2100" dirty="0" err="1"/>
              <a:t>проверка</a:t>
            </a:r>
            <a:r>
              <a:rPr lang="en-US" sz="2100" dirty="0"/>
              <a:t> </a:t>
            </a:r>
            <a:r>
              <a:rPr lang="en-US" sz="2100" dirty="0" err="1"/>
              <a:t>собственных</a:t>
            </a:r>
            <a:r>
              <a:rPr lang="en-US" sz="2100" dirty="0"/>
              <a:t> </a:t>
            </a:r>
            <a:r>
              <a:rPr lang="en-US" sz="2100" dirty="0" err="1"/>
              <a:t>навыков</a:t>
            </a:r>
            <a:r>
              <a:rPr lang="en-US" sz="2100" dirty="0"/>
              <a:t> и </a:t>
            </a:r>
            <a:r>
              <a:rPr lang="en-US" sz="2100" dirty="0" err="1"/>
              <a:t>умений</a:t>
            </a:r>
            <a:r>
              <a:rPr lang="en-US" sz="2100" dirty="0"/>
              <a:t>.   </a:t>
            </a:r>
          </a:p>
        </p:txBody>
      </p:sp>
    </p:spTree>
    <p:extLst>
      <p:ext uri="{BB962C8B-B14F-4D97-AF65-F5344CB8AC3E}">
        <p14:creationId xmlns:p14="http://schemas.microsoft.com/office/powerpoint/2010/main" val="3962531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0BFE5-DA42-455C-8726-6F42E2E1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Особенности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416BC-AAF9-4D7D-BD73-413A1C38D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Проект реализован на языке программирования </a:t>
            </a:r>
            <a:r>
              <a:rPr lang="ru-RU" sz="1800" dirty="0" err="1"/>
              <a:t>python</a:t>
            </a:r>
            <a:r>
              <a:rPr lang="ru-RU" sz="1800" dirty="0"/>
              <a:t> с  использованием блочной структуры </a:t>
            </a:r>
            <a:r>
              <a:rPr lang="ru-RU" sz="1800" dirty="0" err="1"/>
              <a:t>html</a:t>
            </a:r>
            <a:r>
              <a:rPr lang="ru-RU" sz="1800" dirty="0"/>
              <a:t> и  </a:t>
            </a:r>
            <a:r>
              <a:rPr lang="ru-RU" sz="1800" dirty="0" err="1"/>
              <a:t>flask</a:t>
            </a:r>
            <a:r>
              <a:rPr lang="ru-RU" sz="1800" dirty="0"/>
              <a:t> форм. Все данные пользователей хранятся в </a:t>
            </a:r>
            <a:r>
              <a:rPr lang="ru-RU" sz="1800" dirty="0" err="1"/>
              <a:t>sql</a:t>
            </a:r>
            <a:r>
              <a:rPr lang="ru-RU" sz="1800" dirty="0"/>
              <a:t> базе данных, взаимодействие с которой происходит посредством </a:t>
            </a:r>
            <a:r>
              <a:rPr lang="ru-RU" sz="1800" dirty="0" err="1"/>
              <a:t>sql</a:t>
            </a:r>
            <a:r>
              <a:rPr lang="ru-RU" sz="1800" dirty="0"/>
              <a:t> </a:t>
            </a:r>
            <a:r>
              <a:rPr lang="ru-RU" sz="1800" dirty="0" err="1"/>
              <a:t>alchemy</a:t>
            </a:r>
            <a:r>
              <a:rPr lang="ru-RU" sz="1800" dirty="0"/>
              <a:t>. Пароли пользователей </a:t>
            </a:r>
            <a:r>
              <a:rPr lang="ru-RU" sz="1800" dirty="0" err="1"/>
              <a:t>хешируются</a:t>
            </a:r>
            <a:r>
              <a:rPr lang="ru-RU" sz="1800" dirty="0"/>
              <a:t> для безопасности их хранения. Для отображения расписания был использован </a:t>
            </a:r>
            <a:r>
              <a:rPr lang="ru-RU" sz="1800" dirty="0" err="1"/>
              <a:t>javascript</a:t>
            </a:r>
            <a:r>
              <a:rPr lang="ru-RU" sz="1800" dirty="0"/>
              <a:t>. Также на сайте присутствует разделение пользователей на учеников и директоров для более удобного взаимодействия друг с другом, а также разделения возможностей в соответствии с ролью.</a:t>
            </a:r>
          </a:p>
        </p:txBody>
      </p:sp>
    </p:spTree>
    <p:extLst>
      <p:ext uri="{BB962C8B-B14F-4D97-AF65-F5344CB8AC3E}">
        <p14:creationId xmlns:p14="http://schemas.microsoft.com/office/powerpoint/2010/main" val="3501010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17550-B7CC-4E7E-8260-9951DBA7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Выводы и идеи для модернизации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4F0BF-0ED7-49BC-8170-99917E31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1800" dirty="0"/>
              <a:t>Можно сказать, что мы старались и достигли нескольких целей. Например хорошее взаимодействие в группе. К сожалению самостоятельно сказать о достижении целей, связанных с удобством сайта, сложно, поэтому мы полагаемся на оценку пользователей. </a:t>
            </a:r>
          </a:p>
          <a:p>
            <a:pPr marL="0" indent="0">
              <a:buNone/>
            </a:pPr>
            <a:r>
              <a:rPr lang="ru-RU" sz="1800" dirty="0"/>
              <a:t>Сайт требует доработки и основными её направлениями будут добавление новых возможностей, модификация старых функций и улучшение визуального оформления сайта. Например в будущем хотелось бы добавить возможность рассылки объявлений, как для отдельного учащегося, так и для всей школы. Очень важным дополнением будет введение роли учителя для простого и удобного управления классами. Также хорошей модификацией стала бы возможность создавать замечания для учеников.</a:t>
            </a:r>
          </a:p>
        </p:txBody>
      </p:sp>
    </p:spTree>
    <p:extLst>
      <p:ext uri="{BB962C8B-B14F-4D97-AF65-F5344CB8AC3E}">
        <p14:creationId xmlns:p14="http://schemas.microsoft.com/office/powerpoint/2010/main" val="3578163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F434F-6D89-4E0C-A7D8-A6CBB0CB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 err="1"/>
              <a:t>Спасибо</a:t>
            </a:r>
            <a:r>
              <a:rPr lang="en-US" sz="6200" dirty="0"/>
              <a:t> </a:t>
            </a:r>
            <a:r>
              <a:rPr lang="en-US" sz="6200" dirty="0" err="1"/>
              <a:t>за</a:t>
            </a:r>
            <a:r>
              <a:rPr lang="en-US" sz="6200" dirty="0"/>
              <a:t> </a:t>
            </a:r>
            <a:r>
              <a:rPr lang="en-US" sz="6200" dirty="0" err="1"/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03120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Parallax</vt:lpstr>
      <vt:lpstr>Проект WebServer+API </vt:lpstr>
      <vt:lpstr>Что это такое?</vt:lpstr>
      <vt:lpstr>Цель проекта</vt:lpstr>
      <vt:lpstr>Особенности реализации</vt:lpstr>
      <vt:lpstr>Выводы и идеи для модернизации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319</cp:revision>
  <dcterms:created xsi:type="dcterms:W3CDTF">2021-04-20T19:19:46Z</dcterms:created>
  <dcterms:modified xsi:type="dcterms:W3CDTF">2021-04-22T17:56:27Z</dcterms:modified>
</cp:coreProperties>
</file>