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8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67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18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9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36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20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2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36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40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0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DC0-8C44-4307-BF78-3265CEA9160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3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70DC0-8C44-4307-BF78-3265CEA9160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8AE50-091D-461C-9EC1-85C1FDB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80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963008" y="4186603"/>
            <a:ext cx="2540978" cy="2379662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-1184031" y="3103685"/>
            <a:ext cx="4803531" cy="4545498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203688" y="603832"/>
            <a:ext cx="2892669" cy="2772199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616445" y="731563"/>
            <a:ext cx="1617052" cy="1421159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459290" y="5842365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173897" y="-318628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-333744" y="-318629"/>
            <a:ext cx="1193189" cy="1215443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203697" y="2307629"/>
            <a:ext cx="461230" cy="46123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2860063" y="2860553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03697" y="2661993"/>
            <a:ext cx="3780692" cy="1065700"/>
          </a:xfrm>
        </p:spPr>
        <p:txBody>
          <a:bodyPr/>
          <a:lstStyle/>
          <a:p>
            <a:r>
              <a:rPr lang="ru-RU" b="1" dirty="0" smtClean="0"/>
              <a:t>Проект</a:t>
            </a:r>
            <a:r>
              <a:rPr lang="ru-RU" dirty="0" smtClean="0"/>
              <a:t> </a:t>
            </a:r>
            <a:r>
              <a:rPr lang="en-US" b="1" dirty="0" smtClean="0"/>
              <a:t>QT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03867" y="3764558"/>
            <a:ext cx="6555766" cy="165576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Приложение с часовым функционалом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841389" y="6106633"/>
            <a:ext cx="521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Проект подготовила Медведева Юлия</a:t>
            </a:r>
          </a:p>
        </p:txBody>
      </p:sp>
    </p:spTree>
    <p:extLst>
      <p:ext uri="{BB962C8B-B14F-4D97-AF65-F5344CB8AC3E}">
        <p14:creationId xmlns:p14="http://schemas.microsoft.com/office/powerpoint/2010/main" val="24012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6895572" y="4389925"/>
            <a:ext cx="2540978" cy="2379662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8733692" y="3569616"/>
            <a:ext cx="4803531" cy="4545498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9976338" y="1056856"/>
            <a:ext cx="2892669" cy="2772199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9003322" y="919186"/>
            <a:ext cx="1432797" cy="1376195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664030" y="5737347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9976338" y="-231069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422673" y="-231069"/>
            <a:ext cx="1193189" cy="1215443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991499" y="3615837"/>
            <a:ext cx="461230" cy="46123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846892" y="2374174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0161" y="196498"/>
            <a:ext cx="7123121" cy="6200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/>
              <a:t>Проект представляет собой приложение, соединяющее в себе три простейшие функции с использованием часов:</a:t>
            </a:r>
            <a:endParaRPr lang="en-US" sz="2800" dirty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Будильник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Секундомер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Таймер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868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6895572" y="4389925"/>
            <a:ext cx="2540978" cy="2379662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8733692" y="3569616"/>
            <a:ext cx="4803531" cy="4545498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9976338" y="1056856"/>
            <a:ext cx="2892669" cy="2772199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9003322" y="919186"/>
            <a:ext cx="1432797" cy="1376195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664030" y="5737347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9976338" y="-231069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422673" y="-231069"/>
            <a:ext cx="1193189" cy="1215443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991499" y="3615837"/>
            <a:ext cx="461230" cy="46123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846892" y="2374174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3839" y="1839434"/>
            <a:ext cx="4698528" cy="3380426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  <a:ea typeface="+mj-ea"/>
                <a:cs typeface="+mj-cs"/>
              </a:rPr>
              <a:t>QT/QT Designer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  <a:ea typeface="+mj-ea"/>
                <a:cs typeface="+mj-cs"/>
              </a:rPr>
              <a:t>SQLite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Заголовок 12"/>
          <p:cNvSpPr>
            <a:spLocks noGrp="1"/>
          </p:cNvSpPr>
          <p:nvPr>
            <p:ph type="ctrTitle"/>
          </p:nvPr>
        </p:nvSpPr>
        <p:spPr>
          <a:xfrm>
            <a:off x="1348520" y="273734"/>
            <a:ext cx="9144000" cy="1053000"/>
          </a:xfrm>
        </p:spPr>
        <p:txBody>
          <a:bodyPr/>
          <a:lstStyle/>
          <a:p>
            <a:r>
              <a:rPr lang="ru-RU" b="1" dirty="0" smtClean="0"/>
              <a:t>Используемые технологии:</a:t>
            </a:r>
            <a:endParaRPr lang="ru-RU" b="1" dirty="0"/>
          </a:p>
        </p:txBody>
      </p:sp>
      <p:pic>
        <p:nvPicPr>
          <p:cNvPr id="15" name="Picture 2" descr="Qt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650" y="1657573"/>
            <a:ext cx="2447182" cy="179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QLite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09" y="4077067"/>
            <a:ext cx="4327800" cy="205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le:Python-logo-notext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53" y="2442955"/>
            <a:ext cx="2867440" cy="286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6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6895572" y="4389925"/>
            <a:ext cx="2540978" cy="2379662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8733692" y="3569616"/>
            <a:ext cx="4803531" cy="4545498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9976338" y="1056856"/>
            <a:ext cx="2892669" cy="2772199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9003322" y="919186"/>
            <a:ext cx="1432797" cy="1376195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664030" y="5737347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9976338" y="-231069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422673" y="-231069"/>
            <a:ext cx="1193189" cy="1215443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991499" y="3615837"/>
            <a:ext cx="461230" cy="46123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846892" y="2374174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2"/>
          <p:cNvSpPr>
            <a:spLocks noGrp="1"/>
          </p:cNvSpPr>
          <p:nvPr>
            <p:ph type="ctrTitle"/>
          </p:nvPr>
        </p:nvSpPr>
        <p:spPr>
          <a:xfrm>
            <a:off x="1348520" y="273734"/>
            <a:ext cx="9144000" cy="1053000"/>
          </a:xfrm>
        </p:spPr>
        <p:txBody>
          <a:bodyPr/>
          <a:lstStyle/>
          <a:p>
            <a:r>
              <a:rPr lang="ru-RU" b="1" dirty="0" smtClean="0"/>
              <a:t>Секундомер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3576" y="1406770"/>
            <a:ext cx="69492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u="sng" dirty="0" smtClean="0"/>
              <a:t>Реализованы следующие функции: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Отслеживание пройденного времени с точностью до 0,01с;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Пауза секундомера с фиксированием на экране времени, пройденного с начала отсчёта, и интервала между предыдущей и данной паузами.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534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6895572" y="4389925"/>
            <a:ext cx="2540978" cy="2379662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8733692" y="3569616"/>
            <a:ext cx="4803531" cy="4545498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9976338" y="1056856"/>
            <a:ext cx="2892669" cy="2772199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9003322" y="919186"/>
            <a:ext cx="1432797" cy="1376195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664030" y="5737347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9976338" y="-231069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422673" y="-231069"/>
            <a:ext cx="1193189" cy="1215443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991499" y="3615837"/>
            <a:ext cx="461230" cy="46123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846892" y="2374174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2"/>
          <p:cNvSpPr>
            <a:spLocks noGrp="1"/>
          </p:cNvSpPr>
          <p:nvPr>
            <p:ph type="ctrTitle"/>
          </p:nvPr>
        </p:nvSpPr>
        <p:spPr>
          <a:xfrm>
            <a:off x="1348520" y="273734"/>
            <a:ext cx="9144000" cy="1053000"/>
          </a:xfrm>
        </p:spPr>
        <p:txBody>
          <a:bodyPr/>
          <a:lstStyle/>
          <a:p>
            <a:r>
              <a:rPr lang="ru-RU" b="1" dirty="0" smtClean="0"/>
              <a:t>Таймер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3576" y="1406770"/>
            <a:ext cx="69492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u="sng" dirty="0" smtClean="0"/>
              <a:t>Реализованы следующие функции:</a:t>
            </a:r>
          </a:p>
          <a:p>
            <a:pPr algn="ctr">
              <a:lnSpc>
                <a:spcPct val="150000"/>
              </a:lnSpc>
            </a:pPr>
            <a:endParaRPr lang="ru-RU" sz="2800" u="sng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Запуск таймера с указанием времени с точностью до 1с;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Досрочный сброс таймера;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Выбор мелодии для таймера.</a:t>
            </a:r>
          </a:p>
        </p:txBody>
      </p:sp>
    </p:spTree>
    <p:extLst>
      <p:ext uri="{BB962C8B-B14F-4D97-AF65-F5344CB8AC3E}">
        <p14:creationId xmlns:p14="http://schemas.microsoft.com/office/powerpoint/2010/main" val="37495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6895572" y="4389925"/>
            <a:ext cx="2540978" cy="2379662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8733692" y="3569616"/>
            <a:ext cx="4803531" cy="4545498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9976338" y="1056856"/>
            <a:ext cx="2892669" cy="2772199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9003322" y="919186"/>
            <a:ext cx="1432797" cy="1376195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664030" y="5737347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9976338" y="-231069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422673" y="-231069"/>
            <a:ext cx="1193189" cy="1215443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991499" y="3615837"/>
            <a:ext cx="461230" cy="46123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846892" y="2374174"/>
            <a:ext cx="922460" cy="922460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2"/>
          <p:cNvSpPr>
            <a:spLocks noGrp="1"/>
          </p:cNvSpPr>
          <p:nvPr>
            <p:ph type="ctrTitle"/>
          </p:nvPr>
        </p:nvSpPr>
        <p:spPr>
          <a:xfrm>
            <a:off x="1348520" y="273734"/>
            <a:ext cx="9144000" cy="1053000"/>
          </a:xfrm>
        </p:spPr>
        <p:txBody>
          <a:bodyPr/>
          <a:lstStyle/>
          <a:p>
            <a:r>
              <a:rPr lang="ru-RU" b="1" dirty="0" smtClean="0"/>
              <a:t>Будильник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3576" y="1406770"/>
            <a:ext cx="69492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u="sng" dirty="0" smtClean="0"/>
              <a:t>Реализованы следующие функции: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Установка и хранение будильников (с помощью БД);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Опция выбора регулярности сигнала;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Удаление будильника;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Выбор мелодии для будильника.</a:t>
            </a:r>
          </a:p>
        </p:txBody>
      </p:sp>
    </p:spTree>
    <p:extLst>
      <p:ext uri="{BB962C8B-B14F-4D97-AF65-F5344CB8AC3E}">
        <p14:creationId xmlns:p14="http://schemas.microsoft.com/office/powerpoint/2010/main" val="19586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119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Проект QT</vt:lpstr>
      <vt:lpstr>Презентация PowerPoint</vt:lpstr>
      <vt:lpstr>Используемые технологии:</vt:lpstr>
      <vt:lpstr>Секундомер</vt:lpstr>
      <vt:lpstr>Таймер</vt:lpstr>
      <vt:lpstr>Будильник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QT</dc:title>
  <dc:creator>Юля</dc:creator>
  <cp:lastModifiedBy>Юля</cp:lastModifiedBy>
  <cp:revision>4</cp:revision>
  <dcterms:created xsi:type="dcterms:W3CDTF">2020-11-19T12:24:37Z</dcterms:created>
  <dcterms:modified xsi:type="dcterms:W3CDTF">2020-11-19T13:07:32Z</dcterms:modified>
</cp:coreProperties>
</file>