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42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0DC0-8C44-4307-BF78-3265CEA9160A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AE50-091D-461C-9EC1-85C1FDBB9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67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0DC0-8C44-4307-BF78-3265CEA9160A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AE50-091D-461C-9EC1-85C1FDBB9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18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0DC0-8C44-4307-BF78-3265CEA9160A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AE50-091D-461C-9EC1-85C1FDBB9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99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0DC0-8C44-4307-BF78-3265CEA9160A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AE50-091D-461C-9EC1-85C1FDBB9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3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0DC0-8C44-4307-BF78-3265CEA9160A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AE50-091D-461C-9EC1-85C1FDBB9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36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0DC0-8C44-4307-BF78-3265CEA9160A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AE50-091D-461C-9EC1-85C1FDBB9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20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0DC0-8C44-4307-BF78-3265CEA9160A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AE50-091D-461C-9EC1-85C1FDBB9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27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0DC0-8C44-4307-BF78-3265CEA9160A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AE50-091D-461C-9EC1-85C1FDBB9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36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0DC0-8C44-4307-BF78-3265CEA9160A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AE50-091D-461C-9EC1-85C1FDBB9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40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0DC0-8C44-4307-BF78-3265CEA9160A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AE50-091D-461C-9EC1-85C1FDBB9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0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0DC0-8C44-4307-BF78-3265CEA9160A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AE50-091D-461C-9EC1-85C1FDBB9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43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70DC0-8C44-4307-BF78-3265CEA9160A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8AE50-091D-461C-9EC1-85C1FDBB9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80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2963008" y="4186603"/>
            <a:ext cx="2540978" cy="2379662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-1184031" y="3103685"/>
            <a:ext cx="4803531" cy="4545498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203688" y="603832"/>
            <a:ext cx="2892669" cy="2772199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2616445" y="731563"/>
            <a:ext cx="1617052" cy="1421159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459290" y="5842365"/>
            <a:ext cx="922460" cy="922460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2173897" y="-318628"/>
            <a:ext cx="922460" cy="922460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-333744" y="-318629"/>
            <a:ext cx="1193189" cy="1215443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203697" y="2307629"/>
            <a:ext cx="461230" cy="461230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2860063" y="2860553"/>
            <a:ext cx="922460" cy="922460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03697" y="2661993"/>
            <a:ext cx="4865482" cy="10657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Проект</a:t>
            </a:r>
            <a:r>
              <a:rPr lang="ru-RU" dirty="0" smtClean="0"/>
              <a:t> </a:t>
            </a:r>
            <a:r>
              <a:rPr lang="en-US" b="1" dirty="0" err="1" smtClean="0"/>
              <a:t>PyGame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03867" y="3764558"/>
            <a:ext cx="6555766" cy="1655762"/>
          </a:xfrm>
        </p:spPr>
        <p:txBody>
          <a:bodyPr>
            <a:normAutofit/>
          </a:bodyPr>
          <a:lstStyle/>
          <a:p>
            <a:endParaRPr lang="ru-RU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841389" y="6106633"/>
            <a:ext cx="5213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Проект подготовила Медведева Юлия</a:t>
            </a:r>
          </a:p>
        </p:txBody>
      </p:sp>
    </p:spTree>
    <p:extLst>
      <p:ext uri="{BB962C8B-B14F-4D97-AF65-F5344CB8AC3E}">
        <p14:creationId xmlns:p14="http://schemas.microsoft.com/office/powerpoint/2010/main" val="24012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6895572" y="4389925"/>
            <a:ext cx="2540978" cy="2379662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8733692" y="3569616"/>
            <a:ext cx="4803531" cy="4545498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9976338" y="1056856"/>
            <a:ext cx="2892669" cy="2772199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9003322" y="919186"/>
            <a:ext cx="1432797" cy="1376195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664030" y="5737347"/>
            <a:ext cx="922460" cy="922460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9976338" y="-231069"/>
            <a:ext cx="922460" cy="922460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1422673" y="-231069"/>
            <a:ext cx="1193189" cy="1215443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7991499" y="3615837"/>
            <a:ext cx="461230" cy="461230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8846892" y="2374174"/>
            <a:ext cx="922460" cy="922460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0161" y="196498"/>
            <a:ext cx="7660177" cy="62002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/>
              <a:t>Управление</a:t>
            </a:r>
            <a:endParaRPr lang="ru-RU" sz="2800" dirty="0" smtClean="0"/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/>
              <a:t>Передвижение игрока – движения курсора мыши</a:t>
            </a:r>
            <a:endParaRPr lang="ru-RU" sz="2800" dirty="0" smtClean="0"/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/>
              <a:t>Выстрел – клик ЛКМ</a:t>
            </a:r>
            <a:endParaRPr lang="en-US" sz="2800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076" y="3764346"/>
            <a:ext cx="2559819" cy="154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8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6895572" y="4389925"/>
            <a:ext cx="2540978" cy="2379662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8733692" y="3569616"/>
            <a:ext cx="4803531" cy="4545498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9976338" y="1056856"/>
            <a:ext cx="2892669" cy="2772199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9003322" y="919186"/>
            <a:ext cx="1432797" cy="1376195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664030" y="5737347"/>
            <a:ext cx="922460" cy="922460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9976338" y="-231069"/>
            <a:ext cx="922460" cy="922460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1422673" y="-231069"/>
            <a:ext cx="1193189" cy="1215443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7991499" y="3615837"/>
            <a:ext cx="461230" cy="461230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8846892" y="2374174"/>
            <a:ext cx="922460" cy="922460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2"/>
          <p:cNvSpPr>
            <a:spLocks noGrp="1"/>
          </p:cNvSpPr>
          <p:nvPr>
            <p:ph type="ctrTitle"/>
          </p:nvPr>
        </p:nvSpPr>
        <p:spPr>
          <a:xfrm>
            <a:off x="1348520" y="273734"/>
            <a:ext cx="9144000" cy="1053000"/>
          </a:xfrm>
        </p:spPr>
        <p:txBody>
          <a:bodyPr/>
          <a:lstStyle/>
          <a:p>
            <a:r>
              <a:rPr lang="ru-RU" b="1" dirty="0" smtClean="0"/>
              <a:t>Цель игры:</a:t>
            </a:r>
            <a:endParaRPr lang="ru-R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66558" y="1251165"/>
            <a:ext cx="7507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dirty="0" smtClean="0"/>
              <a:t>Набор максимального количества очков</a:t>
            </a:r>
            <a:endParaRPr lang="ru-RU" sz="3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42267" y="2646341"/>
            <a:ext cx="59987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Для удобства отслеживания лучшего результата к игре подключена база данных. При достижении нового рекордного количества очков, по окончании игры игрок получает соответствующее сообщение.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4959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6895572" y="4389925"/>
            <a:ext cx="2540978" cy="2379662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8733692" y="3569616"/>
            <a:ext cx="4803531" cy="4545498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9976338" y="1056856"/>
            <a:ext cx="2892669" cy="2772199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9003322" y="919186"/>
            <a:ext cx="1432797" cy="1376195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664030" y="5737347"/>
            <a:ext cx="922460" cy="922460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9976338" y="-231069"/>
            <a:ext cx="922460" cy="922460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1422673" y="-231069"/>
            <a:ext cx="1193189" cy="1215443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7991499" y="3615837"/>
            <a:ext cx="461230" cy="461230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8846892" y="2374174"/>
            <a:ext cx="922460" cy="922460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2"/>
          <p:cNvSpPr>
            <a:spLocks noGrp="1"/>
          </p:cNvSpPr>
          <p:nvPr>
            <p:ph type="ctrTitle"/>
          </p:nvPr>
        </p:nvSpPr>
        <p:spPr>
          <a:xfrm>
            <a:off x="483575" y="273734"/>
            <a:ext cx="10939097" cy="10530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Возможности для доработки проекта</a:t>
            </a:r>
            <a:endParaRPr lang="ru-R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83575" y="1406770"/>
            <a:ext cx="750792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/>
              <a:t>Добавление бонусов для игрока (щит на несколько секунд, доп. жизни, умножение снарядов для выстрела и т.д.);</a:t>
            </a:r>
            <a:endParaRPr lang="ru-RU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/>
              <a:t>Отслеживание рекордов во многопользовательском режиме (с вводом имени игрока перед началом игры)</a:t>
            </a:r>
            <a:r>
              <a:rPr lang="ru-RU" sz="2800" dirty="0" smtClean="0"/>
              <a:t>;</a:t>
            </a:r>
            <a:endParaRPr lang="ru-RU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/>
              <a:t>Система уровней.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95862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92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Проект PyGame</vt:lpstr>
      <vt:lpstr>Презентация PowerPoint</vt:lpstr>
      <vt:lpstr>Цель игры:</vt:lpstr>
      <vt:lpstr>Возможности для доработки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QT</dc:title>
  <dc:creator>Юля</dc:creator>
  <cp:lastModifiedBy>Юля</cp:lastModifiedBy>
  <cp:revision>6</cp:revision>
  <dcterms:created xsi:type="dcterms:W3CDTF">2020-11-19T12:24:37Z</dcterms:created>
  <dcterms:modified xsi:type="dcterms:W3CDTF">2021-01-15T10:46:36Z</dcterms:modified>
</cp:coreProperties>
</file>