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9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82052-F73D-0810-1A71-FD9FD62F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Test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79E27-E503-FFBC-C9F7-C5313B4D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D2A08090-EB04-6F52-68A0-D58D4C109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5" r="21050" b="-2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BB00-0D97-1B24-4921-98C3C0AA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09CC-9D44-E041-4DE9-07C0EE5C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testsetsetstset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420-5CC0-3CC3-209C-CE2D4A7A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gasdghasdhasdfh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2AF1-73A2-E0FA-B496-EC2EDF1D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dashadshashdsh</a:t>
            </a:r>
          </a:p>
        </p:txBody>
      </p:sp>
    </p:spTree>
    <p:extLst>
      <p:ext uri="{BB962C8B-B14F-4D97-AF65-F5344CB8AC3E}">
        <p14:creationId xmlns:p14="http://schemas.microsoft.com/office/powerpoint/2010/main" val="157131335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Bahnschrift</vt:lpstr>
      <vt:lpstr>MatrixVTI</vt:lpstr>
      <vt:lpstr>Test slides</vt:lpstr>
      <vt:lpstr>test</vt:lpstr>
      <vt:lpstr>gasdghasdhasdfh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slides</dc:title>
  <dc:creator>Evaldas Stonys</dc:creator>
  <cp:lastModifiedBy>Evaldas Stonys</cp:lastModifiedBy>
  <cp:revision>1</cp:revision>
  <dcterms:created xsi:type="dcterms:W3CDTF">2024-03-20T18:34:47Z</dcterms:created>
  <dcterms:modified xsi:type="dcterms:W3CDTF">2024-03-20T18:35:35Z</dcterms:modified>
</cp:coreProperties>
</file>