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3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/>
    <p:restoredTop sz="94694"/>
  </p:normalViewPr>
  <p:slideViewPr>
    <p:cSldViewPr snapToGrid="0">
      <p:cViewPr varScale="1">
        <p:scale>
          <a:sx n="121" d="100"/>
          <a:sy n="121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EECD-1BCB-5F1E-8A58-35C116E9E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D4D5-503C-26CE-58B0-30D52B95B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7711-99FE-D412-3E5B-A2D1036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49C1F-3F7B-074E-AF62-6BE6A952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5F71-24D5-0A1B-688F-0C93B247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49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B029-6BCB-32D6-CD27-D0036740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D5410-1846-0923-785E-F9AFD4FDD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8DC7-E825-591C-BDD1-67CCA4B8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BFF2-17B0-3E74-1A00-E7C462FB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5D3D-EBB1-D66B-E2DF-827F7338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352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01301-7099-76BE-A696-DA799B664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B9A0E-EA43-9BBE-6DC1-6ADDB485B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A855-AE7E-3C50-D99B-ABA1327D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ADD4-A156-8B78-9AC0-D739549B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B80F-063B-09B7-6F1A-C111A66D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082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04F7-CE91-26C8-DC20-9EDD864A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207E-4DAD-8377-6D8B-70998895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C7CE5-50C5-2235-9613-E31BEB93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A587-9A74-67B8-3589-01AE502A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14FC2-2AD0-5812-8F24-FBEA19CB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92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47BC-ADA6-966A-80B6-9DCE8D32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4569A-F048-87D2-1522-2CD2A3F7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69ECE-046E-7577-3553-B51211B7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BBA5-D7DD-BB3D-0368-D5A8E39E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4A01-5EB4-8992-DEC5-6DD064AC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6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6B6F-F454-6656-A553-42A7CD74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D8B5-8548-2210-3DFB-BFF8698B8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C49AD-954C-DB36-E371-92FA0B39C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9CBE5-C2F0-21E3-F4FF-53130609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4723E-1148-D42A-BB0B-4D88A501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70544-249A-A373-0D64-24C01676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96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FD3-0BC7-A6B5-8D4E-5A494DF5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946F0-4FE9-C1DE-69AB-078B2172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87907-B4C9-8577-D3B9-17AA24577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FC560-EA75-817B-EE09-9298BB401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24A87-C993-0A30-F7C9-FB2861598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21A2C-EE42-52E5-4F31-0FF4BBF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3DE33-6437-22B4-755C-04BA5B01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2C220-850B-6985-9A22-2298AEB6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735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EA7F-EB4A-4B23-CEB3-821B7A95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49018-A4F6-4774-016A-2C969DC2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3FA88-5B74-4D9F-CF16-308B648C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EE931-8B44-E700-6511-74149190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885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800C1-F956-A7E4-2B49-F421A929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4CD18-4783-6AFD-3F7B-428FB1C9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4C0DD-110F-8390-E850-963F4798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961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2DB7-0D51-23D3-8EC7-F9B949CB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A4D3-79E5-52A0-F902-56CEC202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FE545-AB01-EBDD-34DF-4108D7F44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DF701-EC82-4294-7186-1F918ADB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FCC88-9770-2B79-7D3A-1BA150DD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25E6C-A436-4BB4-29EE-0B745CA1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81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1F67-7DD9-0B44-E1BF-BBF6FC32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9A994-1A33-FC79-6E50-26538FB64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0B40C-85CE-646A-F046-80730C29D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334A-BEE5-5F01-A33D-15FC5555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8FD0F-8F8C-37A2-D292-7505B49C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44A2-AC08-0F3D-F1A0-19C74BA7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190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0695-DE27-3A8A-8160-2C345BFB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BBAC-1F06-3A9D-DC1E-B752DD91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6860-A546-2A6C-33F8-1A25CC6DF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3EA7-D259-2246-B518-C73531FFC91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2290B-AFF5-2BB7-E3D3-D4CFF5071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3F9F-B0A5-0867-16EF-B76560EE0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810E-6891-504F-9693-A5AD8EB936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75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young-coder/the-difference-between-compiled-and-interpreted-languages-d54f66aa71f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Algoritmizace a programování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4FCA-1B85-3528-069C-F9CA0812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Programovací jazyky vyšší a nižší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257D-8327-FBDB-AB92-40E631EB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Vyšší programovací jazyk – pro člověka je čitelnější, srozumitelnější, přiblížen myšlení člověka – Java, Python, JavaScript</a:t>
            </a:r>
          </a:p>
          <a:p>
            <a:r>
              <a:rPr lang="cs-CZ" sz="2800" dirty="0"/>
              <a:t>Nižší programovací jazyk – pro běžného člověka nečitelný, symbolické instrukce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17BB-3903-3810-D521-62DB9F56D6D1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313BDB-70C5-3981-3DA3-120FCAB2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9893B-4B81-8560-9B2E-8FD9EC00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2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4FCA-1B85-3528-069C-F9CA0812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Programovací jazyky interpretované a kompilované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257D-8327-FBDB-AB92-40E631EB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Kompilované programovací jazyky – C, C++, Go</a:t>
            </a:r>
          </a:p>
          <a:p>
            <a:r>
              <a:rPr lang="cs-CZ" sz="2800" dirty="0"/>
              <a:t>Interpretované programovací jazyky – Python, JavaScript, Ruby</a:t>
            </a:r>
          </a:p>
          <a:p>
            <a:r>
              <a:rPr lang="cs-CZ" sz="2800" dirty="0"/>
              <a:t>JIT – Just in Time – kompilace před spuštěním</a:t>
            </a:r>
          </a:p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17BB-3903-3810-D521-62DB9F56D6D1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313BDB-70C5-3981-3DA3-120FCAB2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9893B-4B81-8560-9B2E-8FD9EC00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AEA-6E5B-447E-6417-E1426BF8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Programovací jazyky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895C1FE-FA15-3BAF-6F0E-8B76ED82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B9EAB79-C85C-B74F-A995-C1C7517B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690688"/>
            <a:ext cx="10261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B8F395-FB22-6C52-7BA4-328B095E03CE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84C77-F1A0-04DC-4AE7-2F16E30D0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AEA-6E5B-447E-6417-E1426BF8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Programovací jazyky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895C1FE-FA15-3BAF-6F0E-8B76ED82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F63809C-C50B-9BBB-3BFF-864491D78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47" y="1472419"/>
            <a:ext cx="9027906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BA6AC5-4E90-1B96-C6FB-23B1AD6E2681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7A1D6-55C5-0489-EF6E-A80A31BB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6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AEA-6E5B-447E-6417-E1426BF8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Programovací jazyky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895C1FE-FA15-3BAF-6F0E-8B76ED82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Compiling! - Jeremy Bennett, Dr.rer.nat">
            <a:extLst>
              <a:ext uri="{FF2B5EF4-FFF2-40B4-BE49-F238E27FC236}">
                <a16:creationId xmlns:a16="http://schemas.microsoft.com/office/drawing/2014/main" id="{0D29010D-012D-27A9-91CD-315A7633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2" y="1487418"/>
            <a:ext cx="5756275" cy="50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06837-41CC-CC07-7097-DEB7FBB1FBF0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F2CE5-7E6C-02EC-8994-92B5DFED5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AEA-6E5B-447E-6417-E1426BF8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Programovací jazyky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895C1FE-FA15-3BAF-6F0E-8B76ED82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C7D26490-5E7D-D5EA-1941-46C4FB47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1960972"/>
            <a:ext cx="11134725" cy="346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895EB-91B9-B6E4-2B05-8962FCC72B62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48D74-BB64-8D48-4D00-30AD34824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1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AEA-6E5B-447E-6417-E1426BF8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Programovací jazyky – JIT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895C1FE-FA15-3BAF-6F0E-8B76ED82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73C10DC9-41D4-BBED-C786-9F487834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032013"/>
            <a:ext cx="80645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1E34BF-0614-C729-CFE7-4BB52EB405AF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8A71A-A48C-BE7D-78E7-1E916EE0B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2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AEA-6E5B-447E-6417-E1426BF8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Programovací jazyky – JIT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895C1FE-FA15-3BAF-6F0E-8B76ED82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5C1EE98A-161E-D8C9-041B-014E4A3A1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6" y="1523990"/>
            <a:ext cx="10277475" cy="47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93BA90-8357-3E8D-233D-DA90AAAA2D3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A6100-3869-A049-9AC7-DD360F217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AEA-6E5B-447E-6417-E1426BF8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Reference</a:t>
            </a:r>
            <a:endParaRPr lang="en-CZ" dirty="0"/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895C1FE-FA15-3BAF-6F0E-8B76ED82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93BA90-8357-3E8D-233D-DA90AAAA2D3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A6100-3869-A049-9AC7-DD360F21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A2678-1CEA-9867-C43A-31BD14BA18C9}"/>
              </a:ext>
            </a:extLst>
          </p:cNvPr>
          <p:cNvSpPr txBox="1"/>
          <p:nvPr/>
        </p:nvSpPr>
        <p:spPr>
          <a:xfrm>
            <a:off x="1061545" y="1690688"/>
            <a:ext cx="927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[online]. [cit. 2022-10-23].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Dostupné</a:t>
            </a:r>
            <a:r>
              <a:rPr lang="en-GB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z: </a:t>
            </a:r>
            <a:r>
              <a:rPr lang="en-GB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4"/>
              </a:rPr>
              <a:t>https://medium.com/young-coder/the-difference-between-compiled-and-interpreted-languages-d54f66aa71f0</a:t>
            </a:r>
            <a:endParaRPr lang="en-GB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038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🤔</a:t>
            </a:r>
          </a:p>
          <a:p>
            <a:pPr algn="ctr"/>
            <a:r>
              <a:rPr lang="cs-CZ" sz="4800" dirty="0"/>
              <a:t>Příprava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😼</a:t>
            </a:r>
          </a:p>
          <a:p>
            <a:pPr algn="ctr"/>
            <a:r>
              <a:rPr lang="cs-CZ" sz="4800" dirty="0"/>
              <a:t>Ústní zkouška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7️⃣</a:t>
            </a:r>
          </a:p>
          <a:p>
            <a:pPr algn="ctr"/>
            <a:r>
              <a:rPr lang="cs-CZ" sz="4800" dirty="0"/>
              <a:t>Jedno téma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✅</a:t>
            </a:r>
          </a:p>
          <a:p>
            <a:pPr algn="ctr"/>
            <a:r>
              <a:rPr lang="cs-CZ" sz="4800" dirty="0"/>
              <a:t>Bodová tabulka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 dirty="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 dirty="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Algoritmus a jeho základní vlastnosti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Zápisy algoritmu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Programovací jazyky vyšší a nižší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Programovací jazyky interpretované a kompilované (max 2b)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4FCA-1B85-3528-069C-F9CA0812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Algoritmus a jeho základní vlastnosti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257D-8327-FBDB-AB92-40E631EB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Co to je algoritmus? - přesný postup, který řeší nějakou problematiku</a:t>
            </a:r>
          </a:p>
          <a:p>
            <a:r>
              <a:rPr lang="cs-CZ" dirty="0"/>
              <a:t>Vlastnosti:</a:t>
            </a:r>
          </a:p>
          <a:p>
            <a:pPr lvl="1"/>
            <a:r>
              <a:rPr lang="cs-CZ" dirty="0"/>
              <a:t>Elementárnost/Jednoduchost – algoritmus má konečný počet kroků, který jsou jasně definované – je všem jasné, co daný krok vždy dělá</a:t>
            </a:r>
          </a:p>
          <a:p>
            <a:pPr lvl="1"/>
            <a:r>
              <a:rPr lang="cs-CZ" dirty="0"/>
              <a:t>Konečnost – algoritmus má svůj konec, po určitým počtu kroků skončí</a:t>
            </a:r>
          </a:p>
          <a:p>
            <a:pPr lvl="1"/>
            <a:r>
              <a:rPr lang="cs-CZ" dirty="0"/>
              <a:t>Obecnost/Univerzálnost – pokud algoritmus řeší nějaký problém, tak ho řeší obecně, ne jenom pro jeden daný případ – nebudeme dělat metodu pro sčítání čísel 1 a 2, ale metodu pro sčítání dvou různých čísel</a:t>
            </a:r>
          </a:p>
          <a:p>
            <a:pPr lvl="1"/>
            <a:r>
              <a:rPr lang="cs-CZ" dirty="0"/>
              <a:t>Determinismus – každý krok je jednoznačný a přesný</a:t>
            </a:r>
          </a:p>
          <a:p>
            <a:pPr lvl="1"/>
            <a:r>
              <a:rPr lang="cs-CZ" dirty="0"/>
              <a:t>Vstup a výstup</a:t>
            </a:r>
          </a:p>
          <a:p>
            <a:r>
              <a:rPr lang="cs-CZ" i="1" dirty="0"/>
              <a:t>Nepamatujte si názvy, pamatujte si definice </a:t>
            </a:r>
            <a:r>
              <a:rPr lang="cs-CZ" dirty="0">
                <a:sym typeface="Wingdings" pitchFamily="2" charset="2"/>
              </a:rPr>
              <a:t>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17BB-3903-3810-D521-62DB9F56D6D1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313BDB-70C5-3981-3DA3-120FCAB2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9893B-4B81-8560-9B2E-8FD9EC00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7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4FCA-1B85-3528-069C-F9CA0812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Zápisy algoritmu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257D-8327-FBDB-AB92-40E631EB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Slovní vyjádření algoritmu</a:t>
            </a:r>
          </a:p>
          <a:p>
            <a:r>
              <a:rPr lang="cs-CZ" dirty="0"/>
              <a:t>Sepsání algoritmu pomocí vývojových diagramů</a:t>
            </a:r>
          </a:p>
          <a:p>
            <a:r>
              <a:rPr lang="cs-CZ" dirty="0"/>
              <a:t>Sepsání algoritmu pomocí programovacího jazyka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17BB-3903-3810-D521-62DB9F56D6D1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313BDB-70C5-3981-3DA3-120FCAB2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9893B-4B81-8560-9B2E-8FD9EC00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B17BB-3903-3810-D521-62DB9F56D6D1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313BDB-70C5-3981-3DA3-120FCAB2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9893B-4B81-8560-9B2E-8FD9EC00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pic>
        <p:nvPicPr>
          <p:cNvPr id="3074" name="Picture 2" descr="Vlastní cesta">
            <a:extLst>
              <a:ext uri="{FF2B5EF4-FFF2-40B4-BE49-F238E27FC236}">
                <a16:creationId xmlns:a16="http://schemas.microsoft.com/office/drawing/2014/main" id="{B2436529-D1C8-D9AE-1186-5E2F2038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72" y="644391"/>
            <a:ext cx="9669517" cy="49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2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4FCA-1B85-3528-069C-F9CA0812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2987" cy="5667813"/>
          </a:xfrm>
        </p:spPr>
        <p:txBody>
          <a:bodyPr>
            <a:normAutofit/>
          </a:bodyPr>
          <a:lstStyle/>
          <a:p>
            <a:r>
              <a:rPr lang="cs-CZ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Sepsání algoritmu pomocí vývojových diagramů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17BB-3903-3810-D521-62DB9F56D6D1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313BDB-70C5-3981-3DA3-120FCAB2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9893B-4B81-8560-9B2E-8FD9EC00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pic>
        <p:nvPicPr>
          <p:cNvPr id="1026" name="Picture 2" descr="pivo dph vtip - Aktuálně.cz">
            <a:extLst>
              <a:ext uri="{FF2B5EF4-FFF2-40B4-BE49-F238E27FC236}">
                <a16:creationId xmlns:a16="http://schemas.microsoft.com/office/drawing/2014/main" id="{D7F8491F-7179-DF5B-A7C1-5C5B0526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55" y="0"/>
            <a:ext cx="4852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4FCA-1B85-3528-069C-F9CA0812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Programovací jazyky - základní pojmy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257D-8327-FBDB-AB92-40E631EB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Programovací jazyk – „Nástroj, obsahující soubor/skupinu pravidel pro zápis algoritmu“</a:t>
            </a:r>
          </a:p>
          <a:p>
            <a:r>
              <a:rPr lang="cs-CZ" sz="2800" dirty="0"/>
              <a:t>Zdrojový kód – zápis programu v programovacím jazyce</a:t>
            </a:r>
          </a:p>
          <a:p>
            <a:r>
              <a:rPr lang="cs-CZ" sz="2800" dirty="0"/>
              <a:t>Strojový kód – řada strojových instrukcí, které provádí procesor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17BB-3903-3810-D521-62DB9F56D6D1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313BDB-70C5-3981-3DA3-120FCAB2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9893B-4B81-8560-9B2E-8FD9EC00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639</Words>
  <Application>Microsoft Macintosh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Algoritmus a jeho základní vlastnosti</vt:lpstr>
      <vt:lpstr>Zápisy algoritmu</vt:lpstr>
      <vt:lpstr>PowerPoint Presentation</vt:lpstr>
      <vt:lpstr>Sepsání algoritmu pomocí vývojových diagramů</vt:lpstr>
      <vt:lpstr>Programovací jazyky - základní pojmy</vt:lpstr>
      <vt:lpstr>Programovací jazyky vyšší a nižší</vt:lpstr>
      <vt:lpstr>Programovací jazyky interpretované a kompilované</vt:lpstr>
      <vt:lpstr>Programovací jazyky</vt:lpstr>
      <vt:lpstr>Programovací jazyky</vt:lpstr>
      <vt:lpstr>Programovací jazyky</vt:lpstr>
      <vt:lpstr>Programovací jazyky</vt:lpstr>
      <vt:lpstr>Programovací jazyky – JIT</vt:lpstr>
      <vt:lpstr>Programovací jazyky – JIT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27</cp:revision>
  <dcterms:created xsi:type="dcterms:W3CDTF">2022-10-16T15:00:23Z</dcterms:created>
  <dcterms:modified xsi:type="dcterms:W3CDTF">2022-10-23T14:04:17Z</dcterms:modified>
</cp:coreProperties>
</file>