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054A-B05F-9960-7681-A8922D0B2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6EBCA-52E1-EEA8-EA5C-244B17721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E865F-DCC9-7268-EC12-60CCD2F5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AB02-AD12-657E-9712-28D4064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31B5-FEE2-DDE3-B49A-CA47D1FD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25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8E4A-BD63-9DF5-CE45-7083A9BB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8F3E5-0D10-32B9-656B-4884CC7C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2E3E-C54A-2F5D-6889-F21657E3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52CE-BC94-1AE4-31E7-8453C829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D079-58D6-2B8D-66AC-9941AB4A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2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DD9EA-A45E-5F60-FD0B-AE8A2CCB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D7A11-1304-3FB2-4AF2-D673D6FA5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248A-3981-4542-D7A2-D57F942A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8878-9C79-168B-90F7-CA0ED11C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C595-1478-2C71-FFF6-77BBA897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C283-9028-EE43-034F-0524C1F0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D934-700E-F11B-D9C6-4259938D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F7E1-78B7-AC6E-2FD9-E074C84D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22EB-10A5-BF81-2998-ACA7105C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0CC7-0D39-A020-909F-F423123B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623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D0EC-EDC6-C61F-D41B-2719DA59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4FD0-A89B-7A13-6993-89D944E0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B7F9-C5D5-13BB-57AC-5DAF5152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62E2-8597-F82F-7E72-7CA4142B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50B2-CBD0-291E-6B01-CA43755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77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E856-9FAF-469F-2599-616AE2E6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48B-4BFF-EBD5-2F18-05C1A103B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AF47-16D3-A4FC-1A5A-F862C356B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E7FE-2627-990C-DBEE-8BFCDE6A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3A4B-2C44-855C-048F-B297C984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A5D72-38B6-8517-42E5-A28EA6CE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844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C6B5-18A0-5709-3AC2-76355768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1FC8-A2F4-8DFB-C69A-CFA9FB8F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4FB87-DC63-680F-C5EA-3194BE93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D7330-87B3-FC2B-2DA6-5CFCC1E9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5B398-2A96-8452-F694-CD6F7A6F6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E1F24-133C-6C33-F093-3EC72961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7E549-EB35-B9D7-D5F2-4526200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60A38-4757-A36D-A9C8-05BEBF39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654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885B-A0EB-7397-8949-4783F66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DB810-3400-06AA-E8ED-4BD59209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9823F-093D-8A2C-65D1-C5A51AC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A0494-3E57-C215-7BA8-BBE5B793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31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2F94-D21C-88A2-A657-D97AED06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D2552-5A48-00B6-159C-CBF53626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55974-7470-34F0-E835-45454D6F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2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592D-B37B-E17F-737F-55B9F4D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B00F-3502-7B66-0988-7F289455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88C4-E141-F066-7216-9F0999885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1562-FBFD-E96A-10D4-2D883FD9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9EA75-9D76-DBB5-4A73-B1711A92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4D678-1CE9-0F9A-F5C6-88BE9EC3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90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9294-1223-1EFF-E4FF-A60D0D8D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5899F-3AB9-3EC1-5261-BC8B5BA02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6E6B-8953-3B5C-89CE-7CA9DEAD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F72A-73C1-08A5-29FE-91F36083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48B6-0912-C375-1511-FBC5D5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4EC86-D9F0-C892-2423-D453A405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21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5FE29-8356-F759-9843-1E0957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9BA5-F28B-DBFE-70CF-CD469D9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3B97-DFAE-4ABD-A8BD-43484E929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C0973-CF98-6D45-BFD4-B87C8D6B1AE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5EF0-1801-1C12-110D-43FC38A92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4BBA-2454-5EED-AB97-967906149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FEE2-4037-F242-B188-BAA8EDEDBA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Datum a čas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🤔</a:t>
            </a:r>
          </a:p>
          <a:p>
            <a:pPr algn="ctr"/>
            <a:r>
              <a:rPr lang="cs-CZ" sz="4800"/>
              <a:t>Příprava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😼</a:t>
            </a:r>
          </a:p>
          <a:p>
            <a:pPr algn="ctr"/>
            <a:r>
              <a:rPr lang="cs-CZ" sz="4800"/>
              <a:t>Ústní zkouška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7️⃣</a:t>
            </a:r>
          </a:p>
          <a:p>
            <a:pPr algn="ctr"/>
            <a:r>
              <a:rPr lang="cs-CZ" sz="4800"/>
              <a:t>Jedno téma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✅</a:t>
            </a:r>
          </a:p>
          <a:p>
            <a:pPr algn="ctr"/>
            <a:r>
              <a:rPr lang="cs-CZ" sz="4800"/>
              <a:t>Bodová tabulka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Získání současného data a času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Formátování (max 3b)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Získání současného data a času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9CAEB-6441-A1DE-C6B0-DFB957FCA575}"/>
              </a:ext>
            </a:extLst>
          </p:cNvPr>
          <p:cNvSpPr txBox="1"/>
          <p:nvPr/>
        </p:nvSpPr>
        <p:spPr>
          <a:xfrm>
            <a:off x="838200" y="1840987"/>
            <a:ext cx="123672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400" dirty="0"/>
              <a:t>Main {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2400" dirty="0">
                <a:solidFill>
                  <a:srgbClr val="FFC66D"/>
                </a:solidFill>
                <a:effectLst/>
              </a:rPr>
              <a:t>main</a:t>
            </a:r>
            <a:r>
              <a:rPr lang="en-GB" sz="2400" dirty="0"/>
              <a:t>(String[] </a:t>
            </a:r>
            <a:r>
              <a:rPr lang="en-GB" sz="2400" dirty="0" err="1"/>
              <a:t>args</a:t>
            </a:r>
            <a:r>
              <a:rPr lang="en-GB" sz="2400" dirty="0"/>
              <a:t>) {</a:t>
            </a:r>
            <a:br>
              <a:rPr lang="en-GB" sz="2400" dirty="0"/>
            </a:br>
            <a:r>
              <a:rPr lang="en-GB" sz="2400" dirty="0"/>
              <a:t>        </a:t>
            </a:r>
            <a:r>
              <a:rPr lang="en-GB" sz="2400" dirty="0" err="1"/>
              <a:t>LocalDate</a:t>
            </a:r>
            <a:r>
              <a:rPr lang="en-GB" sz="2400" dirty="0"/>
              <a:t> </a:t>
            </a:r>
            <a:r>
              <a:rPr lang="en-GB" sz="2400" dirty="0" err="1"/>
              <a:t>currentDate</a:t>
            </a:r>
            <a:r>
              <a:rPr lang="en-GB" sz="2400" dirty="0"/>
              <a:t> = </a:t>
            </a:r>
            <a:r>
              <a:rPr lang="en-GB" sz="2400" dirty="0" err="1"/>
              <a:t>LocalDate.</a:t>
            </a:r>
            <a:r>
              <a:rPr lang="en-GB" sz="2400" i="1" dirty="0" err="1">
                <a:effectLst/>
              </a:rPr>
              <a:t>now</a:t>
            </a:r>
            <a:r>
              <a:rPr lang="en-GB" sz="2400" dirty="0"/>
              <a:t>()</a:t>
            </a:r>
            <a:r>
              <a:rPr lang="en-GB" sz="2400" dirty="0">
                <a:solidFill>
                  <a:srgbClr val="CC7832"/>
                </a:solidFill>
                <a:effectLst/>
              </a:rPr>
              <a:t>; //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Získává</a:t>
            </a:r>
            <a:r>
              <a:rPr lang="en-GB" sz="2400" dirty="0">
                <a:solidFill>
                  <a:srgbClr val="CC7832"/>
                </a:solidFill>
                <a:effectLst/>
              </a:rPr>
              <a:t> datum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LocalTime</a:t>
            </a:r>
            <a:r>
              <a:rPr lang="en-GB" sz="2400" dirty="0"/>
              <a:t> </a:t>
            </a:r>
            <a:r>
              <a:rPr lang="en-GB" sz="2400" dirty="0" err="1"/>
              <a:t>currentTime</a:t>
            </a:r>
            <a:r>
              <a:rPr lang="en-GB" sz="2400" dirty="0"/>
              <a:t> = </a:t>
            </a:r>
            <a:r>
              <a:rPr lang="en-GB" sz="2400" dirty="0" err="1"/>
              <a:t>LocalTime.</a:t>
            </a:r>
            <a:r>
              <a:rPr lang="en-GB" sz="2400" i="1" dirty="0" err="1">
                <a:effectLst/>
              </a:rPr>
              <a:t>now</a:t>
            </a:r>
            <a:r>
              <a:rPr lang="en-GB" sz="2400" dirty="0"/>
              <a:t>()</a:t>
            </a:r>
            <a:r>
              <a:rPr lang="en-GB" sz="2400" dirty="0">
                <a:solidFill>
                  <a:srgbClr val="CC7832"/>
                </a:solidFill>
                <a:effectLst/>
              </a:rPr>
              <a:t>; //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Získává</a:t>
            </a:r>
            <a:r>
              <a:rPr lang="en-GB" sz="2400" dirty="0">
                <a:solidFill>
                  <a:srgbClr val="CC7832"/>
                </a:solidFill>
                <a:effectLst/>
              </a:rPr>
              <a:t> 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čas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LocalDateTime</a:t>
            </a:r>
            <a:r>
              <a:rPr lang="en-GB" sz="2400" dirty="0"/>
              <a:t> </a:t>
            </a:r>
            <a:r>
              <a:rPr lang="en-GB" sz="2400" dirty="0" err="1"/>
              <a:t>currentDateTime</a:t>
            </a:r>
            <a:r>
              <a:rPr lang="en-GB" sz="2400" dirty="0"/>
              <a:t> = </a:t>
            </a:r>
            <a:r>
              <a:rPr lang="en-GB" sz="2400" dirty="0" err="1"/>
              <a:t>LocalDateTime.</a:t>
            </a:r>
            <a:r>
              <a:rPr lang="en-GB" sz="2400" i="1" dirty="0" err="1">
                <a:effectLst/>
              </a:rPr>
              <a:t>now</a:t>
            </a:r>
            <a:r>
              <a:rPr lang="en-GB" sz="2400" dirty="0"/>
              <a:t>()</a:t>
            </a:r>
            <a:r>
              <a:rPr lang="en-GB" sz="2400" dirty="0">
                <a:solidFill>
                  <a:srgbClr val="CC7832"/>
                </a:solidFill>
                <a:effectLst/>
              </a:rPr>
              <a:t>; //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Získává</a:t>
            </a:r>
            <a:r>
              <a:rPr lang="en-GB" sz="2400" dirty="0">
                <a:solidFill>
                  <a:srgbClr val="CC7832"/>
                </a:solidFill>
                <a:effectLst/>
              </a:rPr>
              <a:t> datum 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i</a:t>
            </a:r>
            <a:r>
              <a:rPr lang="en-GB" sz="2400" dirty="0">
                <a:solidFill>
                  <a:srgbClr val="CC7832"/>
                </a:solidFill>
                <a:effectLst/>
              </a:rPr>
              <a:t> 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čas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</a:t>
            </a:r>
            <a:r>
              <a:rPr lang="en-GB" sz="2400" dirty="0" err="1"/>
              <a:t>currentDate</a:t>
            </a:r>
            <a:r>
              <a:rPr lang="en-GB" sz="2400" dirty="0"/>
              <a:t>)</a:t>
            </a:r>
            <a:r>
              <a:rPr lang="en-GB" sz="2400" dirty="0">
                <a:solidFill>
                  <a:srgbClr val="CC7832"/>
                </a:solidFill>
                <a:effectLst/>
              </a:rPr>
              <a:t>; //2022-10-30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</a:t>
            </a:r>
            <a:r>
              <a:rPr lang="en-GB" sz="2400" dirty="0" err="1"/>
              <a:t>currentTime</a:t>
            </a:r>
            <a:r>
              <a:rPr lang="en-GB" sz="2400" dirty="0"/>
              <a:t>)</a:t>
            </a:r>
            <a:r>
              <a:rPr lang="en-GB" sz="2400" dirty="0">
                <a:solidFill>
                  <a:srgbClr val="CC7832"/>
                </a:solidFill>
                <a:effectLst/>
              </a:rPr>
              <a:t>; //18:06:22.438591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</a:t>
            </a:r>
            <a:r>
              <a:rPr lang="en-GB" sz="2400" dirty="0" err="1"/>
              <a:t>currentDateTime</a:t>
            </a:r>
            <a:r>
              <a:rPr lang="en-GB" sz="2400" dirty="0"/>
              <a:t>)</a:t>
            </a:r>
            <a:r>
              <a:rPr lang="en-GB" sz="2400" dirty="0">
                <a:solidFill>
                  <a:srgbClr val="CC7832"/>
                </a:solidFill>
                <a:effectLst/>
              </a:rPr>
              <a:t>; //2022-10-30T18:06:22.438615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400" dirty="0"/>
              <a:t>}</a:t>
            </a:r>
            <a:br>
              <a:rPr lang="en-GB" sz="2400" dirty="0"/>
            </a:br>
            <a:r>
              <a:rPr lang="en-GB" sz="2400" dirty="0"/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1163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0" y="2766218"/>
            <a:ext cx="3459028" cy="1325563"/>
          </a:xfrm>
        </p:spPr>
        <p:txBody>
          <a:bodyPr/>
          <a:lstStyle/>
          <a:p>
            <a:r>
              <a:rPr lang="cs-CZ" dirty="0"/>
              <a:t>Formátování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9B4E3-E87C-A1C9-FE0D-3739F480A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253" y="0"/>
            <a:ext cx="5094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0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83" y="462316"/>
            <a:ext cx="3459028" cy="1325563"/>
          </a:xfrm>
        </p:spPr>
        <p:txBody>
          <a:bodyPr/>
          <a:lstStyle/>
          <a:p>
            <a:r>
              <a:rPr lang="cs-CZ" dirty="0"/>
              <a:t>Formátování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1FD94-1B61-AE1F-D925-AE90696361F4}"/>
              </a:ext>
            </a:extLst>
          </p:cNvPr>
          <p:cNvSpPr txBox="1"/>
          <p:nvPr/>
        </p:nvSpPr>
        <p:spPr>
          <a:xfrm>
            <a:off x="367862" y="1787879"/>
            <a:ext cx="125073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Main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FFC66D"/>
                </a:solidFill>
                <a:effectLst/>
              </a:rPr>
              <a:t>main</a:t>
            </a:r>
            <a:r>
              <a:rPr lang="en-GB" dirty="0"/>
              <a:t>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LocalDate</a:t>
            </a:r>
            <a:r>
              <a:rPr lang="en-GB" dirty="0"/>
              <a:t> </a:t>
            </a:r>
            <a:r>
              <a:rPr lang="en-GB" dirty="0" err="1"/>
              <a:t>currentDate</a:t>
            </a:r>
            <a:r>
              <a:rPr lang="en-GB" dirty="0"/>
              <a:t> = </a:t>
            </a:r>
            <a:r>
              <a:rPr lang="en-GB" dirty="0" err="1"/>
              <a:t>LocalDate.</a:t>
            </a:r>
            <a:r>
              <a:rPr lang="en-GB" i="1" dirty="0" err="1">
                <a:effectLst/>
              </a:rPr>
              <a:t>now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LocalTime</a:t>
            </a:r>
            <a:r>
              <a:rPr lang="en-GB" dirty="0"/>
              <a:t> </a:t>
            </a:r>
            <a:r>
              <a:rPr lang="en-GB" dirty="0" err="1"/>
              <a:t>currentTime</a:t>
            </a:r>
            <a:r>
              <a:rPr lang="en-GB" dirty="0"/>
              <a:t> = </a:t>
            </a:r>
            <a:r>
              <a:rPr lang="en-GB" dirty="0" err="1"/>
              <a:t>LocalTime.</a:t>
            </a:r>
            <a:r>
              <a:rPr lang="en-GB" i="1" dirty="0" err="1">
                <a:effectLst/>
              </a:rPr>
              <a:t>now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LocalDateTime</a:t>
            </a:r>
            <a:r>
              <a:rPr lang="en-GB" dirty="0"/>
              <a:t> </a:t>
            </a:r>
            <a:r>
              <a:rPr lang="en-GB" dirty="0" err="1"/>
              <a:t>currentDateTime</a:t>
            </a:r>
            <a:r>
              <a:rPr lang="en-GB" dirty="0"/>
              <a:t> = </a:t>
            </a:r>
            <a:r>
              <a:rPr lang="en-GB" dirty="0" err="1"/>
              <a:t>LocalDateTime.</a:t>
            </a:r>
            <a:r>
              <a:rPr lang="en-GB" i="1" dirty="0" err="1">
                <a:effectLst/>
              </a:rPr>
              <a:t>now</a:t>
            </a:r>
            <a:r>
              <a:rPr lang="en-GB" dirty="0"/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currentDate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currentTime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currentDateTime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currentDate.format</a:t>
            </a:r>
            <a:r>
              <a:rPr lang="en-GB" dirty="0"/>
              <a:t>(</a:t>
            </a:r>
            <a:r>
              <a:rPr lang="en-GB" dirty="0" err="1"/>
              <a:t>DateTimeFormatter.</a:t>
            </a:r>
            <a:r>
              <a:rPr lang="en-GB" i="1" dirty="0" err="1">
                <a:effectLst/>
              </a:rPr>
              <a:t>ofPattern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"EEE, MMM d,</a:t>
            </a:r>
            <a:r>
              <a:rPr lang="en-CZ" dirty="0">
                <a:solidFill>
                  <a:srgbClr val="6A8759"/>
                </a:solidFill>
                <a:effectLst/>
              </a:rPr>
              <a:t> </a:t>
            </a:r>
            <a:r>
              <a:rPr lang="en-GB" dirty="0" err="1">
                <a:solidFill>
                  <a:srgbClr val="6A8759"/>
                </a:solidFill>
                <a:effectLst/>
              </a:rPr>
              <a:t>yy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)))</a:t>
            </a:r>
            <a:r>
              <a:rPr lang="en-GB" dirty="0">
                <a:solidFill>
                  <a:srgbClr val="CC7832"/>
                </a:solidFill>
                <a:effectLst/>
              </a:rPr>
              <a:t>; //Sun, Oct 30, 22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currentTime.format</a:t>
            </a:r>
            <a:r>
              <a:rPr lang="en-GB" dirty="0"/>
              <a:t>(</a:t>
            </a:r>
            <a:r>
              <a:rPr lang="en-GB" dirty="0" err="1"/>
              <a:t>DateTimeFormatter.</a:t>
            </a:r>
            <a:r>
              <a:rPr lang="en-GB" i="1" dirty="0" err="1">
                <a:effectLst/>
              </a:rPr>
              <a:t>ofPattern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h:mm</a:t>
            </a:r>
            <a:r>
              <a:rPr lang="en-GB" dirty="0">
                <a:solidFill>
                  <a:srgbClr val="6A8759"/>
                </a:solidFill>
                <a:effectLst/>
              </a:rPr>
              <a:t> a"</a:t>
            </a:r>
            <a:r>
              <a:rPr lang="en-GB" dirty="0"/>
              <a:t>)))</a:t>
            </a:r>
            <a:r>
              <a:rPr lang="en-GB" dirty="0">
                <a:solidFill>
                  <a:srgbClr val="CC7832"/>
                </a:solidFill>
                <a:effectLst/>
              </a:rPr>
              <a:t>; //6:31 PM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currentDateTime.format</a:t>
            </a:r>
            <a:r>
              <a:rPr lang="en-GB" dirty="0"/>
              <a:t>(</a:t>
            </a:r>
            <a:r>
              <a:rPr lang="en-GB" dirty="0" err="1"/>
              <a:t>DateTimeFormatter.</a:t>
            </a:r>
            <a:r>
              <a:rPr lang="en-GB" i="1" dirty="0" err="1">
                <a:effectLst/>
              </a:rPr>
              <a:t>ofPattern</a:t>
            </a:r>
            <a:r>
              <a:rPr lang="en-GB" dirty="0"/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 err="1">
                <a:solidFill>
                  <a:srgbClr val="6A8759"/>
                </a:solidFill>
                <a:effectLst/>
              </a:rPr>
              <a:t>yyyy.MM.dd</a:t>
            </a:r>
            <a:r>
              <a:rPr lang="en-GB" dirty="0">
                <a:solidFill>
                  <a:srgbClr val="6A8759"/>
                </a:solidFill>
                <a:effectLst/>
              </a:rPr>
              <a:t> G 'at' </a:t>
            </a:r>
            <a:r>
              <a:rPr lang="en-GB" dirty="0" err="1">
                <a:solidFill>
                  <a:srgbClr val="6A8759"/>
                </a:solidFill>
                <a:effectLst/>
              </a:rPr>
              <a:t>HH:mm:ss</a:t>
            </a:r>
            <a:r>
              <a:rPr lang="en-GB" dirty="0">
                <a:solidFill>
                  <a:srgbClr val="6A8759"/>
                </a:solidFill>
                <a:effectLst/>
              </a:rPr>
              <a:t>"</a:t>
            </a:r>
            <a:r>
              <a:rPr lang="en-GB" dirty="0"/>
              <a:t>)))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</a:p>
          <a:p>
            <a:r>
              <a:rPr lang="en-GB" dirty="0">
                <a:solidFill>
                  <a:srgbClr val="CC7832"/>
                </a:solidFill>
                <a:effectLst/>
              </a:rPr>
              <a:t>        //2022.10.30 AD at 18:31:35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945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470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Získání současného data a času</vt:lpstr>
      <vt:lpstr>Formátování</vt:lpstr>
      <vt:lpstr>Formátování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4</cp:revision>
  <dcterms:created xsi:type="dcterms:W3CDTF">2022-10-16T15:03:55Z</dcterms:created>
  <dcterms:modified xsi:type="dcterms:W3CDTF">2022-10-30T17:34:47Z</dcterms:modified>
</cp:coreProperties>
</file>