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322" r:id="rId6"/>
    <p:sldId id="323" r:id="rId7"/>
    <p:sldId id="324" r:id="rId8"/>
    <p:sldId id="326" r:id="rId9"/>
    <p:sldId id="325" r:id="rId10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9419-D32D-0F71-0626-1E48C397E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3B53B-253C-4DD5-D023-3868FD0F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9C572-B2C3-DB6C-D0BB-32FDA7DB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D349-D7B1-3256-6736-98406DB4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32D3-1E6B-1394-917A-55EBF921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194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0A64-7EB2-987E-6F62-E8B010E9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6EDBA-9842-1713-9B57-007757F4D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1B53-AC0C-DD6C-7C7B-B901021F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41C0A-0954-0B09-6BC8-EC02B367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01678-6C07-AB61-58B5-85504DCE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18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0101E-F9D9-2C4D-74BC-4EB2C616D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83DAC-1EE4-C501-BD19-167B0D0AB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AE43-CDDA-9DC7-D22F-565248B0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5836-75FB-12E8-2865-9AFA9C2C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AFAC-86F5-C9E9-D024-DD8A9D0B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850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8A10-3545-7670-FF34-D8CBBC97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C9D4-9126-D6B5-04C7-5D8AEBD5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A329-E2B1-76A9-2ACD-983E1EA4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E8C1-A223-F781-93FC-6A2411C0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B2A0-ACDA-69D0-D304-D034E01D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366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B14B-1F4A-27B4-05CC-13944FFF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D6C5-32BF-17F0-6269-8BAF0DA1E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253D-7BCE-12F0-D4D3-A3F9A2B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210D-7E35-15A4-2CB7-F4459E7B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F8FD-10AA-8281-DFB7-A74D81C6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20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26F1-CD17-D8EF-6A01-92873AC8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0785-2603-B477-D746-11DC0063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7678-3BB4-147F-421F-04D37F8D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2CF0-588E-B8C0-0CCA-7EA31511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F168-6E50-4DD2-8776-AAD7F89A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0C8DC-00C7-1094-050C-59E6AE59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632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D499-37D2-1283-F8D2-00B1B03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DFDC1-AE9F-8BF4-18D5-3D7BA21B2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9B018-9ECA-112F-5BF5-1DFB1460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54CF3-7870-1AF6-1664-4B282E636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C4CAE-4158-384D-D96A-10B910951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21AAB-8FD4-5AC1-7FEB-5D0B4F01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AC2D9-15DE-6593-4008-B6848F49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96808-3710-8EF2-BDBD-50713B6A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541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5746-DE0D-D435-BD0A-3EEF35D3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34BE8-8222-5512-02FA-FFB53E97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3F64C-F4E4-DE1F-9F62-125E436C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76662-B05E-7DF9-EE22-8730166B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240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16191-97DB-6C6B-0E88-48BE10F5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3FEF0-D5FF-55B8-4961-D20360FE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9EE5-9CD7-D61B-B534-C713DA64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773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03F7-0A55-8971-4E2D-4A2D5A70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C504-03E4-209C-2ED4-A9176AFD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BA810-DCD1-5412-BE6B-9EA0D8C36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2697-9415-AA90-55E0-160657ED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4F198-4181-D9A7-E8F5-D5F79381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5DF46-272F-7101-8CC2-87283445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88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FF1B-9B19-9102-C428-5C5AF8D9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20383-2FA3-1AF2-0777-DCA35F08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4D808-8000-D47E-B4F4-67F6B62B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A65FC-F59C-3C1A-DBF7-89390805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73EF2-9852-477F-7BF4-D2EE7A32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20DE-F698-E415-DB07-B39857B8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211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BCD36-1B99-3667-2D61-49AC07B0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C486-F0EC-7E32-5C5D-68CF326D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F18D-DA4C-5583-1886-68F619C2A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88DF-761D-3447-9F1A-32057F139BB1}" type="datetimeFigureOut">
              <a:rPr lang="cs-CZ" smtClean="0"/>
              <a:t>23.10.2022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29AE-911A-16A7-01CC-9843A35E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831D-0C9B-4CA7-D268-44DDEDF58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B892-1324-C543-AE8C-2710C9695D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129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ortal.haka-software.cz/index.php?option=com_content&amp;view=article&amp;id=4:java-operatory-vyrazy-ridici-struktury&amp;catid=3:programovani-java&amp;Itemid=1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Operátory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🤔</a:t>
            </a:r>
          </a:p>
          <a:p>
            <a:pPr algn="ctr"/>
            <a:r>
              <a:rPr lang="cs-CZ" sz="4800" dirty="0"/>
              <a:t>Příprava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😼</a:t>
            </a:r>
          </a:p>
          <a:p>
            <a:pPr algn="ctr"/>
            <a:r>
              <a:rPr lang="cs-CZ" sz="4800" dirty="0"/>
              <a:t>Ústní zkouška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🎰</a:t>
            </a:r>
          </a:p>
          <a:p>
            <a:pPr algn="ctr"/>
            <a:r>
              <a:rPr lang="cs-CZ" sz="4800" dirty="0"/>
              <a:t>Losování čísla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7️⃣</a:t>
            </a:r>
          </a:p>
          <a:p>
            <a:pPr algn="ctr"/>
            <a:r>
              <a:rPr lang="cs-CZ" sz="4800" dirty="0"/>
              <a:t>Jedno téma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 dirty="0"/>
              <a:t>✅</a:t>
            </a:r>
          </a:p>
          <a:p>
            <a:pPr algn="ctr"/>
            <a:r>
              <a:rPr lang="cs-CZ" sz="4800" dirty="0"/>
              <a:t>Bodová tabulka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 dirty="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 dirty="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 dirty="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 dirty="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Aritmetické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Relační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Logické (max 0,5b)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Bitové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Operátory přiřazení (max 0,5b)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Ternární operátor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535F85C-1F99-C59A-0E89-83408F1A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57" y="640596"/>
            <a:ext cx="5794086" cy="5576808"/>
          </a:xfrm>
          <a:prstGeom prst="rect">
            <a:avLst/>
          </a:prstGeom>
        </p:spPr>
      </p:pic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316064-F4AF-D041-247F-629A4EA9912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0AEC-486F-52A4-9053-015929A97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5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1219DA5-D802-A3AA-FB21-627E4022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89" y="981774"/>
            <a:ext cx="7469359" cy="48944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4FD2DE-7F86-1CF1-5F01-DBFBBABF60DF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DB77F-5EF3-B05C-314A-A2CF72B23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, table&#10;&#10;Description automatically generated">
            <a:extLst>
              <a:ext uri="{FF2B5EF4-FFF2-40B4-BE49-F238E27FC236}">
                <a16:creationId xmlns:a16="http://schemas.microsoft.com/office/drawing/2014/main" id="{E79D7FA0-1B0A-079B-F754-DEF37D3C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920" y="678301"/>
            <a:ext cx="6624160" cy="5480419"/>
          </a:xfrm>
          <a:prstGeom prst="rect">
            <a:avLst/>
          </a:prstGeom>
        </p:spPr>
      </p:pic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FFD5D5F8-4758-25C8-A37C-217B188F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304B1B-1F9F-C09F-8365-42C05686412D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9F765-617D-5ABA-90E0-DB52BFBAC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2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Ternární operátor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Ternární operátor je zkrácený zápis pro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else</a:t>
            </a:r>
            <a:endParaRPr lang="cs-CZ" dirty="0"/>
          </a:p>
          <a:p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D4AA3-9B47-3300-694D-6E2483122069}"/>
              </a:ext>
            </a:extLst>
          </p:cNvPr>
          <p:cNvSpPr txBox="1"/>
          <p:nvPr/>
        </p:nvSpPr>
        <p:spPr>
          <a:xfrm>
            <a:off x="838200" y="296733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Proměnná = podmínka ? </a:t>
            </a:r>
            <a:r>
              <a:rPr lang="cs-CZ" sz="2400" dirty="0" err="1"/>
              <a:t>Akce_pokud_je_platná</a:t>
            </a:r>
            <a:r>
              <a:rPr lang="cs-CZ" sz="2400" dirty="0"/>
              <a:t> : </a:t>
            </a:r>
            <a:r>
              <a:rPr lang="cs-CZ" sz="2400" dirty="0" err="1"/>
              <a:t>Akce_pokud_je_neplatná</a:t>
            </a:r>
            <a:r>
              <a:rPr lang="cs-CZ" sz="2400" dirty="0"/>
              <a:t>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B2E46-81E3-11DE-59ED-E534061B4B82}"/>
              </a:ext>
            </a:extLst>
          </p:cNvPr>
          <p:cNvSpPr txBox="1"/>
          <p:nvPr/>
        </p:nvSpPr>
        <p:spPr>
          <a:xfrm>
            <a:off x="982716" y="3848874"/>
            <a:ext cx="87551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int </a:t>
            </a:r>
            <a:r>
              <a:rPr lang="en-GB" sz="2800" dirty="0" err="1"/>
              <a:t>myNumber</a:t>
            </a:r>
            <a:r>
              <a:rPr lang="en-GB" sz="2800" dirty="0"/>
              <a:t> = </a:t>
            </a:r>
            <a:r>
              <a:rPr lang="en-GB" sz="2800" dirty="0">
                <a:solidFill>
                  <a:srgbClr val="6897BB"/>
                </a:solidFill>
                <a:effectLst/>
              </a:rPr>
              <a:t>21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/>
              <a:t>String </a:t>
            </a:r>
            <a:r>
              <a:rPr lang="en-GB" sz="2800" dirty="0" err="1"/>
              <a:t>numberType</a:t>
            </a:r>
            <a:r>
              <a:rPr lang="en-GB" sz="2800" dirty="0"/>
              <a:t> = </a:t>
            </a:r>
            <a:r>
              <a:rPr lang="en-GB" sz="2800" dirty="0" err="1"/>
              <a:t>myNumber</a:t>
            </a:r>
            <a:r>
              <a:rPr lang="en-GB" sz="2800" dirty="0"/>
              <a:t> % </a:t>
            </a:r>
            <a:r>
              <a:rPr lang="en-GB" sz="2800" dirty="0">
                <a:solidFill>
                  <a:srgbClr val="6897BB"/>
                </a:solidFill>
                <a:effectLst/>
              </a:rPr>
              <a:t>2 </a:t>
            </a:r>
            <a:r>
              <a:rPr lang="en-GB" sz="2800" dirty="0"/>
              <a:t>== </a:t>
            </a:r>
            <a:r>
              <a:rPr lang="en-GB" sz="2800" dirty="0">
                <a:solidFill>
                  <a:srgbClr val="6897BB"/>
                </a:solidFill>
                <a:effectLst/>
              </a:rPr>
              <a:t>0 </a:t>
            </a:r>
            <a:r>
              <a:rPr lang="en-GB" sz="2800" dirty="0"/>
              <a:t>? </a:t>
            </a:r>
            <a:r>
              <a:rPr lang="en-GB" sz="2800" dirty="0">
                <a:solidFill>
                  <a:srgbClr val="6A8759"/>
                </a:solidFill>
                <a:effectLst/>
              </a:rPr>
              <a:t>"even" </a:t>
            </a:r>
            <a:r>
              <a:rPr lang="en-GB" sz="2800" dirty="0"/>
              <a:t>: </a:t>
            </a:r>
            <a:r>
              <a:rPr lang="en-GB" sz="2800" dirty="0">
                <a:solidFill>
                  <a:srgbClr val="6A8759"/>
                </a:solidFill>
                <a:effectLst/>
              </a:rPr>
              <a:t>"odd"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endParaRPr lang="cs-CZ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57EE4-8558-B51A-8308-9C76BD764D09}"/>
              </a:ext>
            </a:extLst>
          </p:cNvPr>
          <p:cNvCxnSpPr>
            <a:stCxn id="7" idx="2"/>
          </p:cNvCxnSpPr>
          <p:nvPr/>
        </p:nvCxnSpPr>
        <p:spPr>
          <a:xfrm>
            <a:off x="6096000" y="3429000"/>
            <a:ext cx="1744717" cy="8969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5127B6-F7E5-0285-9DE9-E269876210E1}"/>
              </a:ext>
            </a:extLst>
          </p:cNvPr>
          <p:cNvCxnSpPr>
            <a:cxnSpLocks/>
          </p:cNvCxnSpPr>
          <p:nvPr/>
        </p:nvCxnSpPr>
        <p:spPr>
          <a:xfrm flipH="1">
            <a:off x="9101959" y="3429000"/>
            <a:ext cx="430924" cy="8969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067ED-23C5-99E9-6FBE-ED564AD890B1}"/>
              </a:ext>
            </a:extLst>
          </p:cNvPr>
          <p:cNvCxnSpPr>
            <a:cxnSpLocks/>
          </p:cNvCxnSpPr>
          <p:nvPr/>
        </p:nvCxnSpPr>
        <p:spPr>
          <a:xfrm>
            <a:off x="3699641" y="3342290"/>
            <a:ext cx="2070538" cy="96887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53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Operatory</a:t>
            </a:r>
            <a:r>
              <a:rPr lang="en-GB" dirty="0"/>
              <a:t> [online]. [cit. 2022-09-03]. </a:t>
            </a:r>
            <a:r>
              <a:rPr lang="en-GB" dirty="0" err="1"/>
              <a:t>Dostupné</a:t>
            </a:r>
            <a:r>
              <a:rPr lang="en-GB" dirty="0"/>
              <a:t> z: </a:t>
            </a:r>
            <a:r>
              <a:rPr lang="en-GB" dirty="0">
                <a:hlinkClick r:id="rId2"/>
              </a:rPr>
              <a:t>http://portal.haka-software.cz/index.php?option=com_content&amp;view=article&amp;id=4:java-operatory-vyrazy-ridici-struktury&amp;catid=3:programovani-java&amp;Itemid=13</a:t>
            </a:r>
            <a:endParaRPr lang="en-GB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 dirty="0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1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344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PowerPoint Presentation</vt:lpstr>
      <vt:lpstr>PowerPoint Presentation</vt:lpstr>
      <vt:lpstr>PowerPoint Presentation</vt:lpstr>
      <vt:lpstr>Ternární operátor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8</cp:revision>
  <dcterms:created xsi:type="dcterms:W3CDTF">2022-10-16T15:02:01Z</dcterms:created>
  <dcterms:modified xsi:type="dcterms:W3CDTF">2022-10-23T14:36:27Z</dcterms:modified>
</cp:coreProperties>
</file>