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4694"/>
  </p:normalViewPr>
  <p:slideViewPr>
    <p:cSldViewPr snapToGrid="0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CC48E-C68F-4E86-BD1C-AD4620EAFF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CA23F435-79FD-43F6-B3EB-DE76CABDAFF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JRE</a:t>
          </a:r>
          <a:endParaRPr lang="en-US"/>
        </a:p>
      </dgm:t>
    </dgm:pt>
    <dgm:pt modelId="{C3E0786D-3A35-4BED-B1D7-3C74E73D5405}" type="parTrans" cxnId="{812F5C0D-608B-4BF8-A9E4-5B6E07807127}">
      <dgm:prSet/>
      <dgm:spPr/>
      <dgm:t>
        <a:bodyPr/>
        <a:lstStyle/>
        <a:p>
          <a:endParaRPr lang="en-US"/>
        </a:p>
      </dgm:t>
    </dgm:pt>
    <dgm:pt modelId="{B67C4464-4552-4C85-9A10-5A6A6BA61048}" type="sibTrans" cxnId="{812F5C0D-608B-4BF8-A9E4-5B6E07807127}">
      <dgm:prSet/>
      <dgm:spPr/>
      <dgm:t>
        <a:bodyPr/>
        <a:lstStyle/>
        <a:p>
          <a:endParaRPr lang="en-US"/>
        </a:p>
      </dgm:t>
    </dgm:pt>
    <dgm:pt modelId="{BA8868DC-B7B1-46C7-8A34-E1F48CF6D9B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Java Runtime Environment</a:t>
          </a:r>
          <a:endParaRPr lang="en-US"/>
        </a:p>
      </dgm:t>
    </dgm:pt>
    <dgm:pt modelId="{61DAEEF7-47B7-44B5-8CB4-5252C8B3DBCE}" type="parTrans" cxnId="{F6632221-3015-431F-98BD-9887B5264C6B}">
      <dgm:prSet/>
      <dgm:spPr/>
      <dgm:t>
        <a:bodyPr/>
        <a:lstStyle/>
        <a:p>
          <a:endParaRPr lang="en-US"/>
        </a:p>
      </dgm:t>
    </dgm:pt>
    <dgm:pt modelId="{229E912D-41AD-4AAC-BA81-0959E10BDCDF}" type="sibTrans" cxnId="{F6632221-3015-431F-98BD-9887B5264C6B}">
      <dgm:prSet/>
      <dgm:spPr/>
      <dgm:t>
        <a:bodyPr/>
        <a:lstStyle/>
        <a:p>
          <a:endParaRPr lang="en-US"/>
        </a:p>
      </dgm:t>
    </dgm:pt>
    <dgm:pt modelId="{EBB82956-B66C-4C17-9774-98D747CAF2C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JVM</a:t>
          </a:r>
          <a:endParaRPr lang="en-US"/>
        </a:p>
      </dgm:t>
    </dgm:pt>
    <dgm:pt modelId="{870DF008-9C25-469C-BD21-22213C5292C7}" type="parTrans" cxnId="{B79FC416-1B97-412E-B9CD-D1987340517E}">
      <dgm:prSet/>
      <dgm:spPr/>
      <dgm:t>
        <a:bodyPr/>
        <a:lstStyle/>
        <a:p>
          <a:endParaRPr lang="en-US"/>
        </a:p>
      </dgm:t>
    </dgm:pt>
    <dgm:pt modelId="{082E940A-71AE-4C4A-806D-7B68DF6AED24}" type="sibTrans" cxnId="{B79FC416-1B97-412E-B9CD-D1987340517E}">
      <dgm:prSet/>
      <dgm:spPr/>
      <dgm:t>
        <a:bodyPr/>
        <a:lstStyle/>
        <a:p>
          <a:endParaRPr lang="en-US"/>
        </a:p>
      </dgm:t>
    </dgm:pt>
    <dgm:pt modelId="{21576FE5-5B87-4E83-BDB3-6BD590532E4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Java Virtual Machine</a:t>
          </a:r>
          <a:endParaRPr lang="en-US"/>
        </a:p>
      </dgm:t>
    </dgm:pt>
    <dgm:pt modelId="{45574AD6-C13C-47A8-B626-70A68A9AD46E}" type="parTrans" cxnId="{3F821839-1646-4792-8532-E6615E009584}">
      <dgm:prSet/>
      <dgm:spPr/>
      <dgm:t>
        <a:bodyPr/>
        <a:lstStyle/>
        <a:p>
          <a:endParaRPr lang="en-US"/>
        </a:p>
      </dgm:t>
    </dgm:pt>
    <dgm:pt modelId="{6BF20B44-FD59-4C14-9468-7779D284348F}" type="sibTrans" cxnId="{3F821839-1646-4792-8532-E6615E009584}">
      <dgm:prSet/>
      <dgm:spPr/>
      <dgm:t>
        <a:bodyPr/>
        <a:lstStyle/>
        <a:p>
          <a:endParaRPr lang="en-US"/>
        </a:p>
      </dgm:t>
    </dgm:pt>
    <dgm:pt modelId="{627DFA3A-D6D6-41D4-BCDC-359EBD96F6C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JDK</a:t>
          </a:r>
          <a:endParaRPr lang="en-US"/>
        </a:p>
      </dgm:t>
    </dgm:pt>
    <dgm:pt modelId="{86300BDA-1F03-4AC1-B480-0A7AE59D6B3E}" type="parTrans" cxnId="{0051C3A7-4FAB-49EB-B83F-35715660DFE9}">
      <dgm:prSet/>
      <dgm:spPr/>
      <dgm:t>
        <a:bodyPr/>
        <a:lstStyle/>
        <a:p>
          <a:endParaRPr lang="en-US"/>
        </a:p>
      </dgm:t>
    </dgm:pt>
    <dgm:pt modelId="{7421328D-8640-43C8-9B2C-7C07006DDD47}" type="sibTrans" cxnId="{0051C3A7-4FAB-49EB-B83F-35715660DFE9}">
      <dgm:prSet/>
      <dgm:spPr/>
      <dgm:t>
        <a:bodyPr/>
        <a:lstStyle/>
        <a:p>
          <a:endParaRPr lang="en-US"/>
        </a:p>
      </dgm:t>
    </dgm:pt>
    <dgm:pt modelId="{346F9D23-30FE-4F40-A985-3284E99B367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Java Development Kit</a:t>
          </a:r>
          <a:endParaRPr lang="en-US"/>
        </a:p>
      </dgm:t>
    </dgm:pt>
    <dgm:pt modelId="{97B3495E-0DDA-40A0-90B4-F835CF49EA41}" type="parTrans" cxnId="{46C47B24-88D0-4E9E-9C79-C3D4CDCF41AA}">
      <dgm:prSet/>
      <dgm:spPr/>
      <dgm:t>
        <a:bodyPr/>
        <a:lstStyle/>
        <a:p>
          <a:endParaRPr lang="en-US"/>
        </a:p>
      </dgm:t>
    </dgm:pt>
    <dgm:pt modelId="{E5F17BAA-25E6-4984-8510-16754BF6C588}" type="sibTrans" cxnId="{46C47B24-88D0-4E9E-9C79-C3D4CDCF41AA}">
      <dgm:prSet/>
      <dgm:spPr/>
      <dgm:t>
        <a:bodyPr/>
        <a:lstStyle/>
        <a:p>
          <a:endParaRPr lang="en-US"/>
        </a:p>
      </dgm:t>
    </dgm:pt>
    <dgm:pt modelId="{A0834F02-FC6A-47F2-BB39-55CAAD852097}" type="pres">
      <dgm:prSet presAssocID="{522CC48E-C68F-4E86-BD1C-AD4620EAFF22}" presName="root" presStyleCnt="0">
        <dgm:presLayoutVars>
          <dgm:dir/>
          <dgm:resizeHandles val="exact"/>
        </dgm:presLayoutVars>
      </dgm:prSet>
      <dgm:spPr/>
    </dgm:pt>
    <dgm:pt modelId="{7C4472B1-B03A-4D55-97F3-69452D344E68}" type="pres">
      <dgm:prSet presAssocID="{CA23F435-79FD-43F6-B3EB-DE76CABDAFFA}" presName="compNode" presStyleCnt="0"/>
      <dgm:spPr/>
    </dgm:pt>
    <dgm:pt modelId="{CB284402-C4CC-4B72-A0FD-F4B47C2F4761}" type="pres">
      <dgm:prSet presAssocID="{CA23F435-79FD-43F6-B3EB-DE76CABDAFFA}" presName="bgRect" presStyleLbl="bgShp" presStyleIdx="0" presStyleCnt="3"/>
      <dgm:spPr/>
    </dgm:pt>
    <dgm:pt modelId="{BA66A903-D553-4017-A424-C9782A8A6849}" type="pres">
      <dgm:prSet presAssocID="{CA23F435-79FD-43F6-B3EB-DE76CABDAF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 outline"/>
        </a:ext>
      </dgm:extLst>
    </dgm:pt>
    <dgm:pt modelId="{911211C0-37C2-49FC-B273-9B8988981663}" type="pres">
      <dgm:prSet presAssocID="{CA23F435-79FD-43F6-B3EB-DE76CABDAFFA}" presName="spaceRect" presStyleCnt="0"/>
      <dgm:spPr/>
    </dgm:pt>
    <dgm:pt modelId="{877A8EEE-4347-40D7-953C-F05506A49ECB}" type="pres">
      <dgm:prSet presAssocID="{CA23F435-79FD-43F6-B3EB-DE76CABDAFFA}" presName="parTx" presStyleLbl="revTx" presStyleIdx="0" presStyleCnt="6">
        <dgm:presLayoutVars>
          <dgm:chMax val="0"/>
          <dgm:chPref val="0"/>
        </dgm:presLayoutVars>
      </dgm:prSet>
      <dgm:spPr/>
    </dgm:pt>
    <dgm:pt modelId="{A3BCE9C5-8B09-4456-B188-CD6B7BC6DBC6}" type="pres">
      <dgm:prSet presAssocID="{CA23F435-79FD-43F6-B3EB-DE76CABDAFFA}" presName="desTx" presStyleLbl="revTx" presStyleIdx="1" presStyleCnt="6">
        <dgm:presLayoutVars/>
      </dgm:prSet>
      <dgm:spPr/>
    </dgm:pt>
    <dgm:pt modelId="{DFA614A8-52BF-46EB-9891-66430A889777}" type="pres">
      <dgm:prSet presAssocID="{B67C4464-4552-4C85-9A10-5A6A6BA61048}" presName="sibTrans" presStyleCnt="0"/>
      <dgm:spPr/>
    </dgm:pt>
    <dgm:pt modelId="{10C60443-7855-436F-B017-D361313A569D}" type="pres">
      <dgm:prSet presAssocID="{EBB82956-B66C-4C17-9774-98D747CAF2CC}" presName="compNode" presStyleCnt="0"/>
      <dgm:spPr/>
    </dgm:pt>
    <dgm:pt modelId="{464FFB67-0215-4F2B-8D3B-C3B9DF8C03B2}" type="pres">
      <dgm:prSet presAssocID="{EBB82956-B66C-4C17-9774-98D747CAF2CC}" presName="bgRect" presStyleLbl="bgShp" presStyleIdx="1" presStyleCnt="3"/>
      <dgm:spPr/>
    </dgm:pt>
    <dgm:pt modelId="{385DED5D-04D9-437F-AC8F-69203336F7DD}" type="pres">
      <dgm:prSet presAssocID="{EBB82956-B66C-4C17-9774-98D747CAF2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Hand outline"/>
        </a:ext>
      </dgm:extLst>
    </dgm:pt>
    <dgm:pt modelId="{1CA8C465-D8D9-43A7-BDDE-2E60268FBF55}" type="pres">
      <dgm:prSet presAssocID="{EBB82956-B66C-4C17-9774-98D747CAF2CC}" presName="spaceRect" presStyleCnt="0"/>
      <dgm:spPr/>
    </dgm:pt>
    <dgm:pt modelId="{A518D7D4-8554-4508-849C-083A68CCCDEC}" type="pres">
      <dgm:prSet presAssocID="{EBB82956-B66C-4C17-9774-98D747CAF2CC}" presName="parTx" presStyleLbl="revTx" presStyleIdx="2" presStyleCnt="6">
        <dgm:presLayoutVars>
          <dgm:chMax val="0"/>
          <dgm:chPref val="0"/>
        </dgm:presLayoutVars>
      </dgm:prSet>
      <dgm:spPr/>
    </dgm:pt>
    <dgm:pt modelId="{AC42B9AE-EEB0-4F86-82A7-915DFF969195}" type="pres">
      <dgm:prSet presAssocID="{EBB82956-B66C-4C17-9774-98D747CAF2CC}" presName="desTx" presStyleLbl="revTx" presStyleIdx="3" presStyleCnt="6">
        <dgm:presLayoutVars/>
      </dgm:prSet>
      <dgm:spPr/>
    </dgm:pt>
    <dgm:pt modelId="{CE5B60D5-1ABC-40BB-B337-4239C919DC99}" type="pres">
      <dgm:prSet presAssocID="{082E940A-71AE-4C4A-806D-7B68DF6AED24}" presName="sibTrans" presStyleCnt="0"/>
      <dgm:spPr/>
    </dgm:pt>
    <dgm:pt modelId="{21EB165E-0504-46AC-896D-2F8A9E25D529}" type="pres">
      <dgm:prSet presAssocID="{627DFA3A-D6D6-41D4-BCDC-359EBD96F6CC}" presName="compNode" presStyleCnt="0"/>
      <dgm:spPr/>
    </dgm:pt>
    <dgm:pt modelId="{892C5F3E-72E9-4AA9-AFCB-5B0E6B894A3F}" type="pres">
      <dgm:prSet presAssocID="{627DFA3A-D6D6-41D4-BCDC-359EBD96F6CC}" presName="bgRect" presStyleLbl="bgShp" presStyleIdx="2" presStyleCnt="3"/>
      <dgm:spPr/>
    </dgm:pt>
    <dgm:pt modelId="{C2AF0B0B-9892-4B5D-8883-36A1F5EF2A6F}" type="pres">
      <dgm:prSet presAssocID="{627DFA3A-D6D6-41D4-BCDC-359EBD96F6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 outline"/>
        </a:ext>
      </dgm:extLst>
    </dgm:pt>
    <dgm:pt modelId="{A034FD5B-7938-4053-9852-6A9582120C79}" type="pres">
      <dgm:prSet presAssocID="{627DFA3A-D6D6-41D4-BCDC-359EBD96F6CC}" presName="spaceRect" presStyleCnt="0"/>
      <dgm:spPr/>
    </dgm:pt>
    <dgm:pt modelId="{361AA064-1DD3-421A-9647-4B9E779DC700}" type="pres">
      <dgm:prSet presAssocID="{627DFA3A-D6D6-41D4-BCDC-359EBD96F6CC}" presName="parTx" presStyleLbl="revTx" presStyleIdx="4" presStyleCnt="6">
        <dgm:presLayoutVars>
          <dgm:chMax val="0"/>
          <dgm:chPref val="0"/>
        </dgm:presLayoutVars>
      </dgm:prSet>
      <dgm:spPr/>
    </dgm:pt>
    <dgm:pt modelId="{2DD6393B-22A7-4168-B326-F82D5005A1DC}" type="pres">
      <dgm:prSet presAssocID="{627DFA3A-D6D6-41D4-BCDC-359EBD96F6CC}" presName="desTx" presStyleLbl="revTx" presStyleIdx="5" presStyleCnt="6">
        <dgm:presLayoutVars/>
      </dgm:prSet>
      <dgm:spPr/>
    </dgm:pt>
  </dgm:ptLst>
  <dgm:cxnLst>
    <dgm:cxn modelId="{7525FF01-9932-E14A-BE7D-8FE43E8ACA33}" type="presOf" srcId="{EBB82956-B66C-4C17-9774-98D747CAF2CC}" destId="{A518D7D4-8554-4508-849C-083A68CCCDEC}" srcOrd="0" destOrd="0" presId="urn:microsoft.com/office/officeart/2018/2/layout/IconVerticalSolidList"/>
    <dgm:cxn modelId="{812F5C0D-608B-4BF8-A9E4-5B6E07807127}" srcId="{522CC48E-C68F-4E86-BD1C-AD4620EAFF22}" destId="{CA23F435-79FD-43F6-B3EB-DE76CABDAFFA}" srcOrd="0" destOrd="0" parTransId="{C3E0786D-3A35-4BED-B1D7-3C74E73D5405}" sibTransId="{B67C4464-4552-4C85-9A10-5A6A6BA61048}"/>
    <dgm:cxn modelId="{B79FC416-1B97-412E-B9CD-D1987340517E}" srcId="{522CC48E-C68F-4E86-BD1C-AD4620EAFF22}" destId="{EBB82956-B66C-4C17-9774-98D747CAF2CC}" srcOrd="1" destOrd="0" parTransId="{870DF008-9C25-469C-BD21-22213C5292C7}" sibTransId="{082E940A-71AE-4C4A-806D-7B68DF6AED24}"/>
    <dgm:cxn modelId="{F6632221-3015-431F-98BD-9887B5264C6B}" srcId="{CA23F435-79FD-43F6-B3EB-DE76CABDAFFA}" destId="{BA8868DC-B7B1-46C7-8A34-E1F48CF6D9BE}" srcOrd="0" destOrd="0" parTransId="{61DAEEF7-47B7-44B5-8CB4-5252C8B3DBCE}" sibTransId="{229E912D-41AD-4AAC-BA81-0959E10BDCDF}"/>
    <dgm:cxn modelId="{46C47B24-88D0-4E9E-9C79-C3D4CDCF41AA}" srcId="{627DFA3A-D6D6-41D4-BCDC-359EBD96F6CC}" destId="{346F9D23-30FE-4F40-A985-3284E99B367D}" srcOrd="0" destOrd="0" parTransId="{97B3495E-0DDA-40A0-90B4-F835CF49EA41}" sibTransId="{E5F17BAA-25E6-4984-8510-16754BF6C588}"/>
    <dgm:cxn modelId="{3F821839-1646-4792-8532-E6615E009584}" srcId="{EBB82956-B66C-4C17-9774-98D747CAF2CC}" destId="{21576FE5-5B87-4E83-BDB3-6BD590532E42}" srcOrd="0" destOrd="0" parTransId="{45574AD6-C13C-47A8-B626-70A68A9AD46E}" sibTransId="{6BF20B44-FD59-4C14-9468-7779D284348F}"/>
    <dgm:cxn modelId="{B4930254-5039-B646-9AE1-09B7D3A2FC0A}" type="presOf" srcId="{522CC48E-C68F-4E86-BD1C-AD4620EAFF22}" destId="{A0834F02-FC6A-47F2-BB39-55CAAD852097}" srcOrd="0" destOrd="0" presId="urn:microsoft.com/office/officeart/2018/2/layout/IconVerticalSolidList"/>
    <dgm:cxn modelId="{105E5157-EA90-4D49-B563-2E24E6E3D608}" type="presOf" srcId="{346F9D23-30FE-4F40-A985-3284E99B367D}" destId="{2DD6393B-22A7-4168-B326-F82D5005A1DC}" srcOrd="0" destOrd="0" presId="urn:microsoft.com/office/officeart/2018/2/layout/IconVerticalSolidList"/>
    <dgm:cxn modelId="{887DE663-16A8-A641-9B32-7B70CD80CD22}" type="presOf" srcId="{21576FE5-5B87-4E83-BDB3-6BD590532E42}" destId="{AC42B9AE-EEB0-4F86-82A7-915DFF969195}" srcOrd="0" destOrd="0" presId="urn:microsoft.com/office/officeart/2018/2/layout/IconVerticalSolidList"/>
    <dgm:cxn modelId="{4693B68C-6D60-5E4B-9529-3F12ED79EFEB}" type="presOf" srcId="{CA23F435-79FD-43F6-B3EB-DE76CABDAFFA}" destId="{877A8EEE-4347-40D7-953C-F05506A49ECB}" srcOrd="0" destOrd="0" presId="urn:microsoft.com/office/officeart/2018/2/layout/IconVerticalSolidList"/>
    <dgm:cxn modelId="{0051C3A7-4FAB-49EB-B83F-35715660DFE9}" srcId="{522CC48E-C68F-4E86-BD1C-AD4620EAFF22}" destId="{627DFA3A-D6D6-41D4-BCDC-359EBD96F6CC}" srcOrd="2" destOrd="0" parTransId="{86300BDA-1F03-4AC1-B480-0A7AE59D6B3E}" sibTransId="{7421328D-8640-43C8-9B2C-7C07006DDD47}"/>
    <dgm:cxn modelId="{AD1207B0-94AC-DC44-A84D-A0A90CC9736C}" type="presOf" srcId="{BA8868DC-B7B1-46C7-8A34-E1F48CF6D9BE}" destId="{A3BCE9C5-8B09-4456-B188-CD6B7BC6DBC6}" srcOrd="0" destOrd="0" presId="urn:microsoft.com/office/officeart/2018/2/layout/IconVerticalSolidList"/>
    <dgm:cxn modelId="{AA89D1DA-D61A-C342-B0BA-A09CDF2FCF17}" type="presOf" srcId="{627DFA3A-D6D6-41D4-BCDC-359EBD96F6CC}" destId="{361AA064-1DD3-421A-9647-4B9E779DC700}" srcOrd="0" destOrd="0" presId="urn:microsoft.com/office/officeart/2018/2/layout/IconVerticalSolidList"/>
    <dgm:cxn modelId="{A6B6DB20-25F8-B846-AF67-CBF4205690D4}" type="presParOf" srcId="{A0834F02-FC6A-47F2-BB39-55CAAD852097}" destId="{7C4472B1-B03A-4D55-97F3-69452D344E68}" srcOrd="0" destOrd="0" presId="urn:microsoft.com/office/officeart/2018/2/layout/IconVerticalSolidList"/>
    <dgm:cxn modelId="{E9ACF77C-CF8D-2747-B37A-A5B64DD52A00}" type="presParOf" srcId="{7C4472B1-B03A-4D55-97F3-69452D344E68}" destId="{CB284402-C4CC-4B72-A0FD-F4B47C2F4761}" srcOrd="0" destOrd="0" presId="urn:microsoft.com/office/officeart/2018/2/layout/IconVerticalSolidList"/>
    <dgm:cxn modelId="{C5D60273-2710-8147-B032-D873B6566CEA}" type="presParOf" srcId="{7C4472B1-B03A-4D55-97F3-69452D344E68}" destId="{BA66A903-D553-4017-A424-C9782A8A6849}" srcOrd="1" destOrd="0" presId="urn:microsoft.com/office/officeart/2018/2/layout/IconVerticalSolidList"/>
    <dgm:cxn modelId="{3F6D4C9E-9376-844D-8047-0D786AEE9910}" type="presParOf" srcId="{7C4472B1-B03A-4D55-97F3-69452D344E68}" destId="{911211C0-37C2-49FC-B273-9B8988981663}" srcOrd="2" destOrd="0" presId="urn:microsoft.com/office/officeart/2018/2/layout/IconVerticalSolidList"/>
    <dgm:cxn modelId="{94861784-58FF-0B4F-BBEE-547CD004E37E}" type="presParOf" srcId="{7C4472B1-B03A-4D55-97F3-69452D344E68}" destId="{877A8EEE-4347-40D7-953C-F05506A49ECB}" srcOrd="3" destOrd="0" presId="urn:microsoft.com/office/officeart/2018/2/layout/IconVerticalSolidList"/>
    <dgm:cxn modelId="{10A73EFD-FE72-144B-B5BD-35D9293D5689}" type="presParOf" srcId="{7C4472B1-B03A-4D55-97F3-69452D344E68}" destId="{A3BCE9C5-8B09-4456-B188-CD6B7BC6DBC6}" srcOrd="4" destOrd="0" presId="urn:microsoft.com/office/officeart/2018/2/layout/IconVerticalSolidList"/>
    <dgm:cxn modelId="{80C75350-5F1D-9948-AF6E-E361D7BEFC39}" type="presParOf" srcId="{A0834F02-FC6A-47F2-BB39-55CAAD852097}" destId="{DFA614A8-52BF-46EB-9891-66430A889777}" srcOrd="1" destOrd="0" presId="urn:microsoft.com/office/officeart/2018/2/layout/IconVerticalSolidList"/>
    <dgm:cxn modelId="{5CBDC080-CCCB-C042-8FF3-A24499E8FC0A}" type="presParOf" srcId="{A0834F02-FC6A-47F2-BB39-55CAAD852097}" destId="{10C60443-7855-436F-B017-D361313A569D}" srcOrd="2" destOrd="0" presId="urn:microsoft.com/office/officeart/2018/2/layout/IconVerticalSolidList"/>
    <dgm:cxn modelId="{835B3045-557E-FC41-983E-A26935A12F57}" type="presParOf" srcId="{10C60443-7855-436F-B017-D361313A569D}" destId="{464FFB67-0215-4F2B-8D3B-C3B9DF8C03B2}" srcOrd="0" destOrd="0" presId="urn:microsoft.com/office/officeart/2018/2/layout/IconVerticalSolidList"/>
    <dgm:cxn modelId="{2B96067E-32CE-7A47-8327-FAA9472BAA97}" type="presParOf" srcId="{10C60443-7855-436F-B017-D361313A569D}" destId="{385DED5D-04D9-437F-AC8F-69203336F7DD}" srcOrd="1" destOrd="0" presId="urn:microsoft.com/office/officeart/2018/2/layout/IconVerticalSolidList"/>
    <dgm:cxn modelId="{07AD11E5-66BF-6242-A1A0-C41C23374AC9}" type="presParOf" srcId="{10C60443-7855-436F-B017-D361313A569D}" destId="{1CA8C465-D8D9-43A7-BDDE-2E60268FBF55}" srcOrd="2" destOrd="0" presId="urn:microsoft.com/office/officeart/2018/2/layout/IconVerticalSolidList"/>
    <dgm:cxn modelId="{B6B7A5F2-E4BC-8A4F-9944-060BFDB23BF5}" type="presParOf" srcId="{10C60443-7855-436F-B017-D361313A569D}" destId="{A518D7D4-8554-4508-849C-083A68CCCDEC}" srcOrd="3" destOrd="0" presId="urn:microsoft.com/office/officeart/2018/2/layout/IconVerticalSolidList"/>
    <dgm:cxn modelId="{6D2F6D03-CF7A-7242-937E-419DDF253397}" type="presParOf" srcId="{10C60443-7855-436F-B017-D361313A569D}" destId="{AC42B9AE-EEB0-4F86-82A7-915DFF969195}" srcOrd="4" destOrd="0" presId="urn:microsoft.com/office/officeart/2018/2/layout/IconVerticalSolidList"/>
    <dgm:cxn modelId="{5173570A-18F5-1048-9003-AD0BB73151CE}" type="presParOf" srcId="{A0834F02-FC6A-47F2-BB39-55CAAD852097}" destId="{CE5B60D5-1ABC-40BB-B337-4239C919DC99}" srcOrd="3" destOrd="0" presId="urn:microsoft.com/office/officeart/2018/2/layout/IconVerticalSolidList"/>
    <dgm:cxn modelId="{ECE16E62-97E5-6B43-AAEF-A9ABA22F3739}" type="presParOf" srcId="{A0834F02-FC6A-47F2-BB39-55CAAD852097}" destId="{21EB165E-0504-46AC-896D-2F8A9E25D529}" srcOrd="4" destOrd="0" presId="urn:microsoft.com/office/officeart/2018/2/layout/IconVerticalSolidList"/>
    <dgm:cxn modelId="{C08DBEA1-30F0-DE4D-AC3B-88DB846CE31F}" type="presParOf" srcId="{21EB165E-0504-46AC-896D-2F8A9E25D529}" destId="{892C5F3E-72E9-4AA9-AFCB-5B0E6B894A3F}" srcOrd="0" destOrd="0" presId="urn:microsoft.com/office/officeart/2018/2/layout/IconVerticalSolidList"/>
    <dgm:cxn modelId="{13F1D63A-C68B-464C-84D5-DA22C924F965}" type="presParOf" srcId="{21EB165E-0504-46AC-896D-2F8A9E25D529}" destId="{C2AF0B0B-9892-4B5D-8883-36A1F5EF2A6F}" srcOrd="1" destOrd="0" presId="urn:microsoft.com/office/officeart/2018/2/layout/IconVerticalSolidList"/>
    <dgm:cxn modelId="{B8AF32E0-72C1-BB4F-8276-869FD9C2662C}" type="presParOf" srcId="{21EB165E-0504-46AC-896D-2F8A9E25D529}" destId="{A034FD5B-7938-4053-9852-6A9582120C79}" srcOrd="2" destOrd="0" presId="urn:microsoft.com/office/officeart/2018/2/layout/IconVerticalSolidList"/>
    <dgm:cxn modelId="{CFAB23B3-2976-4140-91C1-BE4CC909F6B0}" type="presParOf" srcId="{21EB165E-0504-46AC-896D-2F8A9E25D529}" destId="{361AA064-1DD3-421A-9647-4B9E779DC700}" srcOrd="3" destOrd="0" presId="urn:microsoft.com/office/officeart/2018/2/layout/IconVerticalSolidList"/>
    <dgm:cxn modelId="{C473B61E-8050-1A43-A668-822B69169950}" type="presParOf" srcId="{21EB165E-0504-46AC-896D-2F8A9E25D529}" destId="{2DD6393B-22A7-4168-B326-F82D5005A1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84402-C4CC-4B72-A0FD-F4B47C2F4761}">
      <dsp:nvSpPr>
        <dsp:cNvPr id="0" name=""/>
        <dsp:cNvSpPr/>
      </dsp:nvSpPr>
      <dsp:spPr>
        <a:xfrm>
          <a:off x="0" y="431"/>
          <a:ext cx="4048344" cy="10101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6A903-D553-4017-A424-C9782A8A6849}">
      <dsp:nvSpPr>
        <dsp:cNvPr id="0" name=""/>
        <dsp:cNvSpPr/>
      </dsp:nvSpPr>
      <dsp:spPr>
        <a:xfrm>
          <a:off x="305557" y="227705"/>
          <a:ext cx="555558" cy="555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A8EEE-4347-40D7-953C-F05506A49ECB}">
      <dsp:nvSpPr>
        <dsp:cNvPr id="0" name=""/>
        <dsp:cNvSpPr/>
      </dsp:nvSpPr>
      <dsp:spPr>
        <a:xfrm>
          <a:off x="1166672" y="431"/>
          <a:ext cx="1821754" cy="101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3" tIns="106903" rIns="106903" bIns="1069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1" kern="1200"/>
            <a:t>JRE</a:t>
          </a:r>
          <a:endParaRPr lang="en-US" sz="2500" kern="1200"/>
        </a:p>
      </dsp:txBody>
      <dsp:txXfrm>
        <a:off x="1166672" y="431"/>
        <a:ext cx="1821754" cy="1010106"/>
      </dsp:txXfrm>
    </dsp:sp>
    <dsp:sp modelId="{A3BCE9C5-8B09-4456-B188-CD6B7BC6DBC6}">
      <dsp:nvSpPr>
        <dsp:cNvPr id="0" name=""/>
        <dsp:cNvSpPr/>
      </dsp:nvSpPr>
      <dsp:spPr>
        <a:xfrm>
          <a:off x="2988427" y="431"/>
          <a:ext cx="1059916" cy="101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3" tIns="106903" rIns="106903" bIns="10690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kern="1200"/>
            <a:t>Java Runtime Environment</a:t>
          </a:r>
          <a:endParaRPr lang="en-US" sz="1100" kern="1200"/>
        </a:p>
      </dsp:txBody>
      <dsp:txXfrm>
        <a:off x="2988427" y="431"/>
        <a:ext cx="1059916" cy="1010106"/>
      </dsp:txXfrm>
    </dsp:sp>
    <dsp:sp modelId="{464FFB67-0215-4F2B-8D3B-C3B9DF8C03B2}">
      <dsp:nvSpPr>
        <dsp:cNvPr id="0" name=""/>
        <dsp:cNvSpPr/>
      </dsp:nvSpPr>
      <dsp:spPr>
        <a:xfrm>
          <a:off x="0" y="1263064"/>
          <a:ext cx="4048344" cy="101010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DED5D-04D9-437F-AC8F-69203336F7DD}">
      <dsp:nvSpPr>
        <dsp:cNvPr id="0" name=""/>
        <dsp:cNvSpPr/>
      </dsp:nvSpPr>
      <dsp:spPr>
        <a:xfrm>
          <a:off x="305557" y="1490338"/>
          <a:ext cx="555558" cy="555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8D7D4-8554-4508-849C-083A68CCCDEC}">
      <dsp:nvSpPr>
        <dsp:cNvPr id="0" name=""/>
        <dsp:cNvSpPr/>
      </dsp:nvSpPr>
      <dsp:spPr>
        <a:xfrm>
          <a:off x="1166672" y="1263064"/>
          <a:ext cx="1821754" cy="101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3" tIns="106903" rIns="106903" bIns="1069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1" kern="1200"/>
            <a:t>JVM</a:t>
          </a:r>
          <a:endParaRPr lang="en-US" sz="2500" kern="1200"/>
        </a:p>
      </dsp:txBody>
      <dsp:txXfrm>
        <a:off x="1166672" y="1263064"/>
        <a:ext cx="1821754" cy="1010106"/>
      </dsp:txXfrm>
    </dsp:sp>
    <dsp:sp modelId="{AC42B9AE-EEB0-4F86-82A7-915DFF969195}">
      <dsp:nvSpPr>
        <dsp:cNvPr id="0" name=""/>
        <dsp:cNvSpPr/>
      </dsp:nvSpPr>
      <dsp:spPr>
        <a:xfrm>
          <a:off x="2988427" y="1263064"/>
          <a:ext cx="1059916" cy="101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3" tIns="106903" rIns="106903" bIns="10690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kern="1200"/>
            <a:t>Java Virtual Machine</a:t>
          </a:r>
          <a:endParaRPr lang="en-US" sz="1100" kern="1200"/>
        </a:p>
      </dsp:txBody>
      <dsp:txXfrm>
        <a:off x="2988427" y="1263064"/>
        <a:ext cx="1059916" cy="1010106"/>
      </dsp:txXfrm>
    </dsp:sp>
    <dsp:sp modelId="{892C5F3E-72E9-4AA9-AFCB-5B0E6B894A3F}">
      <dsp:nvSpPr>
        <dsp:cNvPr id="0" name=""/>
        <dsp:cNvSpPr/>
      </dsp:nvSpPr>
      <dsp:spPr>
        <a:xfrm>
          <a:off x="0" y="2525697"/>
          <a:ext cx="4048344" cy="1010106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F0B0B-9892-4B5D-8883-36A1F5EF2A6F}">
      <dsp:nvSpPr>
        <dsp:cNvPr id="0" name=""/>
        <dsp:cNvSpPr/>
      </dsp:nvSpPr>
      <dsp:spPr>
        <a:xfrm>
          <a:off x="305557" y="2752971"/>
          <a:ext cx="555558" cy="555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AA064-1DD3-421A-9647-4B9E779DC700}">
      <dsp:nvSpPr>
        <dsp:cNvPr id="0" name=""/>
        <dsp:cNvSpPr/>
      </dsp:nvSpPr>
      <dsp:spPr>
        <a:xfrm>
          <a:off x="1166672" y="2525697"/>
          <a:ext cx="1821754" cy="101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3" tIns="106903" rIns="106903" bIns="1069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1" kern="1200"/>
            <a:t>JDK</a:t>
          </a:r>
          <a:endParaRPr lang="en-US" sz="2500" kern="1200"/>
        </a:p>
      </dsp:txBody>
      <dsp:txXfrm>
        <a:off x="1166672" y="2525697"/>
        <a:ext cx="1821754" cy="1010106"/>
      </dsp:txXfrm>
    </dsp:sp>
    <dsp:sp modelId="{2DD6393B-22A7-4168-B326-F82D5005A1DC}">
      <dsp:nvSpPr>
        <dsp:cNvPr id="0" name=""/>
        <dsp:cNvSpPr/>
      </dsp:nvSpPr>
      <dsp:spPr>
        <a:xfrm>
          <a:off x="2988427" y="2525697"/>
          <a:ext cx="1059916" cy="101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3" tIns="106903" rIns="106903" bIns="10690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kern="1200"/>
            <a:t>Java Development Kit</a:t>
          </a:r>
          <a:endParaRPr lang="en-US" sz="1100" kern="1200"/>
        </a:p>
      </dsp:txBody>
      <dsp:txXfrm>
        <a:off x="2988427" y="2525697"/>
        <a:ext cx="1059916" cy="1010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9A57-8BCC-6044-B617-D24FC7C05AEB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C11B5-27C4-274C-A671-2191C0B697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491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63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7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3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4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8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1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09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5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C30F-F4BC-48FC-9C7C-B79B7046C2B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4FAE-9307-60D3-1FFA-74F9CEDE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DA5B-7239-DE20-2395-F30C9A17E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3998-9FC7-ECB2-8EEA-B4741850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91E3-AC09-0361-9B7F-5B495FEB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556B-6229-257B-8634-FFD63C6E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558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2026-DD61-4C02-3973-182CCDA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37D64-1D5C-53C8-64E2-025BABA9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4AF9-C9C1-7B99-5ADD-B230A793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89D7-F0D1-BC31-B6A0-7C9FECC4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0182-1B88-7CFA-62E8-DA48F9E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313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0C159-91D1-A375-266E-B0FFACEAA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5F61E-38D6-E518-0FA3-AAAD31317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DB99F-2864-E648-03B6-9994516B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62A1-1D55-6723-03CD-026FF144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74FE-A686-CE1F-CFB9-1BF2B01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0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8B2E-C540-5D02-79ED-9BD699C5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D23E-7D31-63E4-D5D5-7F149601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DD31-481C-0525-1B3E-10E9C8CC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3F4D-87F0-2F27-BF42-9EB89F9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B64E-5409-A480-AB93-A297047A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77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CDB0-53F7-9869-3DFB-6339B127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32B5-9F09-DBD6-ED2B-6DD767C9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357F-57E5-6CE3-0669-6B7774CC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C18B-A12B-D3D3-3080-0D12852B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02B9-CCEC-0C2E-1928-F9DAFCD4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781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9AFB-05AC-C665-7BA9-A3840B13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461B-13CA-3D8D-DB2F-D3F63CE3E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63827-499C-BEB1-F5C3-923132A1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A944-E123-507A-5C29-CFA2B364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2450-CD06-6FD5-C407-7597296B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0C1E-E11B-B48A-C9DC-261DE86D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30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CDC9-27D4-0176-F13C-6655A83D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C8313-AB3B-CA17-1D28-5E342ECA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9EAAE-A077-499E-5FFA-8A9143303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BDE0-3965-F750-A059-A883C838C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2AA4D-17AB-C569-35BA-4793132E7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ACB72-F7CE-056D-3F0B-7522796C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B4076-8A38-7C43-4EDC-92F48B36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5B57F-7490-9077-FCDB-858C542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4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8E65-4CE1-AE58-B4E9-7486D97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D6FE4-3D4A-A2A9-4D05-BAB83A18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A44EC-46AE-7973-FE92-799C6BD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D008-E5A4-6A4F-2E5B-84A03A51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27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23F0E-3A44-5B3D-2A08-6488265A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33890-C6EC-B9F0-68D2-78D87B57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7A92A-FF43-7F4A-2B90-E81905CC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40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80A8-E02B-ACA6-EB0A-C45BFD70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0FD7-EAD4-B99F-A1F3-FB316293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BD4E3-B565-E28B-9F0A-48132F2E2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6B8-1D15-8E2B-B26D-E951BF96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02043-ACCB-925A-5DE5-39B94D23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48357-6109-F782-F673-99B216D2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39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1667-2D28-F0FC-CD4F-C701BD96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887E8-8237-B930-3819-43DDDF8F5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0B0CB-128C-EA7D-EEDE-93673DABF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E5233-0D7A-73A6-54DA-3AAFF2ED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2D9C1-4350-D42B-A33E-6D92FE67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82C6-3C38-EE73-7808-F00698E5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71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66DF7-AF80-BDBE-0962-36F550D0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B83FC-AA0F-C51D-C539-53264397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C0AB-B2C5-F5D9-2658-1E89AC5AD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CE05-D6C6-E34E-A3A5-BEB6E8979070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59D0-3D6E-5843-D1AF-E4371085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462D-9B71-A334-937B-D11706F8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56EA-691F-8842-AE4E-C7CBC6E5B0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165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Vývojové prostředí a obecná znalost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D7F4C-1BDD-DA40-3C53-6950236E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Přidání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run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konfigurace</a:t>
            </a:r>
            <a:endParaRPr lang="cs-CZ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20AA4E-535A-90BF-94A2-7B5A20970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24" y="1690688"/>
            <a:ext cx="8901551" cy="39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3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D7F4C-1BDD-DA40-3C53-6950236E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70" y="2613803"/>
            <a:ext cx="10515600" cy="1325563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Práce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Gitem</a:t>
            </a:r>
            <a:endParaRPr lang="cs-CZ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F2A757D-092F-F302-A872-19BB0DDEA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006" y="675462"/>
            <a:ext cx="3494490" cy="5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1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Zařazení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jazyka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Java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programovacích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jazyků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Java je:</a:t>
            </a:r>
          </a:p>
          <a:p>
            <a:pPr lvl="1"/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Vyšší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- </a:t>
            </a:r>
            <a:r>
              <a:rPr lang="cs-CZ" sz="2400" dirty="0"/>
              <a:t>pro člověka je čitelnější, srozumitelnější, přiblížen myšlení člověka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Objektově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orientovaný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– Java je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těžce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založená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principu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OOP,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ale 100%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objektově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orientovaná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–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primární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datové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typy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nejsou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objekty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Multiplatformní</a:t>
            </a:r>
            <a:r>
              <a:rPr lang="en-GB" dirty="0">
                <a:solidFill>
                  <a:srgbClr val="000000"/>
                </a:solidFill>
              </a:rPr>
              <a:t> – </a:t>
            </a:r>
            <a:r>
              <a:rPr lang="en-GB" dirty="0" err="1">
                <a:solidFill>
                  <a:srgbClr val="000000"/>
                </a:solidFill>
              </a:rPr>
              <a:t>lze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Javu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provozovat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Windows, Linux, macOS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000000"/>
                </a:solidFill>
              </a:rPr>
              <a:t>programovací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jazyk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Java je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kompilovaná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interpretovaná</a:t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1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89AF572-E28F-850F-85DC-CD403F16E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extBox 6">
            <a:extLst>
              <a:ext uri="{FF2B5EF4-FFF2-40B4-BE49-F238E27FC236}">
                <a16:creationId xmlns:a16="http://schemas.microsoft.com/office/drawing/2014/main" id="{673CEFF9-292F-FD87-4D82-C767AD569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014316"/>
              </p:ext>
            </p:extLst>
          </p:nvPr>
        </p:nvGraphicFramePr>
        <p:xfrm>
          <a:off x="4071828" y="1660882"/>
          <a:ext cx="4048344" cy="353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CFEF96-5460-33D0-4786-3248D8DBCCD3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BD692-C341-BE3F-894F-142AC360A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3674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JVM - kompilace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290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Virtual</a:t>
            </a:r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2519-4CCC-4985-8B6D-4D9C426B2FC5}"/>
              </a:ext>
            </a:extLst>
          </p:cNvPr>
          <p:cNvSpPr txBox="1"/>
          <p:nvPr/>
        </p:nvSpPr>
        <p:spPr>
          <a:xfrm>
            <a:off x="704331" y="1944210"/>
            <a:ext cx="1976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Main.java</a:t>
            </a:r>
          </a:p>
          <a:p>
            <a:r>
              <a:rPr lang="en-US" sz="2800" b="1" dirty="0"/>
              <a:t>m</a:t>
            </a:r>
            <a:r>
              <a:rPr lang="cs-CZ" sz="2800" b="1" dirty="0" err="1"/>
              <a:t>ain</a:t>
            </a:r>
            <a:r>
              <a:rPr lang="en-US" sz="2800" b="1" dirty="0"/>
              <a:t>() {</a:t>
            </a:r>
          </a:p>
          <a:p>
            <a:r>
              <a:rPr lang="en-US" sz="2800" b="1" dirty="0"/>
              <a:t> funkce1();</a:t>
            </a:r>
          </a:p>
          <a:p>
            <a:r>
              <a:rPr lang="en-US" sz="2800" b="1" dirty="0"/>
              <a:t> funkce2();</a:t>
            </a:r>
          </a:p>
          <a:p>
            <a:r>
              <a:rPr lang="en-US" sz="2800" b="1" dirty="0"/>
              <a:t>}</a:t>
            </a:r>
            <a:endParaRPr lang="en-GB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B717E-E39F-4169-997A-9688B578C73A}"/>
              </a:ext>
            </a:extLst>
          </p:cNvPr>
          <p:cNvSpPr txBox="1"/>
          <p:nvPr/>
        </p:nvSpPr>
        <p:spPr>
          <a:xfrm>
            <a:off x="704328" y="4300726"/>
            <a:ext cx="2172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Funkce1.java</a:t>
            </a:r>
          </a:p>
          <a:p>
            <a:r>
              <a:rPr lang="en-US" sz="2800" b="1" dirty="0"/>
              <a:t>funkce1() {}</a:t>
            </a:r>
            <a:endParaRPr lang="en-GB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B3ECE-95CE-4054-91C3-48C9CF2B49D1}"/>
              </a:ext>
            </a:extLst>
          </p:cNvPr>
          <p:cNvSpPr txBox="1"/>
          <p:nvPr/>
        </p:nvSpPr>
        <p:spPr>
          <a:xfrm>
            <a:off x="704327" y="5484531"/>
            <a:ext cx="3965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Funkce2.java</a:t>
            </a:r>
          </a:p>
          <a:p>
            <a:r>
              <a:rPr lang="en-US" sz="2800" b="1" dirty="0"/>
              <a:t>funkce2() {}</a:t>
            </a:r>
            <a:endParaRPr lang="en-GB" sz="2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167032-3BE8-4F75-BF62-F9A5A0CF454C}"/>
              </a:ext>
            </a:extLst>
          </p:cNvPr>
          <p:cNvCxnSpPr>
            <a:cxnSpLocks/>
          </p:cNvCxnSpPr>
          <p:nvPr/>
        </p:nvCxnSpPr>
        <p:spPr>
          <a:xfrm>
            <a:off x="4048216" y="2203631"/>
            <a:ext cx="1" cy="145064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8C444B-3AB9-4BDB-ACA5-FF1CB86369EB}"/>
              </a:ext>
            </a:extLst>
          </p:cNvPr>
          <p:cNvCxnSpPr>
            <a:cxnSpLocks/>
          </p:cNvCxnSpPr>
          <p:nvPr/>
        </p:nvCxnSpPr>
        <p:spPr>
          <a:xfrm>
            <a:off x="2778709" y="4561391"/>
            <a:ext cx="126950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75113A-823A-495E-9BF7-A434C9EC1953}"/>
              </a:ext>
            </a:extLst>
          </p:cNvPr>
          <p:cNvCxnSpPr>
            <a:cxnSpLocks/>
          </p:cNvCxnSpPr>
          <p:nvPr/>
        </p:nvCxnSpPr>
        <p:spPr>
          <a:xfrm flipV="1">
            <a:off x="4048217" y="3654276"/>
            <a:ext cx="0" cy="20773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B0370F-3A05-4BD1-B6B0-13EA776AF034}"/>
              </a:ext>
            </a:extLst>
          </p:cNvPr>
          <p:cNvSpPr txBox="1"/>
          <p:nvPr/>
        </p:nvSpPr>
        <p:spPr>
          <a:xfrm>
            <a:off x="4101021" y="4207448"/>
            <a:ext cx="2119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Kompiler</a:t>
            </a:r>
            <a:endParaRPr lang="en-GB" sz="40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C0E4A9-FFAC-4418-8F0B-29AD00E36040}"/>
              </a:ext>
            </a:extLst>
          </p:cNvPr>
          <p:cNvCxnSpPr>
            <a:cxnSpLocks/>
          </p:cNvCxnSpPr>
          <p:nvPr/>
        </p:nvCxnSpPr>
        <p:spPr>
          <a:xfrm>
            <a:off x="6220255" y="4561391"/>
            <a:ext cx="130209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E2025D-DBB4-4847-A742-1CC125EFBAE9}"/>
              </a:ext>
            </a:extLst>
          </p:cNvPr>
          <p:cNvCxnSpPr>
            <a:cxnSpLocks/>
          </p:cNvCxnSpPr>
          <p:nvPr/>
        </p:nvCxnSpPr>
        <p:spPr>
          <a:xfrm>
            <a:off x="2778710" y="5731651"/>
            <a:ext cx="126950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4F0891-DC0E-4EEC-B95A-FCAC8ED81333}"/>
              </a:ext>
            </a:extLst>
          </p:cNvPr>
          <p:cNvCxnSpPr>
            <a:cxnSpLocks/>
          </p:cNvCxnSpPr>
          <p:nvPr/>
        </p:nvCxnSpPr>
        <p:spPr>
          <a:xfrm>
            <a:off x="2778709" y="2203631"/>
            <a:ext cx="126950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B87C01-980C-4B85-B9C1-E0CBB423E559}"/>
              </a:ext>
            </a:extLst>
          </p:cNvPr>
          <p:cNvCxnSpPr>
            <a:cxnSpLocks/>
          </p:cNvCxnSpPr>
          <p:nvPr/>
        </p:nvCxnSpPr>
        <p:spPr>
          <a:xfrm flipV="1">
            <a:off x="6220255" y="3815792"/>
            <a:ext cx="0" cy="14911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9C1204-3553-4C1E-8C32-BA0C6B6BAFB7}"/>
              </a:ext>
            </a:extLst>
          </p:cNvPr>
          <p:cNvCxnSpPr>
            <a:cxnSpLocks/>
          </p:cNvCxnSpPr>
          <p:nvPr/>
        </p:nvCxnSpPr>
        <p:spPr>
          <a:xfrm>
            <a:off x="6220254" y="3833296"/>
            <a:ext cx="130209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74CE14-2280-43CE-B6A6-9F3B7AD1A6BB}"/>
              </a:ext>
            </a:extLst>
          </p:cNvPr>
          <p:cNvCxnSpPr>
            <a:cxnSpLocks/>
          </p:cNvCxnSpPr>
          <p:nvPr/>
        </p:nvCxnSpPr>
        <p:spPr>
          <a:xfrm>
            <a:off x="6220253" y="5306989"/>
            <a:ext cx="130209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5F0525-1848-43C5-A9E6-B4D5F89E1353}"/>
              </a:ext>
            </a:extLst>
          </p:cNvPr>
          <p:cNvSpPr txBox="1"/>
          <p:nvPr/>
        </p:nvSpPr>
        <p:spPr>
          <a:xfrm>
            <a:off x="7528284" y="3569578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Main.class</a:t>
            </a:r>
            <a:endParaRPr lang="en-US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80879-18B5-4B6E-952E-FD0D2066224C}"/>
              </a:ext>
            </a:extLst>
          </p:cNvPr>
          <p:cNvSpPr txBox="1"/>
          <p:nvPr/>
        </p:nvSpPr>
        <p:spPr>
          <a:xfrm>
            <a:off x="7528284" y="4299764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Funkce1.class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202BE-93A4-40CF-AD98-F3F0D5426AB8}"/>
              </a:ext>
            </a:extLst>
          </p:cNvPr>
          <p:cNvSpPr txBox="1"/>
          <p:nvPr/>
        </p:nvSpPr>
        <p:spPr>
          <a:xfrm>
            <a:off x="7528284" y="4993223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Funkce2.class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C641ED-8865-4B53-BB0B-129EA1BED567}"/>
              </a:ext>
            </a:extLst>
          </p:cNvPr>
          <p:cNvSpPr txBox="1"/>
          <p:nvPr/>
        </p:nvSpPr>
        <p:spPr>
          <a:xfrm>
            <a:off x="7522350" y="3084815"/>
            <a:ext cx="173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BYTECODE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F382473-FF9E-BEA0-0014-3D7944F7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52D6C-56D3-2AD7-C1F3-49D6E3A86626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B468-9DAC-95FF-35B8-1E7398F8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3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JVM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290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Virtual</a:t>
            </a:r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F0525-1848-43C5-A9E6-B4D5F89E1353}"/>
              </a:ext>
            </a:extLst>
          </p:cNvPr>
          <p:cNvSpPr txBox="1"/>
          <p:nvPr/>
        </p:nvSpPr>
        <p:spPr>
          <a:xfrm>
            <a:off x="1278214" y="3152327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Main.class</a:t>
            </a:r>
            <a:endParaRPr lang="en-US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80879-18B5-4B6E-952E-FD0D2066224C}"/>
              </a:ext>
            </a:extLst>
          </p:cNvPr>
          <p:cNvSpPr txBox="1"/>
          <p:nvPr/>
        </p:nvSpPr>
        <p:spPr>
          <a:xfrm>
            <a:off x="1278214" y="3882513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Funkce1.class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202BE-93A4-40CF-AD98-F3F0D5426AB8}"/>
              </a:ext>
            </a:extLst>
          </p:cNvPr>
          <p:cNvSpPr txBox="1"/>
          <p:nvPr/>
        </p:nvSpPr>
        <p:spPr>
          <a:xfrm>
            <a:off x="1278214" y="4575972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Funkce2.class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C641ED-8865-4B53-BB0B-129EA1BED567}"/>
              </a:ext>
            </a:extLst>
          </p:cNvPr>
          <p:cNvSpPr txBox="1"/>
          <p:nvPr/>
        </p:nvSpPr>
        <p:spPr>
          <a:xfrm>
            <a:off x="1272280" y="2667564"/>
            <a:ext cx="173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BYTECODE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47803-B2BB-4CA7-91DC-7DE01BE4DFD8}"/>
              </a:ext>
            </a:extLst>
          </p:cNvPr>
          <p:cNvSpPr/>
          <p:nvPr/>
        </p:nvSpPr>
        <p:spPr>
          <a:xfrm>
            <a:off x="6800295" y="2139518"/>
            <a:ext cx="3693111" cy="35066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0C288-4067-4EC8-9DE6-7D38E6F5A93D}"/>
              </a:ext>
            </a:extLst>
          </p:cNvPr>
          <p:cNvSpPr txBox="1"/>
          <p:nvPr/>
        </p:nvSpPr>
        <p:spPr>
          <a:xfrm>
            <a:off x="8232313" y="214434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JVM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605F38-FEFE-4090-9958-CF9F7829463E}"/>
              </a:ext>
            </a:extLst>
          </p:cNvPr>
          <p:cNvSpPr/>
          <p:nvPr/>
        </p:nvSpPr>
        <p:spPr>
          <a:xfrm>
            <a:off x="4500980" y="1493419"/>
            <a:ext cx="6766264" cy="461441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9C8EB-08AF-4400-B92C-EE3437FD17E8}"/>
              </a:ext>
            </a:extLst>
          </p:cNvPr>
          <p:cNvSpPr txBox="1"/>
          <p:nvPr/>
        </p:nvSpPr>
        <p:spPr>
          <a:xfrm>
            <a:off x="8187428" y="1493419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RAM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pic>
        <p:nvPicPr>
          <p:cNvPr id="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9EEC1C0A-0006-5424-4904-8E7D17D4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A19933-BB4C-D093-7C12-434027095034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61A86-82B1-2653-7478-BDC9B96A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4140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JVM</a:t>
            </a:r>
            <a:r>
              <a:rPr lang="en-US" sz="4000" b="1" dirty="0"/>
              <a:t> – Class loader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290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Virtual</a:t>
            </a:r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F0525-1848-43C5-A9E6-B4D5F89E1353}"/>
              </a:ext>
            </a:extLst>
          </p:cNvPr>
          <p:cNvSpPr txBox="1"/>
          <p:nvPr/>
        </p:nvSpPr>
        <p:spPr>
          <a:xfrm>
            <a:off x="4571830" y="3090183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6"/>
                </a:solidFill>
              </a:rPr>
              <a:t>Main.class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80879-18B5-4B6E-952E-FD0D2066224C}"/>
              </a:ext>
            </a:extLst>
          </p:cNvPr>
          <p:cNvSpPr txBox="1"/>
          <p:nvPr/>
        </p:nvSpPr>
        <p:spPr>
          <a:xfrm>
            <a:off x="4571830" y="3820369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Funkce1.class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202BE-93A4-40CF-AD98-F3F0D5426AB8}"/>
              </a:ext>
            </a:extLst>
          </p:cNvPr>
          <p:cNvSpPr txBox="1"/>
          <p:nvPr/>
        </p:nvSpPr>
        <p:spPr>
          <a:xfrm>
            <a:off x="4571830" y="4513828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Funkce2.class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C641ED-8865-4B53-BB0B-129EA1BED567}"/>
              </a:ext>
            </a:extLst>
          </p:cNvPr>
          <p:cNvSpPr txBox="1"/>
          <p:nvPr/>
        </p:nvSpPr>
        <p:spPr>
          <a:xfrm>
            <a:off x="4565896" y="2605420"/>
            <a:ext cx="173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BYTECODE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47803-B2BB-4CA7-91DC-7DE01BE4DFD8}"/>
              </a:ext>
            </a:extLst>
          </p:cNvPr>
          <p:cNvSpPr/>
          <p:nvPr/>
        </p:nvSpPr>
        <p:spPr>
          <a:xfrm>
            <a:off x="6800295" y="2139518"/>
            <a:ext cx="3693111" cy="35066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0C288-4067-4EC8-9DE6-7D38E6F5A93D}"/>
              </a:ext>
            </a:extLst>
          </p:cNvPr>
          <p:cNvSpPr txBox="1"/>
          <p:nvPr/>
        </p:nvSpPr>
        <p:spPr>
          <a:xfrm>
            <a:off x="8232313" y="214434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JVM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605F38-FEFE-4090-9958-CF9F7829463E}"/>
              </a:ext>
            </a:extLst>
          </p:cNvPr>
          <p:cNvSpPr/>
          <p:nvPr/>
        </p:nvSpPr>
        <p:spPr>
          <a:xfrm>
            <a:off x="4500980" y="1493419"/>
            <a:ext cx="6766264" cy="461441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9C8EB-08AF-4400-B92C-EE3437FD17E8}"/>
              </a:ext>
            </a:extLst>
          </p:cNvPr>
          <p:cNvSpPr txBox="1"/>
          <p:nvPr/>
        </p:nvSpPr>
        <p:spPr>
          <a:xfrm>
            <a:off x="8187428" y="1493419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RAM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6FEE-7C30-49A0-BFD1-40AA18798213}"/>
              </a:ext>
            </a:extLst>
          </p:cNvPr>
          <p:cNvSpPr txBox="1"/>
          <p:nvPr/>
        </p:nvSpPr>
        <p:spPr>
          <a:xfrm>
            <a:off x="6966263" y="3092654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Class loader</a:t>
            </a:r>
            <a:endParaRPr lang="en-GB" sz="2800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B35CC-1B4A-456A-9FB1-65E867D4EF94}"/>
              </a:ext>
            </a:extLst>
          </p:cNvPr>
          <p:cNvSpPr txBox="1"/>
          <p:nvPr/>
        </p:nvSpPr>
        <p:spPr>
          <a:xfrm>
            <a:off x="704331" y="1782648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Class -&gt; RAM</a:t>
            </a:r>
          </a:p>
        </p:txBody>
      </p:sp>
      <p:pic>
        <p:nvPicPr>
          <p:cNvPr id="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B35D1417-C3D5-9F89-2A05-379248BB0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06ECB-36D1-E5DA-669F-53DAA1E669EA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BA6A1-0865-C208-92B3-EB361C7A0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2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JVM</a:t>
            </a:r>
            <a:r>
              <a:rPr lang="en-US" sz="4000" b="1" dirty="0"/>
              <a:t> - BCV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290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Virtual</a:t>
            </a:r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F0525-1848-43C5-A9E6-B4D5F89E1353}"/>
              </a:ext>
            </a:extLst>
          </p:cNvPr>
          <p:cNvSpPr txBox="1"/>
          <p:nvPr/>
        </p:nvSpPr>
        <p:spPr>
          <a:xfrm>
            <a:off x="4571830" y="3090183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Main.class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80879-18B5-4B6E-952E-FD0D2066224C}"/>
              </a:ext>
            </a:extLst>
          </p:cNvPr>
          <p:cNvSpPr txBox="1"/>
          <p:nvPr/>
        </p:nvSpPr>
        <p:spPr>
          <a:xfrm>
            <a:off x="4571830" y="3820369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Funkce1.class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202BE-93A4-40CF-AD98-F3F0D5426AB8}"/>
              </a:ext>
            </a:extLst>
          </p:cNvPr>
          <p:cNvSpPr txBox="1"/>
          <p:nvPr/>
        </p:nvSpPr>
        <p:spPr>
          <a:xfrm>
            <a:off x="4571830" y="4513828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Funkce2.class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C641ED-8865-4B53-BB0B-129EA1BED567}"/>
              </a:ext>
            </a:extLst>
          </p:cNvPr>
          <p:cNvSpPr txBox="1"/>
          <p:nvPr/>
        </p:nvSpPr>
        <p:spPr>
          <a:xfrm>
            <a:off x="4565896" y="2605420"/>
            <a:ext cx="173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BYTECODE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47803-B2BB-4CA7-91DC-7DE01BE4DFD8}"/>
              </a:ext>
            </a:extLst>
          </p:cNvPr>
          <p:cNvSpPr/>
          <p:nvPr/>
        </p:nvSpPr>
        <p:spPr>
          <a:xfrm>
            <a:off x="6800295" y="2139518"/>
            <a:ext cx="3693111" cy="35066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0C288-4067-4EC8-9DE6-7D38E6F5A93D}"/>
              </a:ext>
            </a:extLst>
          </p:cNvPr>
          <p:cNvSpPr txBox="1"/>
          <p:nvPr/>
        </p:nvSpPr>
        <p:spPr>
          <a:xfrm>
            <a:off x="8232313" y="214434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JVM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605F38-FEFE-4090-9958-CF9F7829463E}"/>
              </a:ext>
            </a:extLst>
          </p:cNvPr>
          <p:cNvSpPr/>
          <p:nvPr/>
        </p:nvSpPr>
        <p:spPr>
          <a:xfrm>
            <a:off x="4500980" y="1493419"/>
            <a:ext cx="6766264" cy="461441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9C8EB-08AF-4400-B92C-EE3437FD17E8}"/>
              </a:ext>
            </a:extLst>
          </p:cNvPr>
          <p:cNvSpPr txBox="1"/>
          <p:nvPr/>
        </p:nvSpPr>
        <p:spPr>
          <a:xfrm>
            <a:off x="8187428" y="1493419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RAM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6FEE-7C30-49A0-BFD1-40AA18798213}"/>
              </a:ext>
            </a:extLst>
          </p:cNvPr>
          <p:cNvSpPr txBox="1"/>
          <p:nvPr/>
        </p:nvSpPr>
        <p:spPr>
          <a:xfrm>
            <a:off x="6966263" y="3092654"/>
            <a:ext cx="2810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Class loader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Byte code verifier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175CA-CA9C-49EE-A2D3-FB8601519089}"/>
              </a:ext>
            </a:extLst>
          </p:cNvPr>
          <p:cNvSpPr txBox="1"/>
          <p:nvPr/>
        </p:nvSpPr>
        <p:spPr>
          <a:xfrm>
            <a:off x="704331" y="1782648"/>
            <a:ext cx="3178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Class -&gt; RAM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BCV </a:t>
            </a:r>
            <a:r>
              <a:rPr lang="en-US" sz="2800" b="1" dirty="0" err="1">
                <a:solidFill>
                  <a:srgbClr val="FF0000"/>
                </a:solidFill>
              </a:rPr>
              <a:t>ov</a:t>
            </a:r>
            <a:r>
              <a:rPr lang="cs-CZ" sz="2800" b="1" dirty="0" err="1">
                <a:solidFill>
                  <a:srgbClr val="FF0000"/>
                </a:solidFill>
              </a:rPr>
              <a:t>ěří</a:t>
            </a:r>
            <a:r>
              <a:rPr lang="cs-CZ" sz="2800" b="1" dirty="0">
                <a:solidFill>
                  <a:srgbClr val="FF0000"/>
                </a:solidFill>
              </a:rPr>
              <a:t> třídy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46BCE3D-A30B-1A3F-F3F5-573EF3BD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33D78-8835-366C-197B-7DDC87EBCA1E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40BFA-A727-1190-AC2E-F9C4CD44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199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JVM</a:t>
            </a:r>
            <a:r>
              <a:rPr lang="en-US" sz="4000" b="1" dirty="0"/>
              <a:t> - EE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290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Virtual</a:t>
            </a:r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F0525-1848-43C5-A9E6-B4D5F89E1353}"/>
              </a:ext>
            </a:extLst>
          </p:cNvPr>
          <p:cNvSpPr txBox="1"/>
          <p:nvPr/>
        </p:nvSpPr>
        <p:spPr>
          <a:xfrm>
            <a:off x="4571830" y="3090183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Main.class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80879-18B5-4B6E-952E-FD0D2066224C}"/>
              </a:ext>
            </a:extLst>
          </p:cNvPr>
          <p:cNvSpPr txBox="1"/>
          <p:nvPr/>
        </p:nvSpPr>
        <p:spPr>
          <a:xfrm>
            <a:off x="4571830" y="3820369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Funkce1.class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202BE-93A4-40CF-AD98-F3F0D5426AB8}"/>
              </a:ext>
            </a:extLst>
          </p:cNvPr>
          <p:cNvSpPr txBox="1"/>
          <p:nvPr/>
        </p:nvSpPr>
        <p:spPr>
          <a:xfrm>
            <a:off x="4571830" y="4513828"/>
            <a:ext cx="317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Funkce2.class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C641ED-8865-4B53-BB0B-129EA1BED567}"/>
              </a:ext>
            </a:extLst>
          </p:cNvPr>
          <p:cNvSpPr txBox="1"/>
          <p:nvPr/>
        </p:nvSpPr>
        <p:spPr>
          <a:xfrm>
            <a:off x="4565896" y="2605420"/>
            <a:ext cx="1738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BYTECODE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47803-B2BB-4CA7-91DC-7DE01BE4DFD8}"/>
              </a:ext>
            </a:extLst>
          </p:cNvPr>
          <p:cNvSpPr/>
          <p:nvPr/>
        </p:nvSpPr>
        <p:spPr>
          <a:xfrm>
            <a:off x="6800295" y="2139518"/>
            <a:ext cx="3693111" cy="35066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00C288-4067-4EC8-9DE6-7D38E6F5A93D}"/>
              </a:ext>
            </a:extLst>
          </p:cNvPr>
          <p:cNvSpPr txBox="1"/>
          <p:nvPr/>
        </p:nvSpPr>
        <p:spPr>
          <a:xfrm>
            <a:off x="8232313" y="214434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JVM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605F38-FEFE-4090-9958-CF9F7829463E}"/>
              </a:ext>
            </a:extLst>
          </p:cNvPr>
          <p:cNvSpPr/>
          <p:nvPr/>
        </p:nvSpPr>
        <p:spPr>
          <a:xfrm>
            <a:off x="4500980" y="1493419"/>
            <a:ext cx="6766264" cy="461441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9C8EB-08AF-4400-B92C-EE3437FD17E8}"/>
              </a:ext>
            </a:extLst>
          </p:cNvPr>
          <p:cNvSpPr txBox="1"/>
          <p:nvPr/>
        </p:nvSpPr>
        <p:spPr>
          <a:xfrm>
            <a:off x="8187428" y="1493419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RAM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6FEE-7C30-49A0-BFD1-40AA18798213}"/>
              </a:ext>
            </a:extLst>
          </p:cNvPr>
          <p:cNvSpPr txBox="1"/>
          <p:nvPr/>
        </p:nvSpPr>
        <p:spPr>
          <a:xfrm>
            <a:off x="6966263" y="3092654"/>
            <a:ext cx="31522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Class loader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Byte code verifier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Execution engine</a:t>
            </a:r>
            <a:endParaRPr lang="cs-CZ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(Interpreter, JIT, GC)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BEAED-D39B-4BB9-8E9D-0F306A2816E0}"/>
              </a:ext>
            </a:extLst>
          </p:cNvPr>
          <p:cNvSpPr txBox="1"/>
          <p:nvPr/>
        </p:nvSpPr>
        <p:spPr>
          <a:xfrm>
            <a:off x="704331" y="1782648"/>
            <a:ext cx="3178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Class -&gt; RAM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BCV </a:t>
            </a:r>
            <a:r>
              <a:rPr lang="en-US" sz="2800" b="1" dirty="0" err="1">
                <a:solidFill>
                  <a:srgbClr val="FF0000"/>
                </a:solidFill>
              </a:rPr>
              <a:t>ov</a:t>
            </a:r>
            <a:r>
              <a:rPr lang="cs-CZ" sz="2800" b="1" dirty="0" err="1">
                <a:solidFill>
                  <a:srgbClr val="FF0000"/>
                </a:solidFill>
              </a:rPr>
              <a:t>ěří</a:t>
            </a:r>
            <a:r>
              <a:rPr lang="cs-CZ" sz="2800" b="1" dirty="0">
                <a:solidFill>
                  <a:srgbClr val="FF0000"/>
                </a:solidFill>
              </a:rPr>
              <a:t> třídy</a:t>
            </a:r>
          </a:p>
          <a:p>
            <a:r>
              <a:rPr lang="cs-CZ" sz="2800" b="1" dirty="0">
                <a:solidFill>
                  <a:srgbClr val="7030A0"/>
                </a:solidFill>
              </a:rPr>
              <a:t>EE konvertuje </a:t>
            </a:r>
            <a:r>
              <a:rPr lang="cs-CZ" sz="2800" b="1" dirty="0" err="1">
                <a:solidFill>
                  <a:srgbClr val="7030A0"/>
                </a:solidFill>
              </a:rPr>
              <a:t>bytecode</a:t>
            </a:r>
            <a:r>
              <a:rPr lang="cs-CZ" sz="2800" b="1" dirty="0">
                <a:solidFill>
                  <a:srgbClr val="7030A0"/>
                </a:solidFill>
              </a:rPr>
              <a:t> na strojový kód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" name="Picture 2" descr="JAVA File Icon - Free PNG &amp; SVG 115848 - Noun Project">
            <a:extLst>
              <a:ext uri="{FF2B5EF4-FFF2-40B4-BE49-F238E27FC236}">
                <a16:creationId xmlns:a16="http://schemas.microsoft.com/office/drawing/2014/main" id="{BAF80E03-5AE0-ACE1-C9D9-87F3E660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BB8696-F68F-260D-5BF1-2EA1F1A12B1C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8D414-09AA-A196-FDBD-21817C7FE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1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110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JVM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290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Virtual</a:t>
            </a:r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Machine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BEAED-D39B-4BB9-8E9D-0F306A2816E0}"/>
              </a:ext>
            </a:extLst>
          </p:cNvPr>
          <p:cNvSpPr txBox="1"/>
          <p:nvPr/>
        </p:nvSpPr>
        <p:spPr>
          <a:xfrm>
            <a:off x="704331" y="1782648"/>
            <a:ext cx="75607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Na</a:t>
            </a:r>
            <a:r>
              <a:rPr lang="cs-CZ" sz="2800" b="1" dirty="0">
                <a:solidFill>
                  <a:schemeClr val="accent6"/>
                </a:solidFill>
              </a:rPr>
              <a:t>čte kód</a:t>
            </a:r>
            <a:endParaRPr lang="en-US" sz="2800" b="1" dirty="0">
              <a:solidFill>
                <a:schemeClr val="accent6"/>
              </a:solidFill>
            </a:endParaRPr>
          </a:p>
          <a:p>
            <a:r>
              <a:rPr lang="cs-CZ" sz="2800" b="1" dirty="0">
                <a:solidFill>
                  <a:srgbClr val="FF0000"/>
                </a:solidFill>
              </a:rPr>
              <a:t>Ověří kód</a:t>
            </a:r>
          </a:p>
          <a:p>
            <a:r>
              <a:rPr lang="cs-CZ" sz="2800" b="1" dirty="0">
                <a:solidFill>
                  <a:srgbClr val="7030A0"/>
                </a:solidFill>
              </a:rPr>
              <a:t>Spustí kód – poskytne nám prostředí pro spuštění</a:t>
            </a:r>
          </a:p>
          <a:p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6BD448C9-1090-5052-30FF-3B9E40AD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504C1-FD56-BF2A-658C-E49A67AC366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883AD-48C1-3D1A-1B24-EE50EB92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🤔</a:t>
            </a:r>
          </a:p>
          <a:p>
            <a:pPr algn="ctr"/>
            <a:r>
              <a:rPr lang="cs-CZ" sz="4800" dirty="0"/>
              <a:t>Příprava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😼</a:t>
            </a:r>
          </a:p>
          <a:p>
            <a:pPr algn="ctr"/>
            <a:r>
              <a:rPr lang="cs-CZ" sz="4800" dirty="0"/>
              <a:t>Ústní zkouška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190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JRE/RTE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416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Runtime Environment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BEAED-D39B-4BB9-8E9D-0F306A2816E0}"/>
              </a:ext>
            </a:extLst>
          </p:cNvPr>
          <p:cNvSpPr txBox="1"/>
          <p:nvPr/>
        </p:nvSpPr>
        <p:spPr>
          <a:xfrm>
            <a:off x="704331" y="1782648"/>
            <a:ext cx="7560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Skupina knihoven a souborů pro JVM Runtime</a:t>
            </a:r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57123-D732-456D-9EE0-15DFE5F2B725}"/>
              </a:ext>
            </a:extLst>
          </p:cNvPr>
          <p:cNvSpPr/>
          <p:nvPr/>
        </p:nvSpPr>
        <p:spPr>
          <a:xfrm>
            <a:off x="2605621" y="2476870"/>
            <a:ext cx="6766264" cy="376413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A61B1-9329-4DA1-B655-0719EC519F94}"/>
              </a:ext>
            </a:extLst>
          </p:cNvPr>
          <p:cNvSpPr txBox="1"/>
          <p:nvPr/>
        </p:nvSpPr>
        <p:spPr>
          <a:xfrm>
            <a:off x="5756003" y="2502763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1"/>
                </a:solidFill>
              </a:rPr>
              <a:t>JRE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E6672-B8D3-4477-B816-1CBC4A34A0DB}"/>
              </a:ext>
            </a:extLst>
          </p:cNvPr>
          <p:cNvSpPr/>
          <p:nvPr/>
        </p:nvSpPr>
        <p:spPr>
          <a:xfrm>
            <a:off x="3595456" y="3733059"/>
            <a:ext cx="1207363" cy="12517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8D81F-CDE4-4516-AB1C-2C9A93FF6F17}"/>
              </a:ext>
            </a:extLst>
          </p:cNvPr>
          <p:cNvSpPr txBox="1"/>
          <p:nvPr/>
        </p:nvSpPr>
        <p:spPr>
          <a:xfrm>
            <a:off x="3784600" y="409732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JVM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17A1E-F27F-4CA0-BB8B-9F663621CDC1}"/>
              </a:ext>
            </a:extLst>
          </p:cNvPr>
          <p:cNvSpPr txBox="1"/>
          <p:nvPr/>
        </p:nvSpPr>
        <p:spPr>
          <a:xfrm>
            <a:off x="5756003" y="3867069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Knihovny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E2AC9-1E21-4A80-BEE5-6D89F924DB9E}"/>
              </a:ext>
            </a:extLst>
          </p:cNvPr>
          <p:cNvSpPr txBox="1"/>
          <p:nvPr/>
        </p:nvSpPr>
        <p:spPr>
          <a:xfrm>
            <a:off x="5756003" y="4358934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Další soubory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pic>
        <p:nvPicPr>
          <p:cNvPr id="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3E55B857-A444-4F49-0B86-4CFE99CC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B5D5C5-12E8-1665-3E8C-C326154FE0B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41BDB-AA46-D205-C925-8764D895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5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51FA6-C509-4486-8558-69DB676F8C00}"/>
              </a:ext>
            </a:extLst>
          </p:cNvPr>
          <p:cNvSpPr txBox="1"/>
          <p:nvPr/>
        </p:nvSpPr>
        <p:spPr>
          <a:xfrm>
            <a:off x="704331" y="419362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/>
              <a:t>JDK</a:t>
            </a:r>
            <a:endParaRPr lang="en-GB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D0990-5BFB-4B07-A3F6-21D7EFA21C7E}"/>
              </a:ext>
            </a:extLst>
          </p:cNvPr>
          <p:cNvSpPr txBox="1"/>
          <p:nvPr/>
        </p:nvSpPr>
        <p:spPr>
          <a:xfrm>
            <a:off x="704331" y="970200"/>
            <a:ext cx="3405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bg1">
                    <a:lumMod val="65000"/>
                  </a:schemeClr>
                </a:solidFill>
              </a:rPr>
              <a:t>Java Development </a:t>
            </a:r>
            <a:r>
              <a:rPr lang="cs-CZ" sz="2800" b="1" dirty="0" err="1">
                <a:solidFill>
                  <a:schemeClr val="bg1">
                    <a:lumMod val="65000"/>
                  </a:schemeClr>
                </a:solidFill>
              </a:rPr>
              <a:t>Kit</a:t>
            </a:r>
            <a:endParaRPr lang="en-GB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BEAED-D39B-4BB9-8E9D-0F306A2816E0}"/>
              </a:ext>
            </a:extLst>
          </p:cNvPr>
          <p:cNvSpPr txBox="1"/>
          <p:nvPr/>
        </p:nvSpPr>
        <p:spPr>
          <a:xfrm>
            <a:off x="704331" y="1782648"/>
            <a:ext cx="7560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Skupina knihoven a souborů pro JVM Runtime</a:t>
            </a:r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57123-D732-456D-9EE0-15DFE5F2B725}"/>
              </a:ext>
            </a:extLst>
          </p:cNvPr>
          <p:cNvSpPr/>
          <p:nvPr/>
        </p:nvSpPr>
        <p:spPr>
          <a:xfrm>
            <a:off x="3284739" y="3174824"/>
            <a:ext cx="3932807" cy="218728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A61B1-9329-4DA1-B655-0719EC519F94}"/>
              </a:ext>
            </a:extLst>
          </p:cNvPr>
          <p:cNvSpPr txBox="1"/>
          <p:nvPr/>
        </p:nvSpPr>
        <p:spPr>
          <a:xfrm>
            <a:off x="4755471" y="3174824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1"/>
                </a:solidFill>
              </a:rPr>
              <a:t>JRE</a:t>
            </a:r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E6672-B8D3-4477-B816-1CBC4A34A0DB}"/>
              </a:ext>
            </a:extLst>
          </p:cNvPr>
          <p:cNvSpPr/>
          <p:nvPr/>
        </p:nvSpPr>
        <p:spPr>
          <a:xfrm>
            <a:off x="3595456" y="3733059"/>
            <a:ext cx="1207363" cy="12517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8D81F-CDE4-4516-AB1C-2C9A93FF6F17}"/>
              </a:ext>
            </a:extLst>
          </p:cNvPr>
          <p:cNvSpPr txBox="1"/>
          <p:nvPr/>
        </p:nvSpPr>
        <p:spPr>
          <a:xfrm>
            <a:off x="3784600" y="409732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JVM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17A1E-F27F-4CA0-BB8B-9F663621CDC1}"/>
              </a:ext>
            </a:extLst>
          </p:cNvPr>
          <p:cNvSpPr txBox="1"/>
          <p:nvPr/>
        </p:nvSpPr>
        <p:spPr>
          <a:xfrm>
            <a:off x="4886108" y="3867069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Knihovny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E2AC9-1E21-4A80-BEE5-6D89F924DB9E}"/>
              </a:ext>
            </a:extLst>
          </p:cNvPr>
          <p:cNvSpPr txBox="1"/>
          <p:nvPr/>
        </p:nvSpPr>
        <p:spPr>
          <a:xfrm>
            <a:off x="4886108" y="4390289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Další soubory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7FC36-3CDD-415D-85E9-0648C55F8C7D}"/>
              </a:ext>
            </a:extLst>
          </p:cNvPr>
          <p:cNvSpPr/>
          <p:nvPr/>
        </p:nvSpPr>
        <p:spPr>
          <a:xfrm>
            <a:off x="2771314" y="2833771"/>
            <a:ext cx="6905346" cy="311303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CC12B-2237-421E-AABA-9904FBBA3F21}"/>
              </a:ext>
            </a:extLst>
          </p:cNvPr>
          <p:cNvSpPr txBox="1"/>
          <p:nvPr/>
        </p:nvSpPr>
        <p:spPr>
          <a:xfrm>
            <a:off x="5860746" y="5436729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rgbClr val="7030A0"/>
                </a:solidFill>
              </a:rPr>
              <a:t>JDK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3B949-5240-4C7A-9F12-082B5F57E0D2}"/>
              </a:ext>
            </a:extLst>
          </p:cNvPr>
          <p:cNvSpPr txBox="1"/>
          <p:nvPr/>
        </p:nvSpPr>
        <p:spPr>
          <a:xfrm>
            <a:off x="7525729" y="3913235"/>
            <a:ext cx="2192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rgbClr val="7030A0"/>
                </a:solidFill>
              </a:rPr>
              <a:t>Vývojářské nástroje</a:t>
            </a:r>
            <a:endParaRPr lang="en-GB" sz="2800" b="1" dirty="0">
              <a:solidFill>
                <a:srgbClr val="7030A0"/>
              </a:solidFill>
            </a:endParaRPr>
          </a:p>
        </p:txBody>
      </p:sp>
      <p:pic>
        <p:nvPicPr>
          <p:cNvPr id="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3BCE665-A2D0-A7B7-6FAD-80636CEA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31855-2D74-FDAE-37B9-085D5E99BDB5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6A199-0C32-3F78-75D8-240ECEDF1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1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3BCE665-A2D0-A7B7-6FAD-80636CEA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31855-2D74-FDAE-37B9-085D5E99BDB5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6A199-0C32-3F78-75D8-240ECEDF1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pic>
        <p:nvPicPr>
          <p:cNvPr id="1026" name="Picture 2" descr="Just-in-time compilation - JVM">
            <a:extLst>
              <a:ext uri="{FF2B5EF4-FFF2-40B4-BE49-F238E27FC236}">
                <a16:creationId xmlns:a16="http://schemas.microsoft.com/office/drawing/2014/main" id="{5BBC7111-7442-A070-2B0A-59EFFC44B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984250"/>
            <a:ext cx="69850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4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7️⃣</a:t>
            </a:r>
          </a:p>
          <a:p>
            <a:pPr algn="ctr"/>
            <a:r>
              <a:rPr lang="cs-CZ" sz="4800" dirty="0"/>
              <a:t>Jedno téma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✅</a:t>
            </a:r>
          </a:p>
          <a:p>
            <a:pPr algn="ctr"/>
            <a:r>
              <a:rPr lang="cs-CZ" sz="4800" dirty="0"/>
              <a:t>Bodová tabulka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 dirty="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2.1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Vývojové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prostředí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IntelliJ IDEA (max 1b)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2.2.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Zařazení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jazyka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Java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programovacích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jazyků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(max 1b)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2.3. JDK, JRE, JVM, JIT (max 3b)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Vývojové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prostředí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IntelliJ IDEA 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Znát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postup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pro:</a:t>
            </a: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Vytvoření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projektu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Přidání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rozšiřujících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balíčků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Přidání</a:t>
            </a:r>
            <a:r>
              <a:rPr lang="en-GB" dirty="0">
                <a:solidFill>
                  <a:srgbClr val="000000"/>
                </a:solidFill>
              </a:rPr>
              <a:t> run </a:t>
            </a:r>
            <a:r>
              <a:rPr lang="en-GB" dirty="0" err="1">
                <a:solidFill>
                  <a:srgbClr val="000000"/>
                </a:solidFill>
              </a:rPr>
              <a:t>konfigurace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Práci</a:t>
            </a:r>
            <a:r>
              <a:rPr lang="en-GB" dirty="0">
                <a:solidFill>
                  <a:srgbClr val="000000"/>
                </a:solidFill>
              </a:rPr>
              <a:t> s </a:t>
            </a:r>
            <a:r>
              <a:rPr lang="en-GB" dirty="0" err="1">
                <a:solidFill>
                  <a:srgbClr val="000000"/>
                </a:solidFill>
              </a:rPr>
              <a:t>verzovacím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systémem</a:t>
            </a:r>
            <a:endParaRPr lang="en-GB" dirty="0">
              <a:solidFill>
                <a:srgbClr val="000000"/>
              </a:solidFill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</a:rPr>
              <a:t>Upravování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základního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nastavení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5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Vytvoření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projektu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A4109B-40E7-47E2-3CCA-97E2C4668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71" y="2759858"/>
            <a:ext cx="11063657" cy="16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701EC1-A363-1446-7BD1-E7C27C058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15715"/>
            <a:ext cx="7772400" cy="6026569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67922D1-75E4-A1D7-B8C7-59243B44CC93}"/>
              </a:ext>
            </a:extLst>
          </p:cNvPr>
          <p:cNvSpPr/>
          <p:nvPr/>
        </p:nvSpPr>
        <p:spPr>
          <a:xfrm>
            <a:off x="5207431" y="867905"/>
            <a:ext cx="2898183" cy="37970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D029114-A17C-39D1-116B-69C7AB469EDC}"/>
              </a:ext>
            </a:extLst>
          </p:cNvPr>
          <p:cNvSpPr/>
          <p:nvPr/>
        </p:nvSpPr>
        <p:spPr>
          <a:xfrm>
            <a:off x="2128435" y="932508"/>
            <a:ext cx="2118101" cy="37970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934CF5B-B610-A196-BD33-F7804BD0BACD}"/>
              </a:ext>
            </a:extLst>
          </p:cNvPr>
          <p:cNvSpPr/>
          <p:nvPr/>
        </p:nvSpPr>
        <p:spPr>
          <a:xfrm>
            <a:off x="5207431" y="2198176"/>
            <a:ext cx="3257226" cy="37970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0983E470-F8EA-C5CD-24F8-D1EC89853A6F}"/>
              </a:ext>
            </a:extLst>
          </p:cNvPr>
          <p:cNvSpPr/>
          <p:nvPr/>
        </p:nvSpPr>
        <p:spPr>
          <a:xfrm>
            <a:off x="5207431" y="2650366"/>
            <a:ext cx="2293749" cy="37970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F0F50A4-D039-5A72-B0B4-0712F0737F33}"/>
              </a:ext>
            </a:extLst>
          </p:cNvPr>
          <p:cNvSpPr/>
          <p:nvPr/>
        </p:nvSpPr>
        <p:spPr>
          <a:xfrm>
            <a:off x="5207430" y="3077704"/>
            <a:ext cx="2898183" cy="37970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1C678F-99A2-B2F1-A6E6-AD6511065E0D}"/>
              </a:ext>
            </a:extLst>
          </p:cNvPr>
          <p:cNvSpPr txBox="1"/>
          <p:nvPr/>
        </p:nvSpPr>
        <p:spPr>
          <a:xfrm>
            <a:off x="1452617" y="563176"/>
            <a:ext cx="29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1. Vytvoření nového projektu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D9316-760E-F589-A244-3F73D5FA6B29}"/>
              </a:ext>
            </a:extLst>
          </p:cNvPr>
          <p:cNvSpPr txBox="1"/>
          <p:nvPr/>
        </p:nvSpPr>
        <p:spPr>
          <a:xfrm>
            <a:off x="5651827" y="516625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2. Název projektu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44709-F07E-C403-E62E-AB3AD26930B8}"/>
              </a:ext>
            </a:extLst>
          </p:cNvPr>
          <p:cNvSpPr txBox="1"/>
          <p:nvPr/>
        </p:nvSpPr>
        <p:spPr>
          <a:xfrm>
            <a:off x="6836044" y="179260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3. Výběr jazyka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351B6-BD14-6309-45C0-08B96DA7C8AA}"/>
              </a:ext>
            </a:extLst>
          </p:cNvPr>
          <p:cNvSpPr txBox="1"/>
          <p:nvPr/>
        </p:nvSpPr>
        <p:spPr>
          <a:xfrm>
            <a:off x="7568638" y="2628652"/>
            <a:ext cx="24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4. Výběr build systému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3A2E4-51C3-034A-36E1-F5E9D378FBDA}"/>
              </a:ext>
            </a:extLst>
          </p:cNvPr>
          <p:cNvSpPr txBox="1"/>
          <p:nvPr/>
        </p:nvSpPr>
        <p:spPr>
          <a:xfrm>
            <a:off x="6836044" y="3505042"/>
            <a:ext cx="13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5. Výběr JDK</a:t>
            </a:r>
          </a:p>
        </p:txBody>
      </p:sp>
    </p:spTree>
    <p:extLst>
      <p:ext uri="{BB962C8B-B14F-4D97-AF65-F5344CB8AC3E}">
        <p14:creationId xmlns:p14="http://schemas.microsoft.com/office/powerpoint/2010/main" val="253945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87D7D2-4A34-2B09-BA35-480DCF55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Přidání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rozšiřujících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balíčků</a:t>
            </a:r>
            <a:endParaRPr lang="cs-CZ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CF1523-28E8-E14B-8169-9F892818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930" y="1602791"/>
            <a:ext cx="4422140" cy="45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4DD4555-0CD6-F297-684D-ACB15E08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234240"/>
            <a:ext cx="9023945" cy="6534261"/>
          </a:xfrm>
          <a:prstGeom prst="rect">
            <a:avLst/>
          </a:prstGeom>
        </p:spPr>
      </p:pic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>
                <a:solidFill>
                  <a:schemeClr val="bg1">
                    <a:lumMod val="50000"/>
                  </a:schemeClr>
                </a:solidFill>
              </a:rPr>
              <a:t>Vytvořil Jan </a:t>
            </a:r>
            <a:r>
              <a:rPr lang="cs-CZ" sz="1200" i="1" dirty="0" err="1">
                <a:solidFill>
                  <a:schemeClr val="bg1">
                    <a:lumMod val="50000"/>
                  </a:schemeClr>
                </a:solidFill>
              </a:rPr>
              <a:t>Till</a:t>
            </a:r>
            <a:r>
              <a:rPr lang="cs-CZ" sz="1200" i="1" dirty="0">
                <a:solidFill>
                  <a:schemeClr val="bg1">
                    <a:lumMod val="50000"/>
                  </a:schemeClr>
                </a:solidFill>
              </a:rPr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769</Words>
  <Application>Microsoft Macintosh PowerPoint</Application>
  <PresentationFormat>Widescreen</PresentationFormat>
  <Paragraphs>177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Vývojové prostředí IntelliJ IDEA </vt:lpstr>
      <vt:lpstr>Vytvoření projektu</vt:lpstr>
      <vt:lpstr>PowerPoint Presentation</vt:lpstr>
      <vt:lpstr>Přidání rozšiřujících balíčků</vt:lpstr>
      <vt:lpstr>PowerPoint Presentation</vt:lpstr>
      <vt:lpstr>Přidání run konfigurace</vt:lpstr>
      <vt:lpstr>Práce s Gitem</vt:lpstr>
      <vt:lpstr>Zařazení jazyka Java do programovacích jazyků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25</cp:revision>
  <dcterms:created xsi:type="dcterms:W3CDTF">2022-10-16T15:01:05Z</dcterms:created>
  <dcterms:modified xsi:type="dcterms:W3CDTF">2022-10-17T15:38:59Z</dcterms:modified>
</cp:coreProperties>
</file>