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5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3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9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57FE-517F-4C26-AC5F-811DAEA2053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D1BA-269D-47B6-9D56-61651CD4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Form in 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3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Area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a </a:t>
            </a:r>
            <a:r>
              <a:rPr lang="en-IN" dirty="0" err="1" smtClean="0"/>
              <a:t>textarea</a:t>
            </a:r>
            <a:r>
              <a:rPr lang="en-IN" dirty="0" smtClean="0"/>
              <a:t> (a multiline text input control) we can write an unlimited number of characters.</a:t>
            </a:r>
          </a:p>
          <a:p>
            <a:r>
              <a:rPr lang="en-IN" dirty="0" smtClean="0"/>
              <a:t> A </a:t>
            </a:r>
            <a:r>
              <a:rPr lang="en-IN" dirty="0" err="1" smtClean="0"/>
              <a:t>textarea</a:t>
            </a:r>
            <a:r>
              <a:rPr lang="en-IN" dirty="0" smtClean="0"/>
              <a:t> can be in a form or elsewhere on a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89" y="2133600"/>
            <a:ext cx="6541510" cy="3930197"/>
          </a:xfrm>
        </p:spPr>
      </p:pic>
    </p:spTree>
    <p:extLst>
      <p:ext uri="{BB962C8B-B14F-4D97-AF65-F5344CB8AC3E}">
        <p14:creationId xmlns:p14="http://schemas.microsoft.com/office/powerpoint/2010/main" val="3940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0886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Buttons are common items on a form. </a:t>
            </a:r>
          </a:p>
          <a:p>
            <a:r>
              <a:rPr lang="en-IN" dirty="0" smtClean="0"/>
              <a:t>This example demonstrates how to create a button. </a:t>
            </a:r>
          </a:p>
          <a:p>
            <a:r>
              <a:rPr lang="en-IN" dirty="0" smtClean="0"/>
              <a:t>we can define your own text on the face of the button. </a:t>
            </a:r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&lt;form action=""&gt;</a:t>
            </a:r>
          </a:p>
          <a:p>
            <a:r>
              <a:rPr lang="en-IN" dirty="0" smtClean="0"/>
              <a:t>&lt;input type="button" value="Hello world!"&gt;</a:t>
            </a:r>
          </a:p>
          <a:p>
            <a:r>
              <a:rPr lang="en-IN" dirty="0" smtClean="0"/>
              <a:t>&lt;/form&gt;</a:t>
            </a:r>
            <a:endParaRPr lang="en-IN" dirty="0"/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1" y="2984013"/>
            <a:ext cx="189574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Fieldset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fieldset</a:t>
            </a:r>
            <a:r>
              <a:rPr lang="en-IN" dirty="0" smtClean="0"/>
              <a:t> is a grouping of data fields. </a:t>
            </a:r>
          </a:p>
          <a:p>
            <a:r>
              <a:rPr lang="en-IN" dirty="0" smtClean="0"/>
              <a:t>Following example demonstrates how to draw a border with a caption around our data,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4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7" y="1858282"/>
            <a:ext cx="627237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6" y="2419208"/>
            <a:ext cx="3962400" cy="34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Action attribute in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825625"/>
            <a:ext cx="9808029" cy="4351338"/>
          </a:xfrm>
        </p:spPr>
      </p:pic>
    </p:spTree>
    <p:extLst>
      <p:ext uri="{BB962C8B-B14F-4D97-AF65-F5344CB8AC3E}">
        <p14:creationId xmlns:p14="http://schemas.microsoft.com/office/powerpoint/2010/main" val="344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action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7848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&lt;form action="https://www.w3schools.com"&gt;</a:t>
            </a:r>
          </a:p>
          <a:p>
            <a:pPr marL="0" indent="0">
              <a:buNone/>
            </a:pPr>
            <a:r>
              <a:rPr lang="en-IN" dirty="0"/>
              <a:t>Email id : &lt;input type="text" name="email</a:t>
            </a:r>
            <a:r>
              <a:rPr lang="en-IN" dirty="0" smtClean="0"/>
              <a:t>"/&gt;&lt;</a:t>
            </a:r>
            <a:r>
              <a:rPr lang="en-IN" dirty="0" err="1"/>
              <a:t>br</a:t>
            </a:r>
            <a:r>
              <a:rPr lang="en-IN" dirty="0"/>
              <a:t> /&gt;</a:t>
            </a:r>
          </a:p>
          <a:p>
            <a:pPr marL="0" indent="0">
              <a:buNone/>
            </a:pPr>
            <a:r>
              <a:rPr lang="en-IN" dirty="0"/>
              <a:t>Password : &lt;input type="text" name="</a:t>
            </a:r>
            <a:r>
              <a:rPr lang="en-IN" dirty="0" err="1"/>
              <a:t>passw</a:t>
            </a:r>
            <a:r>
              <a:rPr lang="en-IN" dirty="0" smtClean="0"/>
              <a:t>"/&gt;&lt;</a:t>
            </a:r>
            <a:r>
              <a:rPr lang="en-IN" dirty="0" err="1"/>
              <a:t>br</a:t>
            </a:r>
            <a:r>
              <a:rPr lang="en-IN" dirty="0"/>
              <a:t> /&gt;</a:t>
            </a:r>
          </a:p>
          <a:p>
            <a:pPr marL="0" indent="0">
              <a:buNone/>
            </a:pPr>
            <a:r>
              <a:rPr lang="en-IN" dirty="0"/>
              <a:t>&lt;input type="submit" value="Submit" /&gt;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710" y="2664903"/>
            <a:ext cx="2695951" cy="13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21512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Submit and reset button in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2"/>
            <a:ext cx="8066314" cy="1342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HTML &lt;button&gt; type Attribute</a:t>
            </a:r>
          </a:p>
          <a:p>
            <a:pPr marL="0" indent="0">
              <a:buNone/>
            </a:pPr>
            <a:r>
              <a:rPr lang="en-IN" dirty="0" smtClean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&lt;button type="</a:t>
            </a:r>
            <a:r>
              <a:rPr lang="en-IN" dirty="0" err="1"/>
              <a:t>button|submit|reset</a:t>
            </a:r>
            <a:r>
              <a:rPr lang="en-IN" dirty="0"/>
              <a:t>"&gt;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3755572"/>
            <a:ext cx="9349991" cy="24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949827"/>
            <a:ext cx="9949543" cy="4189716"/>
          </a:xfrm>
        </p:spPr>
      </p:pic>
    </p:spTree>
    <p:extLst>
      <p:ext uri="{BB962C8B-B14F-4D97-AF65-F5344CB8AC3E}">
        <p14:creationId xmlns:p14="http://schemas.microsoft.com/office/powerpoint/2010/main" val="3407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27412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Target 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target attribute specifies if the submitted result will open in a new browser tab, a frame, or in the current window.</a:t>
            </a:r>
          </a:p>
          <a:p>
            <a:endParaRPr lang="en-IN" dirty="0"/>
          </a:p>
          <a:p>
            <a:r>
              <a:rPr lang="en-IN" dirty="0"/>
              <a:t>The default value is "_self" which means the form will be submitted in the current window.</a:t>
            </a:r>
          </a:p>
          <a:p>
            <a:endParaRPr lang="en-IN" dirty="0"/>
          </a:p>
          <a:p>
            <a:r>
              <a:rPr lang="en-IN" dirty="0"/>
              <a:t>To make the form result open in a new browser tab, use the value "_blank":</a:t>
            </a:r>
          </a:p>
        </p:txBody>
      </p:sp>
    </p:spTree>
    <p:extLst>
      <p:ext uri="{BB962C8B-B14F-4D97-AF65-F5344CB8AC3E}">
        <p14:creationId xmlns:p14="http://schemas.microsoft.com/office/powerpoint/2010/main" val="24218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1"/>
            <a:ext cx="10515600" cy="6041570"/>
          </a:xfrm>
        </p:spPr>
      </p:pic>
    </p:spTree>
    <p:extLst>
      <p:ext uri="{BB962C8B-B14F-4D97-AF65-F5344CB8AC3E}">
        <p14:creationId xmlns:p14="http://schemas.microsoft.com/office/powerpoint/2010/main" val="11022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642258"/>
            <a:ext cx="9024257" cy="5007428"/>
          </a:xfrm>
        </p:spPr>
      </p:pic>
    </p:spTree>
    <p:extLst>
      <p:ext uri="{BB962C8B-B14F-4D97-AF65-F5344CB8AC3E}">
        <p14:creationId xmlns:p14="http://schemas.microsoft.com/office/powerpoint/2010/main" val="34946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The </a:t>
            </a:r>
            <a:r>
              <a:rPr lang="en-IN" dirty="0"/>
              <a:t>Method 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method attribute specifies the HTTP method (GET or POST) to be used when submitting the form data:</a:t>
            </a:r>
          </a:p>
        </p:txBody>
      </p:sp>
    </p:spTree>
    <p:extLst>
      <p:ext uri="{BB962C8B-B14F-4D97-AF65-F5344CB8AC3E}">
        <p14:creationId xmlns:p14="http://schemas.microsoft.com/office/powerpoint/2010/main" val="14912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314"/>
            <a:ext cx="10515600" cy="5769429"/>
          </a:xfrm>
        </p:spPr>
      </p:pic>
    </p:spTree>
    <p:extLst>
      <p:ext uri="{BB962C8B-B14F-4D97-AF65-F5344CB8AC3E}">
        <p14:creationId xmlns:p14="http://schemas.microsoft.com/office/powerpoint/2010/main" val="3988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85" y="3265015"/>
            <a:ext cx="5087060" cy="18862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85" y="2489403"/>
            <a:ext cx="542048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769429" cy="8105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When </a:t>
            </a:r>
            <a:r>
              <a:rPr lang="en-IN" dirty="0"/>
              <a:t>to Use GET?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default method when submitting form data is GET.</a:t>
            </a:r>
          </a:p>
          <a:p>
            <a:endParaRPr lang="en-IN" dirty="0"/>
          </a:p>
          <a:p>
            <a:r>
              <a:rPr lang="en-IN" dirty="0"/>
              <a:t>However, when GET is used, the submitted form data will be visible in the page address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field:/</a:t>
            </a:r>
            <a:r>
              <a:rPr lang="en-IN" dirty="0" err="1" smtClean="0"/>
              <a:t>action_page.php?firstname</a:t>
            </a:r>
            <a:r>
              <a:rPr lang="en-IN" dirty="0" smtClean="0"/>
              <a:t>=</a:t>
            </a:r>
            <a:r>
              <a:rPr lang="en-IN" dirty="0" err="1" smtClean="0"/>
              <a:t>Mickey&amp;lastname</a:t>
            </a:r>
            <a:r>
              <a:rPr lang="en-IN" dirty="0" smtClean="0"/>
              <a:t>=Mouse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0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Appends form-data into the URL in name/value pairs</a:t>
            </a:r>
          </a:p>
          <a:p>
            <a:r>
              <a:rPr lang="en-IN" dirty="0"/>
              <a:t>The length of a URL is limited (about 3000 characters)</a:t>
            </a:r>
          </a:p>
          <a:p>
            <a:r>
              <a:rPr lang="en-IN" dirty="0"/>
              <a:t>Never use GET to send sensitive data! (will be visible in the URL)</a:t>
            </a:r>
          </a:p>
          <a:p>
            <a:r>
              <a:rPr lang="en-IN" dirty="0"/>
              <a:t>Useful for form submissions where a user wants to bookmark the result</a:t>
            </a:r>
          </a:p>
          <a:p>
            <a:r>
              <a:rPr lang="en-IN" dirty="0"/>
              <a:t>GET is better for non-secure data, like query strings in Google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POST?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>
            <a:normAutofit/>
          </a:bodyPr>
          <a:lstStyle/>
          <a:p>
            <a:r>
              <a:rPr lang="en-IN" dirty="0" smtClean="0"/>
              <a:t>Always </a:t>
            </a:r>
            <a:r>
              <a:rPr lang="en-IN" dirty="0"/>
              <a:t>use POST if the form data contains sensitive or personal information. The POST method does not display the submitted form data in the page address field.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Notes </a:t>
            </a:r>
            <a:r>
              <a:rPr lang="en-IN" dirty="0">
                <a:solidFill>
                  <a:srgbClr val="C00000"/>
                </a:solidFill>
              </a:rPr>
              <a:t>on POST: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POST </a:t>
            </a:r>
            <a:r>
              <a:rPr lang="en-IN" dirty="0">
                <a:solidFill>
                  <a:srgbClr val="C00000"/>
                </a:solidFill>
              </a:rPr>
              <a:t>has no size limitations, and can be used to send large amounts of data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 form is defined with the &lt;form&gt; tag:</a:t>
            </a:r>
          </a:p>
          <a:p>
            <a:pPr marL="0" indent="0">
              <a:buNone/>
            </a:pPr>
            <a:r>
              <a:rPr lang="en-IN" dirty="0" smtClean="0"/>
              <a:t>&lt;form&gt;</a:t>
            </a:r>
          </a:p>
          <a:p>
            <a:pPr marL="0" indent="0">
              <a:buNone/>
            </a:pPr>
            <a:r>
              <a:rPr lang="en-IN" dirty="0" smtClean="0"/>
              <a:t>input elements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206829"/>
            <a:ext cx="10744200" cy="5970134"/>
          </a:xfrm>
        </p:spPr>
      </p:pic>
    </p:spTree>
    <p:extLst>
      <p:ext uri="{BB962C8B-B14F-4D97-AF65-F5344CB8AC3E}">
        <p14:creationId xmlns:p14="http://schemas.microsoft.com/office/powerpoint/2010/main" val="2855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" y="1236208"/>
            <a:ext cx="8120744" cy="5621792"/>
          </a:xfrm>
        </p:spPr>
      </p:pic>
      <p:sp>
        <p:nvSpPr>
          <p:cNvPr id="5" name="Rectangle 4"/>
          <p:cNvSpPr/>
          <p:nvPr/>
        </p:nvSpPr>
        <p:spPr>
          <a:xfrm>
            <a:off x="1083889" y="250763"/>
            <a:ext cx="262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Using table to layout form</a:t>
            </a:r>
          </a:p>
        </p:txBody>
      </p:sp>
    </p:spTree>
    <p:extLst>
      <p:ext uri="{BB962C8B-B14F-4D97-AF65-F5344CB8AC3E}">
        <p14:creationId xmlns:p14="http://schemas.microsoft.com/office/powerpoint/2010/main" val="15335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9231086" cy="5099278"/>
          </a:xfrm>
        </p:spPr>
      </p:pic>
    </p:spTree>
    <p:extLst>
      <p:ext uri="{BB962C8B-B14F-4D97-AF65-F5344CB8AC3E}">
        <p14:creationId xmlns:p14="http://schemas.microsoft.com/office/powerpoint/2010/main" val="11214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&lt;label for="email"&gt;Enter your email:&lt;/label</a:t>
            </a:r>
            <a:r>
              <a:rPr lang="en-IN" dirty="0" smtClean="0"/>
              <a:t>&gt;</a:t>
            </a:r>
          </a:p>
          <a:p>
            <a:endParaRPr lang="en-IN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&lt;input type="email" id="email" name="email</a:t>
            </a:r>
            <a:r>
              <a:rPr lang="en-IN" dirty="0" smtClean="0"/>
              <a:t>"&gt;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73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and Usage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&lt;input type="email"&gt; defines a field for an e-mail address.</a:t>
            </a:r>
          </a:p>
          <a:p>
            <a:endParaRPr lang="en-IN" dirty="0"/>
          </a:p>
          <a:p>
            <a:r>
              <a:rPr lang="en-IN" dirty="0"/>
              <a:t>The input value is automatically validated to ensure it is a properly formatted e-mail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59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383486" cy="5811838"/>
          </a:xfrm>
        </p:spPr>
      </p:pic>
    </p:spTree>
    <p:extLst>
      <p:ext uri="{BB962C8B-B14F-4D97-AF65-F5344CB8AC3E}">
        <p14:creationId xmlns:p14="http://schemas.microsoft.com/office/powerpoint/2010/main" val="2416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395857" cy="6166304"/>
          </a:xfrm>
        </p:spPr>
      </p:pic>
    </p:spTree>
    <p:extLst>
      <p:ext uri="{BB962C8B-B14F-4D97-AF65-F5344CB8AC3E}">
        <p14:creationId xmlns:p14="http://schemas.microsoft.com/office/powerpoint/2010/main" val="2312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 Boxes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7" y="2137003"/>
            <a:ext cx="637355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76" y="2262784"/>
            <a:ext cx="3207410" cy="120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486" y="1382486"/>
            <a:ext cx="77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 user can select or deselect a check box.</a:t>
            </a:r>
          </a:p>
        </p:txBody>
      </p:sp>
    </p:spTree>
    <p:extLst>
      <p:ext uri="{BB962C8B-B14F-4D97-AF65-F5344CB8AC3E}">
        <p14:creationId xmlns:p14="http://schemas.microsoft.com/office/powerpoint/2010/main" val="5243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Radio Buttons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When a user clicks a radio button, that button becomes selected, and</a:t>
            </a:r>
          </a:p>
          <a:p>
            <a:pPr marL="0" indent="0">
              <a:buNone/>
            </a:pPr>
            <a:r>
              <a:rPr lang="en-IN" dirty="0" smtClean="0"/>
              <a:t>all other buttons in the same group become deselected.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9" y="2984326"/>
            <a:ext cx="6290367" cy="3192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23" y="4188036"/>
            <a:ext cx="3543795" cy="7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76" y="125640"/>
            <a:ext cx="10515600" cy="1325563"/>
          </a:xfrm>
        </p:spPr>
        <p:txBody>
          <a:bodyPr/>
          <a:lstStyle/>
          <a:p>
            <a:r>
              <a:rPr lang="en-IN" dirty="0" smtClean="0"/>
              <a:t>Drop-Down List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491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A drop-down list is a selectable list.</a:t>
            </a:r>
          </a:p>
          <a:p>
            <a:pPr marL="0" indent="0">
              <a:buNone/>
            </a:pPr>
            <a:r>
              <a:rPr lang="en-IN" dirty="0" smtClean="0"/>
              <a:t>&lt;html&gt;&lt;body&gt;</a:t>
            </a:r>
          </a:p>
          <a:p>
            <a:pPr marL="0" indent="0">
              <a:buNone/>
            </a:pPr>
            <a:r>
              <a:rPr lang="en-IN" dirty="0" smtClean="0"/>
              <a:t>&lt;form action=""&gt;</a:t>
            </a:r>
          </a:p>
          <a:p>
            <a:pPr marL="0" indent="0">
              <a:buNone/>
            </a:pPr>
            <a:r>
              <a:rPr lang="en-IN" dirty="0" smtClean="0"/>
              <a:t>&lt;select name="cars"&gt;</a:t>
            </a:r>
          </a:p>
          <a:p>
            <a:pPr marL="0" indent="0">
              <a:buNone/>
            </a:pPr>
            <a:r>
              <a:rPr lang="en-IN" dirty="0" smtClean="0"/>
              <a:t>&lt;option value="</a:t>
            </a:r>
            <a:r>
              <a:rPr lang="en-IN" dirty="0" err="1" smtClean="0"/>
              <a:t>volvo</a:t>
            </a:r>
            <a:r>
              <a:rPr lang="en-IN" dirty="0" smtClean="0"/>
              <a:t>"&gt;Volvo&lt;/option&gt;</a:t>
            </a:r>
          </a:p>
          <a:p>
            <a:pPr marL="0" indent="0">
              <a:buNone/>
            </a:pPr>
            <a:r>
              <a:rPr lang="en-IN" dirty="0" smtClean="0"/>
              <a:t>&lt;option value="</a:t>
            </a:r>
            <a:r>
              <a:rPr lang="en-IN" dirty="0" err="1" smtClean="0"/>
              <a:t>saab</a:t>
            </a:r>
            <a:r>
              <a:rPr lang="en-IN" dirty="0" smtClean="0"/>
              <a:t>"&gt;Saab&lt;/option&gt;</a:t>
            </a:r>
          </a:p>
          <a:p>
            <a:pPr marL="0" indent="0">
              <a:buNone/>
            </a:pPr>
            <a:r>
              <a:rPr lang="en-IN" dirty="0" smtClean="0"/>
              <a:t>&lt;option value="fiat"&gt;Fiat&lt;/option&gt;</a:t>
            </a:r>
          </a:p>
          <a:p>
            <a:pPr marL="0" indent="0">
              <a:buNone/>
            </a:pPr>
            <a:r>
              <a:rPr lang="en-IN" dirty="0" smtClean="0"/>
              <a:t>&lt;option value="</a:t>
            </a:r>
            <a:r>
              <a:rPr lang="en-IN" dirty="0" err="1" smtClean="0"/>
              <a:t>audi</a:t>
            </a:r>
            <a:r>
              <a:rPr lang="en-IN" dirty="0" smtClean="0"/>
              <a:t>"&gt;Audi&lt;/option&gt;</a:t>
            </a:r>
          </a:p>
          <a:p>
            <a:pPr marL="0" indent="0">
              <a:buNone/>
            </a:pPr>
            <a:r>
              <a:rPr lang="en-IN" dirty="0" smtClean="0"/>
              <a:t>&lt;/select&gt;</a:t>
            </a:r>
          </a:p>
          <a:p>
            <a:pPr marL="0" indent="0">
              <a:buNone/>
            </a:pPr>
            <a:r>
              <a:rPr lang="en-IN" dirty="0" smtClean="0"/>
              <a:t>&lt;/form&gt;</a:t>
            </a:r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76" y="2496134"/>
            <a:ext cx="295316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10232571" cy="5719763"/>
          </a:xfrm>
        </p:spPr>
      </p:pic>
    </p:spTree>
    <p:extLst>
      <p:ext uri="{BB962C8B-B14F-4D97-AF65-F5344CB8AC3E}">
        <p14:creationId xmlns:p14="http://schemas.microsoft.com/office/powerpoint/2010/main" val="21769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B8D17-B7CD-4ED2-948F-39A7166196BA}"/>
</file>

<file path=customXml/itemProps2.xml><?xml version="1.0" encoding="utf-8"?>
<ds:datastoreItem xmlns:ds="http://schemas.openxmlformats.org/officeDocument/2006/customXml" ds:itemID="{59108A7E-31A5-45CD-88D0-33C2EF7EBD25}"/>
</file>

<file path=customXml/itemProps3.xml><?xml version="1.0" encoding="utf-8"?>
<ds:datastoreItem xmlns:ds="http://schemas.openxmlformats.org/officeDocument/2006/customXml" ds:itemID="{243BE833-B6F5-4299-8584-0031B26A2B57}"/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630</Words>
  <Application>Microsoft Office PowerPoint</Application>
  <PresentationFormat>Widescreen</PresentationFormat>
  <Paragraphs>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Form in HTML</vt:lpstr>
      <vt:lpstr>PowerPoint Presentation</vt:lpstr>
      <vt:lpstr>PowerPoint Presentation</vt:lpstr>
      <vt:lpstr>PowerPoint Presentation</vt:lpstr>
      <vt:lpstr>PowerPoint Presentation</vt:lpstr>
      <vt:lpstr>Check Boxes</vt:lpstr>
      <vt:lpstr>Radio Buttons</vt:lpstr>
      <vt:lpstr>Drop-Down List </vt:lpstr>
      <vt:lpstr>PowerPoint Presentation</vt:lpstr>
      <vt:lpstr>Text Area </vt:lpstr>
      <vt:lpstr>PowerPoint Presentation</vt:lpstr>
      <vt:lpstr>Buttons </vt:lpstr>
      <vt:lpstr>Fieldset </vt:lpstr>
      <vt:lpstr>PowerPoint Presentation</vt:lpstr>
      <vt:lpstr>Action attribute in form</vt:lpstr>
      <vt:lpstr>Demo of action attribute</vt:lpstr>
      <vt:lpstr>PowerPoint Presentation</vt:lpstr>
      <vt:lpstr>Submit and reset button in Html</vt:lpstr>
      <vt:lpstr>PowerPoint Presentation</vt:lpstr>
      <vt:lpstr>The Target Attribute </vt:lpstr>
      <vt:lpstr>PowerPoint Presentation</vt:lpstr>
      <vt:lpstr>PowerPoint Presentation</vt:lpstr>
      <vt:lpstr>Demo of The Method Attribute </vt:lpstr>
      <vt:lpstr>PowerPoint Presentation</vt:lpstr>
      <vt:lpstr>PowerPoint Presentation</vt:lpstr>
      <vt:lpstr> When to Use GET? </vt:lpstr>
      <vt:lpstr>Get Method</vt:lpstr>
      <vt:lpstr>PowerPoint Presentation</vt:lpstr>
      <vt:lpstr>When to Use POST? </vt:lpstr>
      <vt:lpstr>PowerPoint Presentation</vt:lpstr>
      <vt:lpstr>PowerPoint Presentation</vt:lpstr>
      <vt:lpstr>PowerPoint Presentation</vt:lpstr>
      <vt:lpstr>PowerPoint Presentation</vt:lpstr>
      <vt:lpstr>Definition and Usage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in HTML</dc:title>
  <dc:creator>Geetha Unnikrishnan</dc:creator>
  <cp:lastModifiedBy>Geetha Unnikrishnan</cp:lastModifiedBy>
  <cp:revision>97</cp:revision>
  <dcterms:created xsi:type="dcterms:W3CDTF">2019-07-16T06:43:15Z</dcterms:created>
  <dcterms:modified xsi:type="dcterms:W3CDTF">2021-11-26T02:53:04Z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