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4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6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4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DA75-F70F-4BA5-89C3-D39F0F994B7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9F11-565C-4993-9094-EFFA73ED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JAVA 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3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Within the body of a function, a local variable takes precedence over a global variable with the same name. </a:t>
            </a:r>
          </a:p>
          <a:p>
            <a:r>
              <a:rPr lang="en-IN" dirty="0" smtClean="0"/>
              <a:t>If we declare a local variable or function parameter with the same name as a global variable, we effectively hide the global variable. </a:t>
            </a:r>
          </a:p>
        </p:txBody>
      </p:sp>
    </p:spTree>
    <p:extLst>
      <p:ext uri="{BB962C8B-B14F-4D97-AF65-F5344CB8AC3E}">
        <p14:creationId xmlns:p14="http://schemas.microsoft.com/office/powerpoint/2010/main" val="2185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937658"/>
            <a:ext cx="9818914" cy="3995056"/>
          </a:xfrm>
        </p:spPr>
      </p:pic>
    </p:spTree>
    <p:extLst>
      <p:ext uri="{BB962C8B-B14F-4D97-AF65-F5344CB8AC3E}">
        <p14:creationId xmlns:p14="http://schemas.microsoft.com/office/powerpoint/2010/main" val="41111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 variable names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first character must be a Letter, an underscore (_), dollar sign ($), or \ </a:t>
            </a:r>
            <a:r>
              <a:rPr lang="en-IN" dirty="0" err="1" smtClean="0"/>
              <a:t>UnicodeEscapeSequence</a:t>
            </a:r>
            <a:endParaRPr lang="en-IN" dirty="0" smtClean="0"/>
          </a:p>
          <a:p>
            <a:r>
              <a:rPr lang="en-IN" dirty="0" smtClean="0"/>
              <a:t>A variable name cannot contain space character.</a:t>
            </a:r>
          </a:p>
          <a:p>
            <a:r>
              <a:rPr lang="en-IN" dirty="0" smtClean="0"/>
              <a:t>In JavaScript, variables are case sensitive, so </a:t>
            </a:r>
            <a:r>
              <a:rPr lang="en-IN" dirty="0" err="1" smtClean="0"/>
              <a:t>emp_code</a:t>
            </a:r>
            <a:r>
              <a:rPr lang="en-IN" dirty="0" smtClean="0"/>
              <a:t> is different from </a:t>
            </a:r>
            <a:r>
              <a:rPr lang="en-IN" dirty="0" err="1" smtClean="0"/>
              <a:t>Emp_Code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should not use the "reserve words" like alert, </a:t>
            </a:r>
            <a:r>
              <a:rPr lang="en-IN" dirty="0" err="1" smtClean="0"/>
              <a:t>var</a:t>
            </a:r>
            <a:r>
              <a:rPr lang="en-IN" dirty="0" smtClean="0"/>
              <a:t> as a variable name.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variable name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2053159"/>
            <a:ext cx="5894885" cy="3896269"/>
          </a:xfrm>
        </p:spPr>
      </p:pic>
    </p:spTree>
    <p:extLst>
      <p:ext uri="{BB962C8B-B14F-4D97-AF65-F5344CB8AC3E}">
        <p14:creationId xmlns:p14="http://schemas.microsoft.com/office/powerpoint/2010/main" val="42476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 in Java script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94744"/>
            <a:ext cx="9478649" cy="3656970"/>
          </a:xfrm>
        </p:spPr>
      </p:pic>
    </p:spTree>
    <p:extLst>
      <p:ext uri="{BB962C8B-B14F-4D97-AF65-F5344CB8AC3E}">
        <p14:creationId xmlns:p14="http://schemas.microsoft.com/office/powerpoint/2010/main" val="24892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514"/>
            <a:ext cx="8506279" cy="5122072"/>
          </a:xfrm>
        </p:spPr>
      </p:pic>
    </p:spTree>
    <p:extLst>
      <p:ext uri="{BB962C8B-B14F-4D97-AF65-F5344CB8AC3E}">
        <p14:creationId xmlns:p14="http://schemas.microsoft.com/office/powerpoint/2010/main" val="3740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514"/>
            <a:ext cx="10602685" cy="5654449"/>
          </a:xfrm>
        </p:spPr>
      </p:pic>
    </p:spTree>
    <p:extLst>
      <p:ext uri="{BB962C8B-B14F-4D97-AF65-F5344CB8AC3E}">
        <p14:creationId xmlns:p14="http://schemas.microsoft.com/office/powerpoint/2010/main" val="17279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365126"/>
            <a:ext cx="8818623" cy="5555724"/>
          </a:xfrm>
        </p:spPr>
      </p:pic>
    </p:spTree>
    <p:extLst>
      <p:ext uri="{BB962C8B-B14F-4D97-AF65-F5344CB8AC3E}">
        <p14:creationId xmlns:p14="http://schemas.microsoft.com/office/powerpoint/2010/main" val="34204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Line Comments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IN" dirty="0" smtClean="0"/>
              <a:t>Single </a:t>
            </a:r>
            <a:r>
              <a:rPr lang="en-IN" dirty="0"/>
              <a:t>line comments start with //.</a:t>
            </a:r>
          </a:p>
          <a:p>
            <a:r>
              <a:rPr lang="en-IN" dirty="0" smtClean="0"/>
              <a:t>Any </a:t>
            </a:r>
            <a:r>
              <a:rPr lang="en-IN" dirty="0"/>
              <a:t>text between // and the end of the line will be ignored by JavaScript (will not be executed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0" y="3207701"/>
            <a:ext cx="4344006" cy="2619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7" y="3382685"/>
            <a:ext cx="230537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3382685"/>
            <a:ext cx="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2849563"/>
            <a:ext cx="317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3300"/>
                </a:solidFill>
              </a:rPr>
              <a:t>Output</a:t>
            </a:r>
            <a:endParaRPr lang="en-IN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8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 Comments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175477"/>
          </a:xfrm>
        </p:spPr>
        <p:txBody>
          <a:bodyPr/>
          <a:lstStyle/>
          <a:p>
            <a:r>
              <a:rPr lang="en-IN" dirty="0" smtClean="0"/>
              <a:t>Multi-line </a:t>
            </a:r>
            <a:r>
              <a:rPr lang="en-IN" dirty="0"/>
              <a:t>comments start with </a:t>
            </a:r>
            <a:endParaRPr lang="en-IN" dirty="0" smtClean="0"/>
          </a:p>
          <a:p>
            <a:r>
              <a:rPr lang="en-IN" dirty="0" smtClean="0"/>
              <a:t>/* </a:t>
            </a:r>
            <a:r>
              <a:rPr lang="en-IN" dirty="0"/>
              <a:t>and end with </a:t>
            </a:r>
            <a:r>
              <a:rPr lang="en-IN" dirty="0" smtClean="0"/>
              <a:t>*/ </a:t>
            </a:r>
          </a:p>
          <a:p>
            <a:r>
              <a:rPr lang="en-IN" dirty="0" smtClean="0"/>
              <a:t>Any </a:t>
            </a:r>
            <a:r>
              <a:rPr lang="en-IN" dirty="0"/>
              <a:t>text between /* and */ will be ignored by JavaScript.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20" y="2525486"/>
            <a:ext cx="5567009" cy="38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HTML document is made up of HTML elements, HTML element attributes, comments, special characters, and </a:t>
            </a:r>
            <a:r>
              <a:rPr lang="en-IN" dirty="0" err="1" smtClean="0"/>
              <a:t>doctype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add dynamic user experience (e.g. popup, alert message, animations etc.) to an HTML document we can add </a:t>
            </a:r>
            <a:r>
              <a:rPr lang="en-IN" dirty="0" err="1" smtClean="0"/>
              <a:t>JavaScipt</a:t>
            </a:r>
            <a:r>
              <a:rPr lang="en-IN" dirty="0" smtClean="0"/>
              <a:t> to our HTML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8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90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Assignment operator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70858"/>
            <a:ext cx="8501743" cy="5306106"/>
          </a:xfrm>
        </p:spPr>
      </p:pic>
    </p:spTree>
    <p:extLst>
      <p:ext uri="{BB962C8B-B14F-4D97-AF65-F5344CB8AC3E}">
        <p14:creationId xmlns:p14="http://schemas.microsoft.com/office/powerpoint/2010/main" val="295648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468086"/>
            <a:ext cx="8083143" cy="5708877"/>
          </a:xfrm>
        </p:spPr>
      </p:pic>
    </p:spTree>
    <p:extLst>
      <p:ext uri="{BB962C8B-B14F-4D97-AF65-F5344CB8AC3E}">
        <p14:creationId xmlns:p14="http://schemas.microsoft.com/office/powerpoint/2010/main" val="394939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 of arithmetic operator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382486"/>
            <a:ext cx="10765971" cy="5246914"/>
          </a:xfrm>
        </p:spPr>
      </p:pic>
    </p:spTree>
    <p:extLst>
      <p:ext uri="{BB962C8B-B14F-4D97-AF65-F5344CB8AC3E}">
        <p14:creationId xmlns:p14="http://schemas.microsoft.com/office/powerpoint/2010/main" val="2560775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3" y="1045029"/>
            <a:ext cx="8240486" cy="5131934"/>
          </a:xfrm>
        </p:spPr>
      </p:pic>
    </p:spTree>
    <p:extLst>
      <p:ext uri="{BB962C8B-B14F-4D97-AF65-F5344CB8AC3E}">
        <p14:creationId xmlns:p14="http://schemas.microsoft.com/office/powerpoint/2010/main" val="150996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 of comparison operator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5" y="1077686"/>
            <a:ext cx="5671457" cy="5453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40" y="1981083"/>
            <a:ext cx="1924319" cy="30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6314"/>
            <a:ext cx="8325268" cy="5595257"/>
          </a:xfrm>
        </p:spPr>
      </p:pic>
    </p:spTree>
    <p:extLst>
      <p:ext uri="{BB962C8B-B14F-4D97-AF65-F5344CB8AC3E}">
        <p14:creationId xmlns:p14="http://schemas.microsoft.com/office/powerpoint/2010/main" val="310080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395857" cy="6068332"/>
          </a:xfrm>
        </p:spPr>
      </p:pic>
    </p:spTree>
    <p:extLst>
      <p:ext uri="{BB962C8B-B14F-4D97-AF65-F5344CB8AC3E}">
        <p14:creationId xmlns:p14="http://schemas.microsoft.com/office/powerpoint/2010/main" val="94505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case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basic syntax of the switch statement is to give an expression to evaluate and several different statements to execute based on the value of the expression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interpreter checks each case against the value of the expression until a match is found. If nothing matches, a default condition will be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26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4" y="365125"/>
            <a:ext cx="6085113" cy="5811838"/>
          </a:xfrm>
        </p:spPr>
      </p:pic>
    </p:spTree>
    <p:extLst>
      <p:ext uri="{BB962C8B-B14F-4D97-AF65-F5344CB8AC3E}">
        <p14:creationId xmlns:p14="http://schemas.microsoft.com/office/powerpoint/2010/main" val="7276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35686" cy="6145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Javascript</a:t>
            </a:r>
            <a:r>
              <a:rPr lang="en-IN" dirty="0" smtClean="0"/>
              <a:t> in HTML document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457"/>
            <a:ext cx="10515600" cy="5077506"/>
          </a:xfrm>
        </p:spPr>
        <p:txBody>
          <a:bodyPr/>
          <a:lstStyle/>
          <a:p>
            <a:r>
              <a:rPr lang="en-IN" dirty="0" smtClean="0"/>
              <a:t>There are two general areas in HTML document where JavaScript can be placed. First is between &lt;head&gt;......&lt;/head&gt; section, another is specific location in &lt;body&gt;......&lt;/body&gt; section. </a:t>
            </a:r>
          </a:p>
          <a:p>
            <a:r>
              <a:rPr lang="en-IN" dirty="0" smtClean="0"/>
              <a:t>If we want to display a message 'Good Morning' (through the JavaScript alert command) at the time of page loading then we must place the script at the &lt;head&gt;......&lt;/head&gt; section. </a:t>
            </a:r>
          </a:p>
        </p:txBody>
      </p:sp>
    </p:spTree>
    <p:extLst>
      <p:ext uri="{BB962C8B-B14F-4D97-AF65-F5344CB8AC3E}">
        <p14:creationId xmlns:p14="http://schemas.microsoft.com/office/powerpoint/2010/main" val="2062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8925"/>
            <a:ext cx="5845185" cy="5528809"/>
          </a:xfrm>
        </p:spPr>
      </p:pic>
    </p:spTree>
    <p:extLst>
      <p:ext uri="{BB962C8B-B14F-4D97-AF65-F5344CB8AC3E}">
        <p14:creationId xmlns:p14="http://schemas.microsoft.com/office/powerpoint/2010/main" val="2976200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38"/>
            <a:ext cx="5486399" cy="6133647"/>
          </a:xfrm>
        </p:spPr>
      </p:pic>
    </p:spTree>
    <p:extLst>
      <p:ext uri="{BB962C8B-B14F-4D97-AF65-F5344CB8AC3E}">
        <p14:creationId xmlns:p14="http://schemas.microsoft.com/office/powerpoint/2010/main" val="3844573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9" y="108857"/>
            <a:ext cx="7946571" cy="6411686"/>
          </a:xfrm>
        </p:spPr>
      </p:pic>
    </p:spTree>
    <p:extLst>
      <p:ext uri="{BB962C8B-B14F-4D97-AF65-F5344CB8AC3E}">
        <p14:creationId xmlns:p14="http://schemas.microsoft.com/office/powerpoint/2010/main" val="2499275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174171"/>
            <a:ext cx="6593307" cy="6002792"/>
          </a:xfrm>
        </p:spPr>
      </p:pic>
    </p:spTree>
    <p:extLst>
      <p:ext uri="{BB962C8B-B14F-4D97-AF65-F5344CB8AC3E}">
        <p14:creationId xmlns:p14="http://schemas.microsoft.com/office/powerpoint/2010/main" val="1925582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break statement "jumps out" of a loop.</a:t>
            </a:r>
          </a:p>
          <a:p>
            <a:endParaRPr lang="en-IN" dirty="0"/>
          </a:p>
          <a:p>
            <a:r>
              <a:rPr lang="en-IN" dirty="0"/>
              <a:t>The continue statement "jumps over" one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2362224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Break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have already seen the break statement used in an earlier chapter of this tutorial. It was used to "jump out" of a switch() statement.</a:t>
            </a:r>
          </a:p>
          <a:p>
            <a:endParaRPr lang="en-IN" dirty="0"/>
          </a:p>
          <a:p>
            <a:r>
              <a:rPr lang="en-IN" dirty="0"/>
              <a:t>The break statement can also be used to jump out of a loop.  </a:t>
            </a:r>
          </a:p>
          <a:p>
            <a:endParaRPr lang="en-IN" dirty="0"/>
          </a:p>
          <a:p>
            <a:r>
              <a:rPr lang="en-IN" dirty="0"/>
              <a:t>The break statement breaks the loop and continues executing the code after the loop (if any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59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48923"/>
            <a:ext cx="7738754" cy="4983048"/>
          </a:xfrm>
        </p:spPr>
      </p:pic>
    </p:spTree>
    <p:extLst>
      <p:ext uri="{BB962C8B-B14F-4D97-AF65-F5344CB8AC3E}">
        <p14:creationId xmlns:p14="http://schemas.microsoft.com/office/powerpoint/2010/main" val="907258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1" y="1796707"/>
            <a:ext cx="5693229" cy="40924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46" y="2847965"/>
            <a:ext cx="318179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12" y="2010461"/>
            <a:ext cx="5811061" cy="3976682"/>
          </a:xfrm>
        </p:spPr>
      </p:pic>
    </p:spTree>
    <p:extLst>
      <p:ext uri="{BB962C8B-B14F-4D97-AF65-F5344CB8AC3E}">
        <p14:creationId xmlns:p14="http://schemas.microsoft.com/office/powerpoint/2010/main" val="3271994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7" y="2243181"/>
            <a:ext cx="5953956" cy="2143761"/>
          </a:xfrm>
        </p:spPr>
      </p:pic>
    </p:spTree>
    <p:extLst>
      <p:ext uri="{BB962C8B-B14F-4D97-AF65-F5344CB8AC3E}">
        <p14:creationId xmlns:p14="http://schemas.microsoft.com/office/powerpoint/2010/main" val="243948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5125"/>
            <a:ext cx="7358744" cy="5811838"/>
          </a:xfrm>
        </p:spPr>
      </p:pic>
    </p:spTree>
    <p:extLst>
      <p:ext uri="{BB962C8B-B14F-4D97-AF65-F5344CB8AC3E}">
        <p14:creationId xmlns:p14="http://schemas.microsoft.com/office/powerpoint/2010/main" val="41349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999707" cy="60683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72" y="2056544"/>
            <a:ext cx="1829055" cy="34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3" y="365126"/>
            <a:ext cx="6538587" cy="5498566"/>
          </a:xfrm>
        </p:spPr>
      </p:pic>
    </p:spTree>
    <p:extLst>
      <p:ext uri="{BB962C8B-B14F-4D97-AF65-F5344CB8AC3E}">
        <p14:creationId xmlns:p14="http://schemas.microsoft.com/office/powerpoint/2010/main" val="18744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in JavaScript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JavaScript </a:t>
            </a:r>
            <a:r>
              <a:rPr lang="en-IN" dirty="0" err="1" smtClean="0"/>
              <a:t>Datatypes</a:t>
            </a:r>
            <a:r>
              <a:rPr lang="en-IN" dirty="0" smtClean="0"/>
              <a:t> :One of the most fundamental characteristics of a programming language is the set of data types it supports. </a:t>
            </a:r>
          </a:p>
          <a:p>
            <a:r>
              <a:rPr lang="en-IN" dirty="0" smtClean="0"/>
              <a:t>These are the type of values that can be represented and manipulated in a programming language.</a:t>
            </a:r>
          </a:p>
          <a:p>
            <a:endParaRPr lang="en-IN" dirty="0" smtClean="0"/>
          </a:p>
          <a:p>
            <a:r>
              <a:rPr lang="en-IN" dirty="0" smtClean="0"/>
              <a:t>JavaScript allows we to work with three primitive data types −</a:t>
            </a:r>
          </a:p>
          <a:p>
            <a:endParaRPr lang="en-IN" dirty="0" smtClean="0"/>
          </a:p>
          <a:p>
            <a:r>
              <a:rPr lang="en-IN" dirty="0" smtClean="0"/>
              <a:t>Numbers, </a:t>
            </a:r>
            <a:r>
              <a:rPr lang="en-IN" dirty="0" err="1" smtClean="0"/>
              <a:t>eg</a:t>
            </a:r>
            <a:r>
              <a:rPr lang="en-IN" dirty="0" smtClean="0"/>
              <a:t>. 123, 120.50 etc.</a:t>
            </a:r>
          </a:p>
          <a:p>
            <a:endParaRPr lang="en-IN" dirty="0" smtClean="0"/>
          </a:p>
          <a:p>
            <a:r>
              <a:rPr lang="en-IN" dirty="0" smtClean="0"/>
              <a:t>Strings of text e.g. "This text string" etc.</a:t>
            </a:r>
          </a:p>
          <a:p>
            <a:endParaRPr lang="en-IN" dirty="0" smtClean="0"/>
          </a:p>
          <a:p>
            <a:r>
              <a:rPr lang="en-IN" dirty="0" smtClean="0"/>
              <a:t>Boolean e.g. true or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many other programming languages, JavaScript has variables. Variables can be thought of as named containers. </a:t>
            </a:r>
          </a:p>
          <a:p>
            <a:r>
              <a:rPr lang="en-IN" dirty="0" smtClean="0"/>
              <a:t>we can place data into these containers and then refer to the data simply by naming the container.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4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10515600" cy="6193971"/>
          </a:xfrm>
        </p:spPr>
      </p:pic>
    </p:spTree>
    <p:extLst>
      <p:ext uri="{BB962C8B-B14F-4D97-AF65-F5344CB8AC3E}">
        <p14:creationId xmlns:p14="http://schemas.microsoft.com/office/powerpoint/2010/main" val="34725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JavaScript Variable Scope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r>
              <a:rPr lang="en-IN" dirty="0" smtClean="0"/>
              <a:t>The scope of a variable is the region of your program in which it is defined. </a:t>
            </a:r>
          </a:p>
          <a:p>
            <a:r>
              <a:rPr lang="en-IN" dirty="0" smtClean="0"/>
              <a:t>JavaScript variables have only two scopes.</a:t>
            </a:r>
          </a:p>
          <a:p>
            <a:endParaRPr lang="en-IN" dirty="0" smtClean="0"/>
          </a:p>
          <a:p>
            <a:r>
              <a:rPr lang="en-IN" dirty="0" smtClean="0"/>
              <a:t>Global Variables − A global variable has global scope which means it can be defined anywhere in your JavaScript code.</a:t>
            </a:r>
          </a:p>
          <a:p>
            <a:endParaRPr lang="en-IN" dirty="0" smtClean="0"/>
          </a:p>
          <a:p>
            <a:r>
              <a:rPr lang="en-IN" dirty="0" smtClean="0"/>
              <a:t>Local Variables − A local variable will be visible only within a function where it is defined. Function parameters are always local to that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2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CA79C-80F8-4E14-8E66-7AB24567F27C}"/>
</file>

<file path=customXml/itemProps2.xml><?xml version="1.0" encoding="utf-8"?>
<ds:datastoreItem xmlns:ds="http://schemas.openxmlformats.org/officeDocument/2006/customXml" ds:itemID="{85DC9D78-22CB-4278-AE6A-919C2F0A3670}"/>
</file>

<file path=customXml/itemProps3.xml><?xml version="1.0" encoding="utf-8"?>
<ds:datastoreItem xmlns:ds="http://schemas.openxmlformats.org/officeDocument/2006/customXml" ds:itemID="{E4B7A6ED-AB6C-4FCB-B45A-6AAB229F5FC1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663</Words>
  <Application>Microsoft Office PowerPoint</Application>
  <PresentationFormat>Widescreen</PresentationFormat>
  <Paragraphs>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INTRODUCTION TO JAVA SCRIPT</vt:lpstr>
      <vt:lpstr>PowerPoint Presentation</vt:lpstr>
      <vt:lpstr> Javascript in HTML document </vt:lpstr>
      <vt:lpstr>PowerPoint Presentation</vt:lpstr>
      <vt:lpstr>PowerPoint Presentation</vt:lpstr>
      <vt:lpstr>Variables in JavaScript </vt:lpstr>
      <vt:lpstr>PowerPoint Presentation</vt:lpstr>
      <vt:lpstr>PowerPoint Presentation</vt:lpstr>
      <vt:lpstr>JavaScript Variable Scope </vt:lpstr>
      <vt:lpstr>PowerPoint Presentation</vt:lpstr>
      <vt:lpstr>PowerPoint Presentation</vt:lpstr>
      <vt:lpstr>Rules for  variable names </vt:lpstr>
      <vt:lpstr>Example of variable name</vt:lpstr>
      <vt:lpstr>Constants in Java script</vt:lpstr>
      <vt:lpstr>PowerPoint Presentation</vt:lpstr>
      <vt:lpstr>PowerPoint Presentation</vt:lpstr>
      <vt:lpstr>PowerPoint Presentation</vt:lpstr>
      <vt:lpstr>Single Line Comments </vt:lpstr>
      <vt:lpstr>Multi-line Comments </vt:lpstr>
      <vt:lpstr>Operators in Javascript</vt:lpstr>
      <vt:lpstr> Assignment operator</vt:lpstr>
      <vt:lpstr>PowerPoint Presentation</vt:lpstr>
      <vt:lpstr>Demo of arithmetic operator</vt:lpstr>
      <vt:lpstr>Comparison operator</vt:lpstr>
      <vt:lpstr>Demo of comparison operator</vt:lpstr>
      <vt:lpstr>PowerPoint Presentation</vt:lpstr>
      <vt:lpstr>PowerPoint Presentation</vt:lpstr>
      <vt:lpstr>Switch case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Break and Continue</vt:lpstr>
      <vt:lpstr>The Break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SCRIPT</dc:title>
  <dc:creator>Geetha Unnikrishnan</dc:creator>
  <cp:lastModifiedBy>Geetha Unnikrishnan</cp:lastModifiedBy>
  <cp:revision>105</cp:revision>
  <dcterms:created xsi:type="dcterms:W3CDTF">2019-07-22T07:13:58Z</dcterms:created>
  <dcterms:modified xsi:type="dcterms:W3CDTF">2021-12-07T04:58:57Z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