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6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3DA1-5D58-421D-89AF-45BDE19D2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5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5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2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1198-C1F8-46EF-924E-444581B775CC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485F-8EB5-4498-A71E-4D2E746C5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google.c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c.c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weathernetwor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to Web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79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Impact" panose="020B0806030902050204" pitchFamily="34" charset="0"/>
              </a:rPr>
              <a:t>Practice Exercise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Type </a:t>
            </a:r>
            <a:r>
              <a:rPr lang="en-US" smtClean="0">
                <a:hlinkClick r:id="rId2"/>
              </a:rPr>
              <a:t>www.google.ca</a:t>
            </a:r>
            <a:r>
              <a:rPr lang="en-US" smtClean="0"/>
              <a:t> into the </a:t>
            </a:r>
            <a:r>
              <a:rPr lang="en-US" b="1" smtClean="0"/>
              <a:t>address</a:t>
            </a:r>
            <a:r>
              <a:rPr lang="en-US" smtClean="0"/>
              <a:t> bar. (</a:t>
            </a:r>
            <a:r>
              <a:rPr lang="en-US" smtClean="0">
                <a:hlinkClick r:id="rId2"/>
              </a:rPr>
              <a:t>www.google.ca</a:t>
            </a:r>
            <a:r>
              <a:rPr lang="en-US" smtClean="0"/>
              <a:t> is a Canadian version of the search engine.  </a:t>
            </a:r>
            <a:r>
              <a:rPr lang="en-US" smtClean="0">
                <a:hlinkClick r:id="rId3"/>
              </a:rPr>
              <a:t>www.google.com</a:t>
            </a:r>
            <a:r>
              <a:rPr lang="en-US" smtClean="0"/>
              <a:t> will search US sites first)</a:t>
            </a:r>
          </a:p>
          <a:p>
            <a:pPr marL="609600" indent="-609600">
              <a:buFontTx/>
              <a:buAutoNum type="arabicPeriod"/>
            </a:pP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Hit the </a:t>
            </a:r>
            <a:r>
              <a:rPr lang="en-US" b="1" smtClean="0"/>
              <a:t>Enter</a:t>
            </a:r>
            <a:r>
              <a:rPr lang="en-US" smtClean="0"/>
              <a:t> key or </a:t>
            </a:r>
            <a:r>
              <a:rPr lang="en-US" b="1" smtClean="0"/>
              <a:t>Go</a:t>
            </a:r>
            <a:r>
              <a:rPr lang="en-US" smtClean="0"/>
              <a:t> on the toolbar. You should see the Google web page.</a:t>
            </a:r>
          </a:p>
        </p:txBody>
      </p:sp>
    </p:spTree>
    <p:extLst>
      <p:ext uri="{BB962C8B-B14F-4D97-AF65-F5344CB8AC3E}">
        <p14:creationId xmlns:p14="http://schemas.microsoft.com/office/powerpoint/2010/main" val="71019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1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3. Now click on the Google box.  You should see a flashing cursor. Type in the topic.  Hit enter.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2" b="30769"/>
          <a:stretch>
            <a:fillRect/>
          </a:stretch>
        </p:blipFill>
        <p:spPr bwMode="auto">
          <a:xfrm>
            <a:off x="2362200" y="2344739"/>
            <a:ext cx="7086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0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Impact" panose="020B0806030902050204" pitchFamily="34" charset="0"/>
              </a:rPr>
              <a:t>Some Common Terms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/>
              <a:t>The Internet</a:t>
            </a:r>
            <a:r>
              <a:rPr lang="en-US" sz="2400"/>
              <a:t> is a network of computers spanning the globe. It is also called the </a:t>
            </a:r>
            <a:r>
              <a:rPr lang="en-US" sz="2400" b="1"/>
              <a:t>World</a:t>
            </a:r>
            <a:r>
              <a:rPr lang="en-US" sz="2400"/>
              <a:t> </a:t>
            </a:r>
            <a:r>
              <a:rPr lang="en-US" sz="2400" b="1"/>
              <a:t>Wide</a:t>
            </a:r>
            <a:r>
              <a:rPr lang="en-US" sz="2400"/>
              <a:t> </a:t>
            </a:r>
            <a:r>
              <a:rPr lang="en-US" sz="2400" b="1"/>
              <a:t>Web.</a:t>
            </a:r>
          </a:p>
          <a:p>
            <a:pPr eaLnBrk="1" hangingPunct="1">
              <a:lnSpc>
                <a:spcPct val="90000"/>
              </a:lnSpc>
            </a:pPr>
            <a:endParaRPr lang="en-US" sz="2400" b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</a:t>
            </a:r>
            <a:r>
              <a:rPr lang="en-US" sz="2400" b="1"/>
              <a:t>Internet Browser</a:t>
            </a:r>
            <a:r>
              <a:rPr lang="en-US" sz="2400"/>
              <a:t> is a software program that enables you to view Web pages on your computer. Browsers connect computers to the Internet, and allow people to “surf the Web.”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/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Internet</a:t>
            </a:r>
            <a:r>
              <a:rPr lang="en-US" sz="2400"/>
              <a:t> </a:t>
            </a:r>
            <a:r>
              <a:rPr lang="en-US" sz="2400" b="1"/>
              <a:t>Explorer</a:t>
            </a:r>
            <a:r>
              <a:rPr lang="en-US" sz="2400"/>
              <a:t> is one of the browsers most commonly used. There are other browsers available as well, including </a:t>
            </a:r>
            <a:r>
              <a:rPr lang="en-US" sz="2400" b="1"/>
              <a:t>Netscape</a:t>
            </a:r>
            <a:r>
              <a:rPr lang="en-US" sz="2400"/>
              <a:t>.   </a:t>
            </a:r>
          </a:p>
        </p:txBody>
      </p:sp>
      <p:pic>
        <p:nvPicPr>
          <p:cNvPr id="2052" name="Picture 4" descr="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3340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netscap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3340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 site or area on the World Wide Web that is accessed by its own Internet address is called a </a:t>
            </a:r>
            <a:r>
              <a:rPr lang="en-US" b="1" dirty="0"/>
              <a:t>Web site</a:t>
            </a:r>
            <a:r>
              <a:rPr lang="en-US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b="1" dirty="0"/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A Web Page</a:t>
            </a:r>
            <a:r>
              <a:rPr lang="en-US" b="1" u="sng" dirty="0"/>
              <a:t> </a:t>
            </a:r>
            <a:r>
              <a:rPr lang="en-US" dirty="0"/>
              <a:t>is like a page in a book.  Websites often have several pages that you can access by clicking on </a:t>
            </a:r>
            <a:r>
              <a:rPr lang="en-US" b="1" dirty="0"/>
              <a:t>links.</a:t>
            </a:r>
            <a:r>
              <a:rPr lang="en-US" dirty="0"/>
              <a:t> A Web site can be a collection of related </a:t>
            </a:r>
            <a:r>
              <a:rPr lang="en-US" b="1" dirty="0"/>
              <a:t>Web pages</a:t>
            </a:r>
            <a:r>
              <a:rPr lang="en-US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Each Web site contains a </a:t>
            </a:r>
            <a:r>
              <a:rPr lang="en-US" b="1" dirty="0"/>
              <a:t>home page</a:t>
            </a:r>
            <a:r>
              <a:rPr lang="en-US" dirty="0"/>
              <a:t> (this is the original starting page) and may also contain additional pages.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Different computers will have different</a:t>
            </a:r>
            <a:r>
              <a:rPr lang="en-US" b="1" dirty="0"/>
              <a:t> </a:t>
            </a:r>
            <a:r>
              <a:rPr lang="en-US" dirty="0"/>
              <a:t>home pages.  You can set your own webpage.</a:t>
            </a:r>
          </a:p>
        </p:txBody>
      </p:sp>
    </p:spTree>
    <p:extLst>
      <p:ext uri="{BB962C8B-B14F-4D97-AF65-F5344CB8AC3E}">
        <p14:creationId xmlns:p14="http://schemas.microsoft.com/office/powerpoint/2010/main" val="253157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Layout of a Web Page</a:t>
            </a:r>
          </a:p>
        </p:txBody>
      </p:sp>
      <p:pic>
        <p:nvPicPr>
          <p:cNvPr id="4099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7"/>
          <a:stretch>
            <a:fillRect/>
          </a:stretch>
        </p:blipFill>
        <p:spPr>
          <a:xfrm>
            <a:off x="2895600" y="1371601"/>
            <a:ext cx="6858000" cy="2151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7" descr="internet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0"/>
          <a:stretch>
            <a:fillRect/>
          </a:stretch>
        </p:blipFill>
        <p:spPr bwMode="auto">
          <a:xfrm>
            <a:off x="1752600" y="129540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905000" y="3657600"/>
            <a:ext cx="8077200" cy="29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/>
              <a:t>Title bar</a:t>
            </a:r>
            <a:r>
              <a:rPr lang="en-US" sz="2200"/>
              <a:t> – tells you the name of the web page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/>
              <a:t>Menu bar</a:t>
            </a:r>
            <a:r>
              <a:rPr lang="en-US" sz="2200"/>
              <a:t> – has commands for moving around the webpage, printing, etc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/>
              <a:t>Tool bar</a:t>
            </a:r>
            <a:r>
              <a:rPr lang="en-US" sz="2200"/>
              <a:t> – short cuts to commands.  Each picture represents a command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/>
              <a:t>Address bar</a:t>
            </a:r>
            <a:r>
              <a:rPr lang="en-US" sz="2200"/>
              <a:t> – webpage address.  If you want to go directly to a web page, you will need to know the address. </a:t>
            </a:r>
          </a:p>
        </p:txBody>
      </p:sp>
    </p:spTree>
    <p:extLst>
      <p:ext uri="{BB962C8B-B14F-4D97-AF65-F5344CB8AC3E}">
        <p14:creationId xmlns:p14="http://schemas.microsoft.com/office/powerpoint/2010/main" val="25568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Impact" panose="020B0806030902050204" pitchFamily="34" charset="0"/>
              </a:rPr>
              <a:t>Parts of a Web Address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web address is typically composed of </a:t>
            </a:r>
            <a:r>
              <a:rPr lang="en-US" sz="2400" b="1"/>
              <a:t>four parts</a:t>
            </a:r>
            <a:r>
              <a:rPr lang="en-US" sz="2400"/>
              <a:t>: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For example, the address</a:t>
            </a:r>
            <a:r>
              <a:rPr lang="en-US" sz="2400" b="1"/>
              <a:t> http://www.google.ca </a:t>
            </a:r>
            <a:r>
              <a:rPr lang="en-US" sz="2400"/>
              <a:t>is made up of the following areas:</a:t>
            </a:r>
            <a:endParaRPr lang="en-US" sz="2400" b="1"/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http://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This Web server uses Hypertext Transfer Protocol (HTTP). This is the most common protocol on the Internet. </a:t>
            </a:r>
            <a:endParaRPr lang="en-US" sz="2400" b="1"/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www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This site is on the World Wide Web. </a:t>
            </a:r>
            <a:endParaRPr lang="en-US" sz="2400" b="1"/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google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The Web server and site maintainer. </a:t>
            </a:r>
            <a:endParaRPr lang="en-US" sz="2400" b="1"/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ca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This tells us it is a site in Canada. </a:t>
            </a:r>
          </a:p>
        </p:txBody>
      </p:sp>
    </p:spTree>
    <p:extLst>
      <p:ext uri="{BB962C8B-B14F-4D97-AF65-F5344CB8AC3E}">
        <p14:creationId xmlns:p14="http://schemas.microsoft.com/office/powerpoint/2010/main" val="12890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Endings of web pages tells us a bit about the page. Some common endings to web addresses are: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com</a:t>
            </a:r>
            <a:r>
              <a:rPr lang="en-US" sz="2400"/>
              <a:t> (commercial)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edu</a:t>
            </a:r>
            <a:r>
              <a:rPr lang="en-US" sz="2400"/>
              <a:t> (educational institution)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gov</a:t>
            </a:r>
            <a:r>
              <a:rPr lang="en-US" sz="2400"/>
              <a:t> (government)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net</a:t>
            </a:r>
            <a:r>
              <a:rPr lang="en-US" sz="2400"/>
              <a:t> (network)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org</a:t>
            </a:r>
            <a:r>
              <a:rPr lang="en-US" sz="2400"/>
              <a:t> (organization)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You might also see addresses that add a country code as the last part of the address such as: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ca</a:t>
            </a:r>
            <a:r>
              <a:rPr lang="en-US" sz="2400"/>
              <a:t> (Canada)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uk</a:t>
            </a:r>
            <a:r>
              <a:rPr lang="en-US" sz="2400"/>
              <a:t> (United Kingdom)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fr</a:t>
            </a:r>
            <a:r>
              <a:rPr lang="en-US" sz="2400"/>
              <a:t> (France)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us</a:t>
            </a:r>
            <a:r>
              <a:rPr lang="en-US" sz="2400"/>
              <a:t> (United States of America)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/>
              <a:t>au </a:t>
            </a:r>
            <a:r>
              <a:rPr lang="en-US" sz="2400"/>
              <a:t>(Australia)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40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Impact" panose="020B0806030902050204" pitchFamily="34" charset="0"/>
              </a:rPr>
              <a:t>How to Search the Internet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b="1" smtClean="0"/>
              <a:t>Two basic ways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if you know the address of the web page (example:  </a:t>
            </a:r>
            <a:r>
              <a:rPr lang="en-US" smtClean="0">
                <a:hlinkClick r:id="rId2"/>
              </a:rPr>
              <a:t>www.cbc.ca</a:t>
            </a:r>
            <a:r>
              <a:rPr lang="en-US" smtClean="0"/>
              <a:t>)</a:t>
            </a:r>
          </a:p>
          <a:p>
            <a:pPr marL="609600" indent="-609600">
              <a:buNone/>
            </a:pPr>
            <a:endParaRPr lang="en-US" smtClean="0"/>
          </a:p>
          <a:p>
            <a:pPr marL="609600" indent="-609600">
              <a:buNone/>
            </a:pPr>
            <a:r>
              <a:rPr lang="en-US" smtClean="0"/>
              <a:t>2. Using a search engine like </a:t>
            </a:r>
            <a:r>
              <a:rPr lang="en-US" b="1" smtClean="0"/>
              <a:t>Google </a:t>
            </a:r>
            <a:r>
              <a:rPr lang="en-US" smtClean="0"/>
              <a:t>to find the address.  This is called a </a:t>
            </a:r>
            <a:r>
              <a:rPr lang="en-US" b="1" smtClean="0"/>
              <a:t>keyword search</a:t>
            </a:r>
          </a:p>
        </p:txBody>
      </p:sp>
    </p:spTree>
    <p:extLst>
      <p:ext uri="{BB962C8B-B14F-4D97-AF65-F5344CB8AC3E}">
        <p14:creationId xmlns:p14="http://schemas.microsoft.com/office/powerpoint/2010/main" val="14836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Impact" panose="020B0806030902050204" pitchFamily="34" charset="0"/>
              </a:rPr>
              <a:t>Typing in the Web Site Address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Tx/>
              <a:buAutoNum type="arabicPeriod"/>
            </a:pPr>
            <a:r>
              <a:rPr lang="en-US" smtClean="0"/>
              <a:t>Go to the </a:t>
            </a:r>
            <a:r>
              <a:rPr lang="en-US" b="1" smtClean="0"/>
              <a:t>address</a:t>
            </a:r>
            <a:r>
              <a:rPr lang="en-US" smtClean="0"/>
              <a:t> bar. Click once to highlight the address. (It should turn blue).</a:t>
            </a:r>
          </a:p>
          <a:p>
            <a:pPr marL="990600" lvl="1" indent="-533400">
              <a:buFontTx/>
              <a:buAutoNum type="arabicPeriod"/>
            </a:pPr>
            <a:r>
              <a:rPr lang="en-US" smtClean="0"/>
              <a:t>Hit the </a:t>
            </a:r>
            <a:r>
              <a:rPr lang="en-US" b="1" smtClean="0"/>
              <a:t>Delete</a:t>
            </a:r>
            <a:r>
              <a:rPr lang="en-US" smtClean="0"/>
              <a:t> key on your keyboard.</a:t>
            </a:r>
          </a:p>
          <a:p>
            <a:pPr marL="990600" lvl="1" indent="-533400">
              <a:buFontTx/>
              <a:buAutoNum type="arabicPeriod"/>
            </a:pPr>
            <a:r>
              <a:rPr lang="en-US" smtClean="0"/>
              <a:t>Enter the following address:  </a:t>
            </a:r>
            <a:r>
              <a:rPr lang="en-US" b="1" smtClean="0">
                <a:hlinkClick r:id="rId2"/>
              </a:rPr>
              <a:t>www.theweathernetwork.com</a:t>
            </a:r>
            <a:endParaRPr lang="en-US" smtClean="0"/>
          </a:p>
          <a:p>
            <a:pPr marL="990600" lvl="1" indent="-533400">
              <a:buFontTx/>
              <a:buAutoNum type="arabicPeriod"/>
            </a:pPr>
            <a:r>
              <a:rPr lang="en-US" smtClean="0"/>
              <a:t>Then press </a:t>
            </a:r>
            <a:r>
              <a:rPr lang="en-US" b="1" smtClean="0"/>
              <a:t>Enter</a:t>
            </a:r>
            <a:r>
              <a:rPr lang="en-US" smtClean="0"/>
              <a:t> on the keyboard </a:t>
            </a:r>
            <a:r>
              <a:rPr lang="en-US" b="1" i="1" smtClean="0"/>
              <a:t>or</a:t>
            </a:r>
            <a:r>
              <a:rPr lang="en-US" smtClean="0"/>
              <a:t> click on the word </a:t>
            </a:r>
            <a:r>
              <a:rPr lang="en-US" b="1" smtClean="0"/>
              <a:t>Go</a:t>
            </a:r>
            <a:r>
              <a:rPr lang="en-US" smtClean="0"/>
              <a:t> on the right side of the </a:t>
            </a:r>
            <a:r>
              <a:rPr lang="en-US" b="1" smtClean="0"/>
              <a:t>Address</a:t>
            </a:r>
            <a:r>
              <a:rPr lang="en-US" smtClean="0"/>
              <a:t> </a:t>
            </a:r>
            <a:r>
              <a:rPr lang="en-US" b="1" smtClean="0"/>
              <a:t>Bar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73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Impact" panose="020B0806030902050204" pitchFamily="34" charset="0"/>
                <a:ea typeface="PMingLiU" panose="02020500000000000000" pitchFamily="18" charset="-120"/>
              </a:rPr>
              <a:t>Search the Internet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marL="609600" indent="-609600"/>
            <a:r>
              <a:rPr lang="en-US"/>
              <a:t>If you don’t know the address of the webpage, but want to learn more about a topic or find a particular website, you will need to do a search.</a:t>
            </a:r>
          </a:p>
          <a:p>
            <a:pPr marL="609600" indent="-609600">
              <a:buNone/>
            </a:pPr>
            <a:endParaRPr lang="en-US"/>
          </a:p>
          <a:p>
            <a:pPr marL="609600" indent="-609600"/>
            <a:r>
              <a:rPr lang="en-US"/>
              <a:t>There are several handy </a:t>
            </a:r>
            <a:r>
              <a:rPr lang="en-US" b="1"/>
              <a:t>search engines </a:t>
            </a:r>
            <a:r>
              <a:rPr lang="en-US"/>
              <a:t>out there that will locate information for you.  Two of the mostly commonly used are:</a:t>
            </a:r>
          </a:p>
          <a:p>
            <a:pPr marL="609600" indent="-609600">
              <a:buNone/>
            </a:pPr>
            <a:r>
              <a:rPr lang="en-US"/>
              <a:t>	www.google.com		</a:t>
            </a:r>
            <a:endParaRPr lang="en-US">
              <a:hlinkClick r:id="rId2"/>
            </a:endParaRPr>
          </a:p>
          <a:p>
            <a:pPr marL="609600" indent="-609600">
              <a:buNone/>
            </a:pPr>
            <a:r>
              <a:rPr lang="en-US">
                <a:hlinkClick r:id="rId2"/>
              </a:rPr>
              <a:t>	www.yahoo.com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99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DFCA19-12F8-4F69-9254-76355F8608BD}"/>
</file>

<file path=customXml/itemProps2.xml><?xml version="1.0" encoding="utf-8"?>
<ds:datastoreItem xmlns:ds="http://schemas.openxmlformats.org/officeDocument/2006/customXml" ds:itemID="{DD7AECEF-A8AC-4056-BC0B-3584C5C4ED2B}"/>
</file>

<file path=customXml/itemProps3.xml><?xml version="1.0" encoding="utf-8"?>
<ds:datastoreItem xmlns:ds="http://schemas.openxmlformats.org/officeDocument/2006/customXml" ds:itemID="{6D99F9FF-B3FA-4FD6-8DBA-F545118EF351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PMingLiU</vt:lpstr>
      <vt:lpstr>Arial</vt:lpstr>
      <vt:lpstr>Calibri</vt:lpstr>
      <vt:lpstr>Calibri Light</vt:lpstr>
      <vt:lpstr>Impact</vt:lpstr>
      <vt:lpstr>Office Theme</vt:lpstr>
      <vt:lpstr>Unit 1</vt:lpstr>
      <vt:lpstr>Some Common Terms</vt:lpstr>
      <vt:lpstr>PowerPoint Presentation</vt:lpstr>
      <vt:lpstr>Layout of a Web Page</vt:lpstr>
      <vt:lpstr>Parts of a Web Address</vt:lpstr>
      <vt:lpstr>PowerPoint Presentation</vt:lpstr>
      <vt:lpstr>How to Search the Internet</vt:lpstr>
      <vt:lpstr>Typing in the Web Site Address</vt:lpstr>
      <vt:lpstr>Search the Internet</vt:lpstr>
      <vt:lpstr>Practice Exercise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Geetha Unnikrishnan</dc:creator>
  <cp:lastModifiedBy>Geetha Unnikrishnan</cp:lastModifiedBy>
  <cp:revision>4</cp:revision>
  <dcterms:created xsi:type="dcterms:W3CDTF">2019-07-06T03:50:05Z</dcterms:created>
  <dcterms:modified xsi:type="dcterms:W3CDTF">2021-09-27T06:34:58Z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