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0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4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3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2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8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00D1-730F-44C1-A849-8896EC785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CC62-7A5E-4F4B-88D8-08195BDD6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1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49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&lt;body&gt; text Attribute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text attribute specifies the </a:t>
            </a:r>
            <a:r>
              <a:rPr lang="en-IN" dirty="0" err="1"/>
              <a:t>color</a:t>
            </a:r>
            <a:r>
              <a:rPr lang="en-IN" dirty="0"/>
              <a:t> of the text in a document.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0691"/>
            <a:ext cx="10058400" cy="34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HTML Formatting Elements</a:t>
            </a:r>
          </a:p>
          <a:p>
            <a:r>
              <a:rPr lang="en-IN" dirty="0"/>
              <a:t>Formatting elements were designed to display special types of text:</a:t>
            </a:r>
          </a:p>
          <a:p>
            <a:r>
              <a:rPr lang="en-IN" dirty="0" smtClean="0"/>
              <a:t>&lt;</a:t>
            </a:r>
            <a:r>
              <a:rPr lang="en-IN" dirty="0"/>
              <a:t>b&gt; - Bold text</a:t>
            </a:r>
          </a:p>
          <a:p>
            <a:r>
              <a:rPr lang="en-IN" dirty="0"/>
              <a:t>&lt;strong&gt; - Important text</a:t>
            </a:r>
          </a:p>
          <a:p>
            <a:r>
              <a:rPr lang="en-IN" dirty="0"/>
              <a:t>&lt;</a:t>
            </a:r>
            <a:r>
              <a:rPr lang="en-IN" dirty="0" err="1"/>
              <a:t>i</a:t>
            </a:r>
            <a:r>
              <a:rPr lang="en-IN" dirty="0"/>
              <a:t>&gt; - Italic text</a:t>
            </a:r>
          </a:p>
          <a:p>
            <a:r>
              <a:rPr lang="en-IN" dirty="0"/>
              <a:t>&lt;</a:t>
            </a:r>
            <a:r>
              <a:rPr lang="en-IN" dirty="0" err="1"/>
              <a:t>em</a:t>
            </a:r>
            <a:r>
              <a:rPr lang="en-IN" dirty="0"/>
              <a:t>&gt; - Emphasized text</a:t>
            </a:r>
          </a:p>
          <a:p>
            <a:r>
              <a:rPr lang="en-IN" dirty="0"/>
              <a:t>&lt;mark&gt; - </a:t>
            </a:r>
            <a:r>
              <a:rPr lang="en-IN" dirty="0" smtClean="0"/>
              <a:t>Marked/Highlighted </a:t>
            </a:r>
            <a:r>
              <a:rPr lang="en-IN" dirty="0"/>
              <a:t>text</a:t>
            </a:r>
          </a:p>
          <a:p>
            <a:r>
              <a:rPr lang="en-IN" dirty="0"/>
              <a:t>&lt;small&gt; - Small text</a:t>
            </a:r>
          </a:p>
          <a:p>
            <a:r>
              <a:rPr lang="en-IN" dirty="0"/>
              <a:t>&lt;del&gt; - Deleted text</a:t>
            </a:r>
          </a:p>
          <a:p>
            <a:r>
              <a:rPr lang="en-IN" dirty="0"/>
              <a:t>&lt;ins&gt; - Inserted text</a:t>
            </a:r>
          </a:p>
          <a:p>
            <a:r>
              <a:rPr lang="en-IN" dirty="0"/>
              <a:t>&lt;sub&gt; - Subscript text</a:t>
            </a:r>
          </a:p>
          <a:p>
            <a:r>
              <a:rPr lang="en-IN" dirty="0"/>
              <a:t>&lt;sup&gt; 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193952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&lt;body&gt; background </a:t>
            </a:r>
            <a:r>
              <a:rPr lang="en-IN" dirty="0" smtClean="0"/>
              <a:t>Attribute</a:t>
            </a:r>
          </a:p>
          <a:p>
            <a:r>
              <a:rPr lang="en-IN" dirty="0"/>
              <a:t>The background attribute specifies a background image for a document.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3145971"/>
            <a:ext cx="11005457" cy="33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&lt;body&gt; </a:t>
            </a:r>
            <a:r>
              <a:rPr lang="en-IN" dirty="0" err="1"/>
              <a:t>bgcolor</a:t>
            </a:r>
            <a:r>
              <a:rPr lang="en-IN" dirty="0"/>
              <a:t> Attribute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IN" dirty="0"/>
              <a:t>Specify a background </a:t>
            </a:r>
            <a:r>
              <a:rPr lang="en-IN" dirty="0" err="1"/>
              <a:t>color</a:t>
            </a:r>
            <a:r>
              <a:rPr lang="en-IN" dirty="0"/>
              <a:t> for an HTML document: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" y="1690688"/>
            <a:ext cx="10058400" cy="40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&lt;font&gt; tag in &lt;body&gt;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1690688"/>
            <a:ext cx="10515600" cy="4568598"/>
          </a:xfrm>
        </p:spPr>
      </p:pic>
    </p:spTree>
    <p:extLst>
      <p:ext uri="{BB962C8B-B14F-4D97-AF65-F5344CB8AC3E}">
        <p14:creationId xmlns:p14="http://schemas.microsoft.com/office/powerpoint/2010/main" val="98673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E17C06-5032-4A58-88C2-0C928C3C2631}"/>
</file>

<file path=customXml/itemProps2.xml><?xml version="1.0" encoding="utf-8"?>
<ds:datastoreItem xmlns:ds="http://schemas.openxmlformats.org/officeDocument/2006/customXml" ds:itemID="{1C707317-F459-4AA7-9408-2D5A10735ACE}"/>
</file>

<file path=customXml/itemProps3.xml><?xml version="1.0" encoding="utf-8"?>
<ds:datastoreItem xmlns:ds="http://schemas.openxmlformats.org/officeDocument/2006/customXml" ds:itemID="{2E4A52FB-F40B-42F6-BCF8-C701D6FF07C0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3</vt:lpstr>
      <vt:lpstr>HTML &lt;body&gt; text Attribute </vt:lpstr>
      <vt:lpstr>HTML Text Formatting</vt:lpstr>
      <vt:lpstr>PowerPoint Presentation</vt:lpstr>
      <vt:lpstr>HTML &lt;body&gt; bgcolor Attribute </vt:lpstr>
      <vt:lpstr>&lt;font&gt; tag in &lt;body&gt;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Geetha Unnikrishnan</dc:creator>
  <cp:lastModifiedBy>Geetha Unnikrishnan</cp:lastModifiedBy>
  <cp:revision>16</cp:revision>
  <dcterms:created xsi:type="dcterms:W3CDTF">2019-07-09T07:15:49Z</dcterms:created>
  <dcterms:modified xsi:type="dcterms:W3CDTF">2019-07-10T10:38:40Z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