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7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7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6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45AB-C8ED-4BDC-95E5-4723D536140B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6BCE-7EE8-4CDB-8037-7DEB264F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IMAGES, COLORS AND BACKGROUND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HTML &lt;body&gt; </a:t>
            </a:r>
            <a:r>
              <a:rPr lang="en-IN" dirty="0" err="1"/>
              <a:t>vlink</a:t>
            </a:r>
            <a:r>
              <a:rPr lang="en-IN" dirty="0"/>
              <a:t> Attribute</a:t>
            </a:r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 smtClean="0"/>
              <a:t>vlink</a:t>
            </a:r>
            <a:r>
              <a:rPr lang="en-IN" dirty="0" smtClean="0"/>
              <a:t> attribute specifies the </a:t>
            </a:r>
            <a:r>
              <a:rPr lang="en-IN" dirty="0" err="1" smtClean="0"/>
              <a:t>color</a:t>
            </a:r>
            <a:r>
              <a:rPr lang="en-IN" dirty="0" smtClean="0"/>
              <a:t> of visited links in a document.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9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7313"/>
            <a:ext cx="10515600" cy="5475515"/>
          </a:xfrm>
        </p:spPr>
      </p:pic>
    </p:spTree>
    <p:extLst>
      <p:ext uri="{BB962C8B-B14F-4D97-AF65-F5344CB8AC3E}">
        <p14:creationId xmlns:p14="http://schemas.microsoft.com/office/powerpoint/2010/main" val="2907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vlink</a:t>
            </a:r>
            <a:r>
              <a:rPr lang="en-IN" dirty="0" smtClean="0"/>
              <a:t> syntax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926771"/>
            <a:ext cx="9982200" cy="4528458"/>
          </a:xfrm>
        </p:spPr>
      </p:pic>
    </p:spTree>
    <p:extLst>
      <p:ext uri="{BB962C8B-B14F-4D97-AF65-F5344CB8AC3E}">
        <p14:creationId xmlns:p14="http://schemas.microsoft.com/office/powerpoint/2010/main" val="35669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Changing link </a:t>
            </a:r>
            <a:r>
              <a:rPr lang="en-IN" dirty="0" err="1" smtClean="0"/>
              <a:t>colors</a:t>
            </a:r>
            <a:r>
              <a:rPr lang="en-IN" dirty="0" smtClean="0"/>
              <a:t> with link attributes of the &lt;body&gt; tag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three link </a:t>
            </a:r>
            <a:r>
              <a:rPr lang="en-IN" dirty="0" err="1" smtClean="0"/>
              <a:t>color</a:t>
            </a:r>
            <a:r>
              <a:rPr lang="en-IN" dirty="0" smtClean="0"/>
              <a:t> attributes of a webpage are:</a:t>
            </a:r>
          </a:p>
          <a:p>
            <a:r>
              <a:rPr lang="en-IN" dirty="0" smtClean="0"/>
              <a:t>link — this changes the normal link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other words, this attribute changes the default blue </a:t>
            </a:r>
            <a:r>
              <a:rPr lang="en-IN" dirty="0" err="1" smtClean="0"/>
              <a:t>color</a:t>
            </a:r>
            <a:r>
              <a:rPr lang="en-IN" dirty="0" smtClean="0"/>
              <a:t> of the links to some other </a:t>
            </a:r>
            <a:r>
              <a:rPr lang="en-IN" dirty="0" err="1" smtClean="0"/>
              <a:t>color</a:t>
            </a:r>
            <a:r>
              <a:rPr lang="en-IN" dirty="0" smtClean="0"/>
              <a:t> of your choosing.</a:t>
            </a:r>
          </a:p>
          <a:p>
            <a:r>
              <a:rPr lang="en-IN" dirty="0" err="1" smtClean="0"/>
              <a:t>vlink</a:t>
            </a:r>
            <a:r>
              <a:rPr lang="en-IN" dirty="0" smtClean="0"/>
              <a:t> — this attribute changes the visited link </a:t>
            </a:r>
            <a:r>
              <a:rPr lang="en-IN" dirty="0" err="1" smtClean="0"/>
              <a:t>color</a:t>
            </a:r>
            <a:r>
              <a:rPr lang="en-IN" dirty="0" smtClean="0"/>
              <a:t>. </a:t>
            </a:r>
          </a:p>
          <a:p>
            <a:r>
              <a:rPr lang="en-IN" dirty="0" smtClean="0"/>
              <a:t>With this attribute, you can change the default visited purple link </a:t>
            </a:r>
            <a:r>
              <a:rPr lang="en-IN" dirty="0" err="1" smtClean="0"/>
              <a:t>color</a:t>
            </a:r>
            <a:r>
              <a:rPr lang="en-IN" dirty="0" smtClean="0"/>
              <a:t> to some other </a:t>
            </a:r>
            <a:r>
              <a:rPr lang="en-IN" dirty="0" err="1" smtClean="0"/>
              <a:t>color</a:t>
            </a:r>
            <a:r>
              <a:rPr lang="en-IN" dirty="0" smtClean="0"/>
              <a:t> of your choice.</a:t>
            </a:r>
          </a:p>
          <a:p>
            <a:r>
              <a:rPr lang="en-IN" dirty="0" err="1" smtClean="0"/>
              <a:t>alink</a:t>
            </a:r>
            <a:r>
              <a:rPr lang="en-IN" dirty="0" smtClean="0"/>
              <a:t> — This attribute changes the active link </a:t>
            </a:r>
            <a:r>
              <a:rPr lang="en-IN" dirty="0" err="1" smtClean="0"/>
              <a:t>color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An active link </a:t>
            </a:r>
            <a:r>
              <a:rPr lang="en-IN" dirty="0" err="1" smtClean="0"/>
              <a:t>color</a:t>
            </a:r>
            <a:r>
              <a:rPr lang="en-IN" dirty="0" smtClean="0"/>
              <a:t> simply means the displayed link </a:t>
            </a:r>
            <a:r>
              <a:rPr lang="en-IN" dirty="0" err="1" smtClean="0"/>
              <a:t>color</a:t>
            </a:r>
            <a:r>
              <a:rPr lang="en-IN" dirty="0" smtClean="0"/>
              <a:t> when the mouse button is pressed over a link.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365125"/>
            <a:ext cx="10036628" cy="5811838"/>
          </a:xfrm>
        </p:spPr>
      </p:pic>
    </p:spTree>
    <p:extLst>
      <p:ext uri="{BB962C8B-B14F-4D97-AF65-F5344CB8AC3E}">
        <p14:creationId xmlns:p14="http://schemas.microsoft.com/office/powerpoint/2010/main" val="3500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&lt;body&gt; background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background attribute specifies a background image for a document.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7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0" y="653143"/>
            <a:ext cx="10646229" cy="5638800"/>
          </a:xfrm>
        </p:spPr>
      </p:pic>
    </p:spTree>
    <p:extLst>
      <p:ext uri="{BB962C8B-B14F-4D97-AF65-F5344CB8AC3E}">
        <p14:creationId xmlns:p14="http://schemas.microsoft.com/office/powerpoint/2010/main" val="14055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background image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655682"/>
          </a:xfrm>
        </p:spPr>
      </p:pic>
    </p:spTree>
    <p:extLst>
      <p:ext uri="{BB962C8B-B14F-4D97-AF65-F5344CB8AC3E}">
        <p14:creationId xmlns:p14="http://schemas.microsoft.com/office/powerpoint/2010/main" val="3241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911F1-9007-4B01-A82D-170DDF0E8679}"/>
</file>

<file path=customXml/itemProps2.xml><?xml version="1.0" encoding="utf-8"?>
<ds:datastoreItem xmlns:ds="http://schemas.openxmlformats.org/officeDocument/2006/customXml" ds:itemID="{109084FA-5FFA-4C10-B9E2-7A3385CD1501}"/>
</file>

<file path=customXml/itemProps3.xml><?xml version="1.0" encoding="utf-8"?>
<ds:datastoreItem xmlns:ds="http://schemas.openxmlformats.org/officeDocument/2006/customXml" ds:itemID="{048480CA-28DE-4265-8E02-37161C937E61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 3 </vt:lpstr>
      <vt:lpstr>PowerPoint Presentation</vt:lpstr>
      <vt:lpstr>PowerPoint Presentation</vt:lpstr>
      <vt:lpstr>vlink syntax</vt:lpstr>
      <vt:lpstr> Changing link colors with link attributes of the &lt;body&gt; tag </vt:lpstr>
      <vt:lpstr>PowerPoint Presentation</vt:lpstr>
      <vt:lpstr>HTML &lt;body&gt; background Attribute</vt:lpstr>
      <vt:lpstr>PowerPoint Presentation</vt:lpstr>
      <vt:lpstr>Demo of background image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</dc:title>
  <dc:creator>Geetha Unnikrishnan</dc:creator>
  <cp:lastModifiedBy>Geetha Unnikrishnan</cp:lastModifiedBy>
  <cp:revision>17</cp:revision>
  <dcterms:created xsi:type="dcterms:W3CDTF">2019-07-09T06:47:29Z</dcterms:created>
  <dcterms:modified xsi:type="dcterms:W3CDTF">2019-07-10T10:42:54Z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