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8BCCB2C-BDFA-4667-AF00-E3EEBECE11A0}" type="datetimeFigureOut">
              <a:rPr lang="en-IN" smtClean="0"/>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2A7BE-531D-44E9-962E-AFDE24678DE0}" type="slidenum">
              <a:rPr lang="en-IN" smtClean="0"/>
              <a:t>‹#›</a:t>
            </a:fld>
            <a:endParaRPr lang="en-IN"/>
          </a:p>
        </p:txBody>
      </p:sp>
    </p:spTree>
    <p:extLst>
      <p:ext uri="{BB962C8B-B14F-4D97-AF65-F5344CB8AC3E}">
        <p14:creationId xmlns:p14="http://schemas.microsoft.com/office/powerpoint/2010/main" val="210312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BCCB2C-BDFA-4667-AF00-E3EEBECE11A0}" type="datetimeFigureOut">
              <a:rPr lang="en-IN" smtClean="0"/>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2A7BE-531D-44E9-962E-AFDE24678DE0}" type="slidenum">
              <a:rPr lang="en-IN" smtClean="0"/>
              <a:t>‹#›</a:t>
            </a:fld>
            <a:endParaRPr lang="en-IN"/>
          </a:p>
        </p:txBody>
      </p:sp>
    </p:spTree>
    <p:extLst>
      <p:ext uri="{BB962C8B-B14F-4D97-AF65-F5344CB8AC3E}">
        <p14:creationId xmlns:p14="http://schemas.microsoft.com/office/powerpoint/2010/main" val="3314321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BCCB2C-BDFA-4667-AF00-E3EEBECE11A0}" type="datetimeFigureOut">
              <a:rPr lang="en-IN" smtClean="0"/>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2A7BE-531D-44E9-962E-AFDE24678DE0}" type="slidenum">
              <a:rPr lang="en-IN" smtClean="0"/>
              <a:t>‹#›</a:t>
            </a:fld>
            <a:endParaRPr lang="en-IN"/>
          </a:p>
        </p:txBody>
      </p:sp>
    </p:spTree>
    <p:extLst>
      <p:ext uri="{BB962C8B-B14F-4D97-AF65-F5344CB8AC3E}">
        <p14:creationId xmlns:p14="http://schemas.microsoft.com/office/powerpoint/2010/main" val="178398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BCCB2C-BDFA-4667-AF00-E3EEBECE11A0}" type="datetimeFigureOut">
              <a:rPr lang="en-IN" smtClean="0"/>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2A7BE-531D-44E9-962E-AFDE24678DE0}" type="slidenum">
              <a:rPr lang="en-IN" smtClean="0"/>
              <a:t>‹#›</a:t>
            </a:fld>
            <a:endParaRPr lang="en-IN"/>
          </a:p>
        </p:txBody>
      </p:sp>
    </p:spTree>
    <p:extLst>
      <p:ext uri="{BB962C8B-B14F-4D97-AF65-F5344CB8AC3E}">
        <p14:creationId xmlns:p14="http://schemas.microsoft.com/office/powerpoint/2010/main" val="357625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BCCB2C-BDFA-4667-AF00-E3EEBECE11A0}" type="datetimeFigureOut">
              <a:rPr lang="en-IN" smtClean="0"/>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2A7BE-531D-44E9-962E-AFDE24678DE0}" type="slidenum">
              <a:rPr lang="en-IN" smtClean="0"/>
              <a:t>‹#›</a:t>
            </a:fld>
            <a:endParaRPr lang="en-IN"/>
          </a:p>
        </p:txBody>
      </p:sp>
    </p:spTree>
    <p:extLst>
      <p:ext uri="{BB962C8B-B14F-4D97-AF65-F5344CB8AC3E}">
        <p14:creationId xmlns:p14="http://schemas.microsoft.com/office/powerpoint/2010/main" val="299150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8BCCB2C-BDFA-4667-AF00-E3EEBECE11A0}" type="datetimeFigureOut">
              <a:rPr lang="en-IN" smtClean="0"/>
              <a:t>07-11-2019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F2A7BE-531D-44E9-962E-AFDE24678DE0}" type="slidenum">
              <a:rPr lang="en-IN" smtClean="0"/>
              <a:t>‹#›</a:t>
            </a:fld>
            <a:endParaRPr lang="en-IN"/>
          </a:p>
        </p:txBody>
      </p:sp>
    </p:spTree>
    <p:extLst>
      <p:ext uri="{BB962C8B-B14F-4D97-AF65-F5344CB8AC3E}">
        <p14:creationId xmlns:p14="http://schemas.microsoft.com/office/powerpoint/2010/main" val="65463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8BCCB2C-BDFA-4667-AF00-E3EEBECE11A0}" type="datetimeFigureOut">
              <a:rPr lang="en-IN" smtClean="0"/>
              <a:t>07-11-2019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F2A7BE-531D-44E9-962E-AFDE24678DE0}" type="slidenum">
              <a:rPr lang="en-IN" smtClean="0"/>
              <a:t>‹#›</a:t>
            </a:fld>
            <a:endParaRPr lang="en-IN"/>
          </a:p>
        </p:txBody>
      </p:sp>
    </p:spTree>
    <p:extLst>
      <p:ext uri="{BB962C8B-B14F-4D97-AF65-F5344CB8AC3E}">
        <p14:creationId xmlns:p14="http://schemas.microsoft.com/office/powerpoint/2010/main" val="3195181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8BCCB2C-BDFA-4667-AF00-E3EEBECE11A0}" type="datetimeFigureOut">
              <a:rPr lang="en-IN" smtClean="0"/>
              <a:t>07-11-2019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F2A7BE-531D-44E9-962E-AFDE24678DE0}" type="slidenum">
              <a:rPr lang="en-IN" smtClean="0"/>
              <a:t>‹#›</a:t>
            </a:fld>
            <a:endParaRPr lang="en-IN"/>
          </a:p>
        </p:txBody>
      </p:sp>
    </p:spTree>
    <p:extLst>
      <p:ext uri="{BB962C8B-B14F-4D97-AF65-F5344CB8AC3E}">
        <p14:creationId xmlns:p14="http://schemas.microsoft.com/office/powerpoint/2010/main" val="163284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CCB2C-BDFA-4667-AF00-E3EEBECE11A0}" type="datetimeFigureOut">
              <a:rPr lang="en-IN" smtClean="0"/>
              <a:t>07-11-2019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F2A7BE-531D-44E9-962E-AFDE24678DE0}" type="slidenum">
              <a:rPr lang="en-IN" smtClean="0"/>
              <a:t>‹#›</a:t>
            </a:fld>
            <a:endParaRPr lang="en-IN"/>
          </a:p>
        </p:txBody>
      </p:sp>
    </p:spTree>
    <p:extLst>
      <p:ext uri="{BB962C8B-B14F-4D97-AF65-F5344CB8AC3E}">
        <p14:creationId xmlns:p14="http://schemas.microsoft.com/office/powerpoint/2010/main" val="2308911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BCCB2C-BDFA-4667-AF00-E3EEBECE11A0}" type="datetimeFigureOut">
              <a:rPr lang="en-IN" smtClean="0"/>
              <a:t>07-11-2019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F2A7BE-531D-44E9-962E-AFDE24678DE0}" type="slidenum">
              <a:rPr lang="en-IN" smtClean="0"/>
              <a:t>‹#›</a:t>
            </a:fld>
            <a:endParaRPr lang="en-IN"/>
          </a:p>
        </p:txBody>
      </p:sp>
    </p:spTree>
    <p:extLst>
      <p:ext uri="{BB962C8B-B14F-4D97-AF65-F5344CB8AC3E}">
        <p14:creationId xmlns:p14="http://schemas.microsoft.com/office/powerpoint/2010/main" val="264021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BCCB2C-BDFA-4667-AF00-E3EEBECE11A0}" type="datetimeFigureOut">
              <a:rPr lang="en-IN" smtClean="0"/>
              <a:t>07-11-2019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F2A7BE-531D-44E9-962E-AFDE24678DE0}" type="slidenum">
              <a:rPr lang="en-IN" smtClean="0"/>
              <a:t>‹#›</a:t>
            </a:fld>
            <a:endParaRPr lang="en-IN"/>
          </a:p>
        </p:txBody>
      </p:sp>
    </p:spTree>
    <p:extLst>
      <p:ext uri="{BB962C8B-B14F-4D97-AF65-F5344CB8AC3E}">
        <p14:creationId xmlns:p14="http://schemas.microsoft.com/office/powerpoint/2010/main" val="2904534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CCB2C-BDFA-4667-AF00-E3EEBECE11A0}" type="datetimeFigureOut">
              <a:rPr lang="en-IN" smtClean="0"/>
              <a:t>07-11-2019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2A7BE-531D-44E9-962E-AFDE24678DE0}" type="slidenum">
              <a:rPr lang="en-IN" smtClean="0"/>
              <a:t>‹#›</a:t>
            </a:fld>
            <a:endParaRPr lang="en-IN"/>
          </a:p>
        </p:txBody>
      </p:sp>
    </p:spTree>
    <p:extLst>
      <p:ext uri="{BB962C8B-B14F-4D97-AF65-F5344CB8AC3E}">
        <p14:creationId xmlns:p14="http://schemas.microsoft.com/office/powerpoint/2010/main" val="2629671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CSS properties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2632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stretch>
            <a:fillRect/>
          </a:stretch>
        </p:blipFill>
        <p:spPr>
          <a:xfrm>
            <a:off x="1074573" y="2007905"/>
            <a:ext cx="2808905" cy="3979238"/>
          </a:xfrm>
          <a:prstGeom prst="rect">
            <a:avLst/>
          </a:prstGeom>
        </p:spPr>
      </p:pic>
      <p:pic>
        <p:nvPicPr>
          <p:cNvPr id="5" name="Picture 4"/>
          <p:cNvPicPr>
            <a:picLocks noChangeAspect="1"/>
          </p:cNvPicPr>
          <p:nvPr/>
        </p:nvPicPr>
        <p:blipFill>
          <a:blip r:embed="rId3"/>
          <a:stretch>
            <a:fillRect/>
          </a:stretch>
        </p:blipFill>
        <p:spPr>
          <a:xfrm>
            <a:off x="3883479" y="1787978"/>
            <a:ext cx="3181350" cy="4297136"/>
          </a:xfrm>
          <a:prstGeom prst="rect">
            <a:avLst/>
          </a:prstGeom>
        </p:spPr>
      </p:pic>
      <p:pic>
        <p:nvPicPr>
          <p:cNvPr id="7" name="Picture 6"/>
          <p:cNvPicPr>
            <a:picLocks noChangeAspect="1"/>
          </p:cNvPicPr>
          <p:nvPr/>
        </p:nvPicPr>
        <p:blipFill>
          <a:blip r:embed="rId4"/>
          <a:stretch>
            <a:fillRect/>
          </a:stretch>
        </p:blipFill>
        <p:spPr>
          <a:xfrm>
            <a:off x="7258730" y="1826079"/>
            <a:ext cx="2854099" cy="4161064"/>
          </a:xfrm>
          <a:prstGeom prst="rect">
            <a:avLst/>
          </a:prstGeom>
        </p:spPr>
      </p:pic>
      <p:sp>
        <p:nvSpPr>
          <p:cNvPr id="8" name="TextBox 7"/>
          <p:cNvSpPr txBox="1"/>
          <p:nvPr/>
        </p:nvSpPr>
        <p:spPr>
          <a:xfrm>
            <a:off x="1687286" y="468086"/>
            <a:ext cx="5138057" cy="369332"/>
          </a:xfrm>
          <a:prstGeom prst="rect">
            <a:avLst/>
          </a:prstGeom>
          <a:noFill/>
        </p:spPr>
        <p:txBody>
          <a:bodyPr wrap="square" rtlCol="0">
            <a:spAutoFit/>
          </a:bodyPr>
          <a:lstStyle/>
          <a:p>
            <a:r>
              <a:rPr lang="en-IN" dirty="0" smtClean="0"/>
              <a:t>3 Examples</a:t>
            </a:r>
            <a:endParaRPr lang="en-IN" dirty="0"/>
          </a:p>
        </p:txBody>
      </p:sp>
    </p:spTree>
    <p:extLst>
      <p:ext uri="{BB962C8B-B14F-4D97-AF65-F5344CB8AC3E}">
        <p14:creationId xmlns:p14="http://schemas.microsoft.com/office/powerpoint/2010/main" val="3325435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Background</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CSS background property is used to define the background effects on element. </a:t>
            </a:r>
          </a:p>
        </p:txBody>
      </p:sp>
    </p:spTree>
    <p:extLst>
      <p:ext uri="{BB962C8B-B14F-4D97-AF65-F5344CB8AC3E}">
        <p14:creationId xmlns:p14="http://schemas.microsoft.com/office/powerpoint/2010/main" val="2010660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1"/>
            <a:ext cx="10515600" cy="1462088"/>
          </a:xfrm>
        </p:spPr>
        <p:txBody>
          <a:bodyPr>
            <a:normAutofit fontScale="90000"/>
          </a:bodyPr>
          <a:lstStyle/>
          <a:p>
            <a:r>
              <a:rPr lang="en-IN" dirty="0" smtClean="0"/>
              <a:t>There are 5 CSS background properties that affects the HTML elements:</a:t>
            </a:r>
            <a:br>
              <a:rPr lang="en-IN" dirty="0" smtClean="0"/>
            </a:b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IN" dirty="0" smtClean="0"/>
              <a:t>background-</a:t>
            </a:r>
            <a:r>
              <a:rPr lang="en-IN" dirty="0" err="1" smtClean="0"/>
              <a:t>color</a:t>
            </a:r>
            <a:endParaRPr lang="en-IN" dirty="0" smtClean="0"/>
          </a:p>
          <a:p>
            <a:pPr marL="514350" indent="-514350">
              <a:buFont typeface="+mj-lt"/>
              <a:buAutoNum type="arabicPeriod"/>
            </a:pPr>
            <a:r>
              <a:rPr lang="en-IN" dirty="0" smtClean="0"/>
              <a:t>background-image</a:t>
            </a:r>
          </a:p>
          <a:p>
            <a:pPr marL="514350" indent="-514350">
              <a:buFont typeface="+mj-lt"/>
              <a:buAutoNum type="arabicPeriod"/>
            </a:pPr>
            <a:r>
              <a:rPr lang="en-IN" dirty="0" smtClean="0"/>
              <a:t>background-repeat </a:t>
            </a:r>
          </a:p>
          <a:p>
            <a:pPr marL="514350" indent="-514350">
              <a:buFont typeface="+mj-lt"/>
              <a:buAutoNum type="arabicPeriod"/>
            </a:pPr>
            <a:r>
              <a:rPr lang="en-IN" dirty="0" smtClean="0"/>
              <a:t>background-attachment</a:t>
            </a:r>
          </a:p>
          <a:p>
            <a:pPr marL="514350" indent="-514350">
              <a:buFont typeface="+mj-lt"/>
              <a:buAutoNum type="arabicPeriod"/>
            </a:pPr>
            <a:r>
              <a:rPr lang="en-IN" dirty="0" smtClean="0"/>
              <a:t>background-position</a:t>
            </a:r>
          </a:p>
          <a:p>
            <a:endParaRPr lang="en-IN" dirty="0"/>
          </a:p>
        </p:txBody>
      </p:sp>
    </p:spTree>
    <p:extLst>
      <p:ext uri="{BB962C8B-B14F-4D97-AF65-F5344CB8AC3E}">
        <p14:creationId xmlns:p14="http://schemas.microsoft.com/office/powerpoint/2010/main" val="3579282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background-repeat </a:t>
            </a:r>
            <a:br>
              <a:rPr lang="en-IN" dirty="0" smtClean="0"/>
            </a:br>
            <a:endParaRPr lang="en-IN" dirty="0"/>
          </a:p>
        </p:txBody>
      </p:sp>
      <p:sp>
        <p:nvSpPr>
          <p:cNvPr id="3" name="Content Placeholder 2"/>
          <p:cNvSpPr>
            <a:spLocks noGrp="1"/>
          </p:cNvSpPr>
          <p:nvPr>
            <p:ph idx="1"/>
          </p:nvPr>
        </p:nvSpPr>
        <p:spPr/>
        <p:txBody>
          <a:bodyPr/>
          <a:lstStyle/>
          <a:p>
            <a:r>
              <a:rPr lang="en-IN" dirty="0" smtClean="0"/>
              <a:t>By default, the background-image property repeats the background image horizontally and vertically. </a:t>
            </a:r>
          </a:p>
          <a:p>
            <a:r>
              <a:rPr lang="en-IN" dirty="0" smtClean="0"/>
              <a:t>background-repeat: repeat-x;</a:t>
            </a:r>
          </a:p>
          <a:p>
            <a:r>
              <a:rPr lang="en-IN" b="1" dirty="0"/>
              <a:t>background-repeat: repeat-y;</a:t>
            </a:r>
            <a:endParaRPr lang="en-IN" dirty="0"/>
          </a:p>
        </p:txBody>
      </p:sp>
    </p:spTree>
    <p:extLst>
      <p:ext uri="{BB962C8B-B14F-4D97-AF65-F5344CB8AC3E}">
        <p14:creationId xmlns:p14="http://schemas.microsoft.com/office/powerpoint/2010/main" val="3101037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background-attachment</a:t>
            </a:r>
            <a:br>
              <a:rPr lang="en-IN" dirty="0" smtClean="0"/>
            </a:br>
            <a:endParaRPr lang="en-IN" dirty="0"/>
          </a:p>
        </p:txBody>
      </p:sp>
      <p:sp>
        <p:nvSpPr>
          <p:cNvPr id="3" name="Content Placeholder 2"/>
          <p:cNvSpPr>
            <a:spLocks noGrp="1"/>
          </p:cNvSpPr>
          <p:nvPr>
            <p:ph idx="1"/>
          </p:nvPr>
        </p:nvSpPr>
        <p:spPr/>
        <p:txBody>
          <a:bodyPr/>
          <a:lstStyle/>
          <a:p>
            <a:r>
              <a:rPr lang="en-IN" dirty="0" smtClean="0"/>
              <a:t>The background-attachment property is used to specify if the background image is fixed or scroll with the rest of the page in browser window. If you set fixed the background image then the image will not move during scrolling in the browser.</a:t>
            </a:r>
            <a:endParaRPr lang="en-IN" dirty="0"/>
          </a:p>
        </p:txBody>
      </p:sp>
    </p:spTree>
    <p:extLst>
      <p:ext uri="{BB962C8B-B14F-4D97-AF65-F5344CB8AC3E}">
        <p14:creationId xmlns:p14="http://schemas.microsoft.com/office/powerpoint/2010/main" val="3653840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background-position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background-position property is used to define the initial position of the background image. By default, the background image is placed on the top-left of the webpage.</a:t>
            </a:r>
          </a:p>
          <a:p>
            <a:endParaRPr lang="en-IN" dirty="0" smtClean="0"/>
          </a:p>
          <a:p>
            <a:r>
              <a:rPr lang="en-IN" dirty="0" smtClean="0"/>
              <a:t>We can set the following positions:</a:t>
            </a:r>
          </a:p>
          <a:p>
            <a:r>
              <a:rPr lang="en-IN" dirty="0" err="1" smtClean="0"/>
              <a:t>center</a:t>
            </a:r>
            <a:endParaRPr lang="en-IN" dirty="0" smtClean="0"/>
          </a:p>
          <a:p>
            <a:r>
              <a:rPr lang="en-IN" dirty="0" smtClean="0"/>
              <a:t>top</a:t>
            </a:r>
          </a:p>
          <a:p>
            <a:r>
              <a:rPr lang="en-IN" dirty="0" smtClean="0"/>
              <a:t>bottom</a:t>
            </a:r>
          </a:p>
          <a:p>
            <a:r>
              <a:rPr lang="en-IN" dirty="0" smtClean="0"/>
              <a:t>left</a:t>
            </a:r>
          </a:p>
          <a:p>
            <a:r>
              <a:rPr lang="en-IN" dirty="0" smtClean="0"/>
              <a:t>right</a:t>
            </a:r>
            <a:endParaRPr lang="en-IN" dirty="0"/>
          </a:p>
        </p:txBody>
      </p:sp>
    </p:spTree>
    <p:extLst>
      <p:ext uri="{BB962C8B-B14F-4D97-AF65-F5344CB8AC3E}">
        <p14:creationId xmlns:p14="http://schemas.microsoft.com/office/powerpoint/2010/main" val="196582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402771" y="365125"/>
            <a:ext cx="9786258" cy="6003018"/>
          </a:xfrm>
          <a:prstGeom prst="rect">
            <a:avLst/>
          </a:prstGeom>
        </p:spPr>
      </p:pic>
    </p:spTree>
    <p:extLst>
      <p:ext uri="{BB962C8B-B14F-4D97-AF65-F5344CB8AC3E}">
        <p14:creationId xmlns:p14="http://schemas.microsoft.com/office/powerpoint/2010/main" val="1230625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511628"/>
            <a:ext cx="10145486" cy="5306491"/>
          </a:xfrm>
          <a:prstGeom prst="rect">
            <a:avLst/>
          </a:prstGeom>
        </p:spPr>
      </p:pic>
    </p:spTree>
    <p:extLst>
      <p:ext uri="{BB962C8B-B14F-4D97-AF65-F5344CB8AC3E}">
        <p14:creationId xmlns:p14="http://schemas.microsoft.com/office/powerpoint/2010/main" val="1708437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Style sheet Properties</a:t>
            </a:r>
            <a:endParaRPr lang="en-IN" dirty="0"/>
          </a:p>
        </p:txBody>
      </p:sp>
      <p:sp>
        <p:nvSpPr>
          <p:cNvPr id="3" name="Content Placeholder 2"/>
          <p:cNvSpPr>
            <a:spLocks noGrp="1"/>
          </p:cNvSpPr>
          <p:nvPr>
            <p:ph idx="1"/>
          </p:nvPr>
        </p:nvSpPr>
        <p:spPr/>
        <p:txBody>
          <a:bodyPr/>
          <a:lstStyle/>
          <a:p>
            <a:r>
              <a:rPr lang="en-IN" dirty="0" smtClean="0"/>
              <a:t>Font</a:t>
            </a:r>
          </a:p>
          <a:p>
            <a:r>
              <a:rPr lang="en-IN" dirty="0" smtClean="0"/>
              <a:t>Text </a:t>
            </a:r>
          </a:p>
          <a:p>
            <a:r>
              <a:rPr lang="en-IN" dirty="0" smtClean="0"/>
              <a:t>Box</a:t>
            </a:r>
          </a:p>
          <a:p>
            <a:r>
              <a:rPr lang="en-IN" dirty="0" err="1" smtClean="0"/>
              <a:t>Color</a:t>
            </a:r>
            <a:r>
              <a:rPr lang="en-IN" dirty="0" smtClean="0"/>
              <a:t> </a:t>
            </a:r>
          </a:p>
          <a:p>
            <a:r>
              <a:rPr lang="en-IN" dirty="0" smtClean="0"/>
              <a:t>Background </a:t>
            </a:r>
            <a:endParaRPr lang="en-IN" dirty="0"/>
          </a:p>
        </p:txBody>
      </p:sp>
    </p:spTree>
    <p:extLst>
      <p:ext uri="{BB962C8B-B14F-4D97-AF65-F5344CB8AC3E}">
        <p14:creationId xmlns:p14="http://schemas.microsoft.com/office/powerpoint/2010/main" val="2929837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CSS Box Model</a:t>
            </a:r>
            <a:endParaRPr lang="en-IN" dirty="0"/>
          </a:p>
        </p:txBody>
      </p:sp>
      <p:sp>
        <p:nvSpPr>
          <p:cNvPr id="3" name="Content Placeholder 2"/>
          <p:cNvSpPr>
            <a:spLocks noGrp="1"/>
          </p:cNvSpPr>
          <p:nvPr>
            <p:ph idx="1"/>
          </p:nvPr>
        </p:nvSpPr>
        <p:spPr/>
        <p:txBody>
          <a:bodyPr/>
          <a:lstStyle/>
          <a:p>
            <a:r>
              <a:rPr lang="en-IN" dirty="0" smtClean="0"/>
              <a:t>The </a:t>
            </a:r>
            <a:r>
              <a:rPr lang="en-IN" dirty="0"/>
              <a:t>CSS box model is essentially a box that wraps around every HTML element. It consists of: margins, borders, padding, and the actual content. </a:t>
            </a:r>
            <a:br>
              <a:rPr lang="en-IN" dirty="0"/>
            </a:br>
            <a:endParaRPr lang="en-IN" dirty="0"/>
          </a:p>
        </p:txBody>
      </p:sp>
    </p:spTree>
    <p:extLst>
      <p:ext uri="{BB962C8B-B14F-4D97-AF65-F5344CB8AC3E}">
        <p14:creationId xmlns:p14="http://schemas.microsoft.com/office/powerpoint/2010/main" val="535506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box model</a:t>
            </a:r>
            <a:br>
              <a:rPr lang="en-IN"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858" y="1690687"/>
            <a:ext cx="5116285" cy="4198483"/>
          </a:xfrm>
        </p:spPr>
      </p:pic>
      <p:sp>
        <p:nvSpPr>
          <p:cNvPr id="5" name="Rectangle 4"/>
          <p:cNvSpPr/>
          <p:nvPr/>
        </p:nvSpPr>
        <p:spPr>
          <a:xfrm>
            <a:off x="7271657" y="1589038"/>
            <a:ext cx="3918857" cy="4247317"/>
          </a:xfrm>
          <a:prstGeom prst="rect">
            <a:avLst/>
          </a:prstGeom>
        </p:spPr>
        <p:txBody>
          <a:bodyPr wrap="square">
            <a:spAutoFit/>
          </a:bodyPr>
          <a:lstStyle/>
          <a:p>
            <a:pPr>
              <a:buFont typeface="Arial" panose="020B0604020202020204" pitchFamily="34" charset="0"/>
              <a:buChar char="•"/>
            </a:pPr>
            <a:r>
              <a:rPr lang="en-IN" b="1" i="0" dirty="0" smtClean="0">
                <a:solidFill>
                  <a:srgbClr val="000000"/>
                </a:solidFill>
                <a:effectLst/>
                <a:latin typeface="Verdana" panose="020B0604030504040204" pitchFamily="34" charset="0"/>
              </a:rPr>
              <a:t>Content</a:t>
            </a:r>
            <a:r>
              <a:rPr lang="en-IN" b="0" i="0" dirty="0" smtClean="0">
                <a:solidFill>
                  <a:srgbClr val="000000"/>
                </a:solidFill>
                <a:effectLst/>
                <a:latin typeface="Verdana" panose="020B0604030504040204" pitchFamily="34" charset="0"/>
              </a:rPr>
              <a:t> - The content of the box, where text and images appear</a:t>
            </a:r>
          </a:p>
          <a:p>
            <a:pPr>
              <a:buFont typeface="Arial" panose="020B0604020202020204" pitchFamily="34" charset="0"/>
              <a:buChar char="•"/>
            </a:pPr>
            <a:endParaRPr lang="en-IN" b="0" i="0" dirty="0" smtClean="0">
              <a:solidFill>
                <a:srgbClr val="000000"/>
              </a:solidFill>
              <a:effectLst/>
              <a:latin typeface="Verdana" panose="020B0604030504040204" pitchFamily="34" charset="0"/>
            </a:endParaRPr>
          </a:p>
          <a:p>
            <a:pPr>
              <a:buFont typeface="Arial" panose="020B0604020202020204" pitchFamily="34" charset="0"/>
              <a:buChar char="•"/>
            </a:pPr>
            <a:r>
              <a:rPr lang="en-IN" b="1" i="0" dirty="0" smtClean="0">
                <a:solidFill>
                  <a:srgbClr val="000000"/>
                </a:solidFill>
                <a:effectLst/>
                <a:latin typeface="Verdana" panose="020B0604030504040204" pitchFamily="34" charset="0"/>
              </a:rPr>
              <a:t>Padding</a:t>
            </a:r>
            <a:r>
              <a:rPr lang="en-IN" b="0" i="0" dirty="0" smtClean="0">
                <a:solidFill>
                  <a:srgbClr val="000000"/>
                </a:solidFill>
                <a:effectLst/>
                <a:latin typeface="Verdana" panose="020B0604030504040204" pitchFamily="34" charset="0"/>
              </a:rPr>
              <a:t> - Clears an area around the content. The padding is transparent</a:t>
            </a:r>
          </a:p>
          <a:p>
            <a:pPr>
              <a:buFont typeface="Arial" panose="020B0604020202020204" pitchFamily="34" charset="0"/>
              <a:buChar char="•"/>
            </a:pPr>
            <a:endParaRPr lang="en-IN" b="0" i="0" dirty="0" smtClean="0">
              <a:solidFill>
                <a:srgbClr val="000000"/>
              </a:solidFill>
              <a:effectLst/>
              <a:latin typeface="Verdana" panose="020B0604030504040204" pitchFamily="34" charset="0"/>
            </a:endParaRPr>
          </a:p>
          <a:p>
            <a:pPr>
              <a:buFont typeface="Arial" panose="020B0604020202020204" pitchFamily="34" charset="0"/>
              <a:buChar char="•"/>
            </a:pPr>
            <a:r>
              <a:rPr lang="en-IN" b="1" i="0" dirty="0" smtClean="0">
                <a:solidFill>
                  <a:srgbClr val="000000"/>
                </a:solidFill>
                <a:effectLst/>
                <a:latin typeface="Verdana" panose="020B0604030504040204" pitchFamily="34" charset="0"/>
              </a:rPr>
              <a:t>Border</a:t>
            </a:r>
            <a:r>
              <a:rPr lang="en-IN" b="0" i="0" dirty="0" smtClean="0">
                <a:solidFill>
                  <a:srgbClr val="000000"/>
                </a:solidFill>
                <a:effectLst/>
                <a:latin typeface="Verdana" panose="020B0604030504040204" pitchFamily="34" charset="0"/>
              </a:rPr>
              <a:t> - A border that goes around the padding and content</a:t>
            </a:r>
          </a:p>
          <a:p>
            <a:pPr>
              <a:buFont typeface="Arial" panose="020B0604020202020204" pitchFamily="34" charset="0"/>
              <a:buChar char="•"/>
            </a:pPr>
            <a:endParaRPr lang="en-IN" dirty="0">
              <a:solidFill>
                <a:srgbClr val="000000"/>
              </a:solidFill>
              <a:latin typeface="Verdana" panose="020B0604030504040204" pitchFamily="34" charset="0"/>
            </a:endParaRPr>
          </a:p>
          <a:p>
            <a:pPr>
              <a:buFont typeface="Arial" panose="020B0604020202020204" pitchFamily="34" charset="0"/>
              <a:buChar char="•"/>
            </a:pPr>
            <a:endParaRPr lang="en-IN" b="0" i="0" dirty="0" smtClean="0">
              <a:solidFill>
                <a:srgbClr val="000000"/>
              </a:solidFill>
              <a:effectLst/>
              <a:latin typeface="Verdana" panose="020B0604030504040204" pitchFamily="34" charset="0"/>
            </a:endParaRPr>
          </a:p>
          <a:p>
            <a:pPr>
              <a:buFont typeface="Arial" panose="020B0604020202020204" pitchFamily="34" charset="0"/>
              <a:buChar char="•"/>
            </a:pPr>
            <a:r>
              <a:rPr lang="en-IN" b="1" i="0" dirty="0" smtClean="0">
                <a:solidFill>
                  <a:srgbClr val="000000"/>
                </a:solidFill>
                <a:effectLst/>
                <a:latin typeface="Verdana" panose="020B0604030504040204" pitchFamily="34" charset="0"/>
              </a:rPr>
              <a:t>Margin</a:t>
            </a:r>
            <a:r>
              <a:rPr lang="en-IN" b="0" i="0" dirty="0" smtClean="0">
                <a:solidFill>
                  <a:srgbClr val="000000"/>
                </a:solidFill>
                <a:effectLst/>
                <a:latin typeface="Verdana" panose="020B0604030504040204" pitchFamily="34" charset="0"/>
              </a:rPr>
              <a:t> - Clears an area outside the border. The margin is transparent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373053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057" y="365125"/>
            <a:ext cx="10787743" cy="5981245"/>
          </a:xfrm>
        </p:spPr>
      </p:pic>
    </p:spTree>
    <p:extLst>
      <p:ext uri="{BB962C8B-B14F-4D97-AF65-F5344CB8AC3E}">
        <p14:creationId xmlns:p14="http://schemas.microsoft.com/office/powerpoint/2010/main" val="252243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979714" y="190953"/>
            <a:ext cx="10472057" cy="5611131"/>
          </a:xfrm>
          <a:prstGeom prst="rect">
            <a:avLst/>
          </a:prstGeom>
        </p:spPr>
      </p:pic>
    </p:spTree>
    <p:extLst>
      <p:ext uri="{BB962C8B-B14F-4D97-AF65-F5344CB8AC3E}">
        <p14:creationId xmlns:p14="http://schemas.microsoft.com/office/powerpoint/2010/main" val="2073396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a:t>
            </a:r>
            <a:r>
              <a:rPr lang="en-IN" dirty="0" err="1" smtClean="0"/>
              <a:t>color</a:t>
            </a:r>
            <a:r>
              <a:rPr lang="en-IN" dirty="0" smtClean="0"/>
              <a:t> property</a:t>
            </a:r>
            <a:endParaRPr lang="en-IN" dirty="0"/>
          </a:p>
        </p:txBody>
      </p:sp>
      <p:sp>
        <p:nvSpPr>
          <p:cNvPr id="3" name="Content Placeholder 2"/>
          <p:cNvSpPr>
            <a:spLocks noGrp="1"/>
          </p:cNvSpPr>
          <p:nvPr>
            <p:ph idx="1"/>
          </p:nvPr>
        </p:nvSpPr>
        <p:spPr/>
        <p:txBody>
          <a:bodyPr/>
          <a:lstStyle/>
          <a:p>
            <a:r>
              <a:rPr lang="en-IN" dirty="0" smtClean="0"/>
              <a:t>The CSS </a:t>
            </a:r>
            <a:r>
              <a:rPr lang="en-IN" dirty="0" err="1" smtClean="0"/>
              <a:t>color</a:t>
            </a:r>
            <a:r>
              <a:rPr lang="en-IN" dirty="0" smtClean="0"/>
              <a:t> property defines the foreground </a:t>
            </a:r>
            <a:r>
              <a:rPr lang="en-IN" dirty="0" err="1" smtClean="0"/>
              <a:t>color</a:t>
            </a:r>
            <a:r>
              <a:rPr lang="en-IN" dirty="0" smtClean="0"/>
              <a:t> of the text content for an element.</a:t>
            </a:r>
          </a:p>
          <a:p>
            <a:r>
              <a:rPr lang="en-IN" dirty="0" smtClean="0"/>
              <a:t>The syntax for the </a:t>
            </a:r>
            <a:r>
              <a:rPr lang="en-IN" dirty="0" err="1" smtClean="0"/>
              <a:t>color</a:t>
            </a:r>
            <a:r>
              <a:rPr lang="en-IN" dirty="0" smtClean="0"/>
              <a:t> CSS property is:</a:t>
            </a:r>
          </a:p>
          <a:p>
            <a:r>
              <a:rPr lang="en-IN" dirty="0" err="1" smtClean="0"/>
              <a:t>color</a:t>
            </a:r>
            <a:r>
              <a:rPr lang="en-IN" dirty="0" smtClean="0"/>
              <a:t>: value;</a:t>
            </a:r>
            <a:endParaRPr lang="en-IN" dirty="0"/>
          </a:p>
        </p:txBody>
      </p:sp>
    </p:spTree>
    <p:extLst>
      <p:ext uri="{BB962C8B-B14F-4D97-AF65-F5344CB8AC3E}">
        <p14:creationId xmlns:p14="http://schemas.microsoft.com/office/powerpoint/2010/main" val="4222629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850618"/>
          </a:xfrm>
        </p:spPr>
      </p:pic>
    </p:spTree>
    <p:extLst>
      <p:ext uri="{BB962C8B-B14F-4D97-AF65-F5344CB8AC3E}">
        <p14:creationId xmlns:p14="http://schemas.microsoft.com/office/powerpoint/2010/main" val="1104978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487" y="152400"/>
            <a:ext cx="10918370" cy="6024563"/>
          </a:xfrm>
        </p:spPr>
      </p:pic>
    </p:spTree>
    <p:extLst>
      <p:ext uri="{BB962C8B-B14F-4D97-AF65-F5344CB8AC3E}">
        <p14:creationId xmlns:p14="http://schemas.microsoft.com/office/powerpoint/2010/main" val="2208394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A7D8D456D1494EA3FFC99D59B89270" ma:contentTypeVersion="4" ma:contentTypeDescription="Create a new document." ma:contentTypeScope="" ma:versionID="40f1e12631f2f23332c475ef2c8837c2">
  <xsd:schema xmlns:xsd="http://www.w3.org/2001/XMLSchema" xmlns:xs="http://www.w3.org/2001/XMLSchema" xmlns:p="http://schemas.microsoft.com/office/2006/metadata/properties" xmlns:ns2="9a3dda21-7b4e-4b7e-9ea8-1ba161d8e5be" targetNamespace="http://schemas.microsoft.com/office/2006/metadata/properties" ma:root="true" ma:fieldsID="7a5657c85742d3992434204f3f1dbd6a" ns2:_="">
    <xsd:import namespace="9a3dda21-7b4e-4b7e-9ea8-1ba161d8e5b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3dda21-7b4e-4b7e-9ea8-1ba161d8e5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F4B17B-2904-4BD7-A107-F471433C4E0B}"/>
</file>

<file path=customXml/itemProps2.xml><?xml version="1.0" encoding="utf-8"?>
<ds:datastoreItem xmlns:ds="http://schemas.openxmlformats.org/officeDocument/2006/customXml" ds:itemID="{C6B1D69F-172E-4550-B2EA-856B8AC2520A}"/>
</file>

<file path=customXml/itemProps3.xml><?xml version="1.0" encoding="utf-8"?>
<ds:datastoreItem xmlns:ds="http://schemas.openxmlformats.org/officeDocument/2006/customXml" ds:itemID="{8684B3C7-1B8E-4452-B7DF-00493CB4941D}"/>
</file>

<file path=docProps/app.xml><?xml version="1.0" encoding="utf-8"?>
<Properties xmlns="http://schemas.openxmlformats.org/officeDocument/2006/extended-properties" xmlns:vt="http://schemas.openxmlformats.org/officeDocument/2006/docPropsVTypes">
  <TotalTime>122</TotalTime>
  <Words>228</Words>
  <Application>Microsoft Office PowerPoint</Application>
  <PresentationFormat>Widescreen</PresentationFormat>
  <Paragraphs>47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Verdana</vt:lpstr>
      <vt:lpstr>Office Theme</vt:lpstr>
      <vt:lpstr>CSS properties</vt:lpstr>
      <vt:lpstr>Style sheet Properties</vt:lpstr>
      <vt:lpstr>The CSS Box Model</vt:lpstr>
      <vt:lpstr>box model </vt:lpstr>
      <vt:lpstr>PowerPoint Presentation</vt:lpstr>
      <vt:lpstr>PowerPoint Presentation</vt:lpstr>
      <vt:lpstr>CSS: color property</vt:lpstr>
      <vt:lpstr>PowerPoint Presentation</vt:lpstr>
      <vt:lpstr>PowerPoint Presentation</vt:lpstr>
      <vt:lpstr> </vt:lpstr>
      <vt:lpstr>CSS Background </vt:lpstr>
      <vt:lpstr>There are 5 CSS background properties that affects the HTML elements: </vt:lpstr>
      <vt:lpstr>background-repeat  </vt:lpstr>
      <vt:lpstr>CSS background-attachment </vt:lpstr>
      <vt:lpstr>CSS background-position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Geetha Unnikrishnan</dc:creator>
  <cp:lastModifiedBy>Geetha Unnikrishnan</cp:lastModifiedBy>
  <cp:revision>39</cp:revision>
  <dcterms:created xsi:type="dcterms:W3CDTF">2019-11-06T07:09:38Z</dcterms:created>
  <dcterms:modified xsi:type="dcterms:W3CDTF">2019-11-07T08:54:36Z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0x010100F3A7D8D456D1494EA3FFC99D59B89270</vt:lpwstr>
  </property>
</Properties>
</file>