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2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99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F327-88FB-42E1-930B-EE6B110C10F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9C28-2FCF-4525-996A-77F8319A9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3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Decimal to </a:t>
            </a:r>
            <a:r>
              <a:rPr lang="en-IN" smtClean="0"/>
              <a:t>Binary Conversion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smtClean="0"/>
              <a:t>Geetha(FCS)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and Decimal Representation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8798" y="1984664"/>
          <a:ext cx="7408719" cy="3616035"/>
        </p:xfrm>
        <a:graphic>
          <a:graphicData uri="http://schemas.openxmlformats.org/drawingml/2006/table">
            <a:tbl>
              <a:tblPr/>
              <a:tblGrid>
                <a:gridCol w="823191"/>
                <a:gridCol w="823191"/>
                <a:gridCol w="823191"/>
                <a:gridCol w="823191"/>
                <a:gridCol w="823191"/>
                <a:gridCol w="823191"/>
                <a:gridCol w="823191"/>
                <a:gridCol w="823191"/>
                <a:gridCol w="823191"/>
              </a:tblGrid>
              <a:tr h="12053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MSB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Binary Digit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LSB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</a:tr>
              <a:tr h="1205345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8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7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6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5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4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3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345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256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128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64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32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414143"/>
                          </a:solidFill>
                          <a:effectLst/>
                        </a:rPr>
                        <a:t>16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8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2989"/>
            <a:ext cx="65" cy="72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8528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2109354"/>
          <a:ext cx="10515598" cy="2219600"/>
        </p:xfrm>
        <a:graphic>
          <a:graphicData uri="http://schemas.openxmlformats.org/drawingml/2006/table">
            <a:tbl>
              <a:tblPr/>
              <a:tblGrid>
                <a:gridCol w="4292082"/>
                <a:gridCol w="858416"/>
                <a:gridCol w="858416"/>
                <a:gridCol w="643812"/>
                <a:gridCol w="643812"/>
                <a:gridCol w="643812"/>
                <a:gridCol w="643812"/>
                <a:gridCol w="643812"/>
                <a:gridCol w="643812"/>
                <a:gridCol w="643812"/>
              </a:tblGrid>
              <a:tr h="110980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414143"/>
                          </a:solidFill>
                          <a:effectLst/>
                        </a:rPr>
                        <a:t>Decimal Digit Value</a:t>
                      </a:r>
                      <a:endParaRPr lang="en-IN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256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128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64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32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16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8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980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414143"/>
                          </a:solidFill>
                          <a:effectLst/>
                        </a:rPr>
                        <a:t>Binary Digit Value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strike="noStrike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strike="noStrike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strike="noStrike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strike="noStrike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strike="noStrike" dirty="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  <a:endParaRPr lang="en-IN" dirty="0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9091" y="4418784"/>
            <a:ext cx="9580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So for example, converting a Binary to Decimal number would be: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By adding together ALL the decimal number values from right to left at the positions that are represented by a “1” gives us:  (256) + (64) + (32) + (4) + (1) = </a:t>
            </a:r>
            <a:r>
              <a:rPr lang="en-IN" dirty="0" smtClean="0"/>
              <a:t>357(Base 10)</a:t>
            </a:r>
            <a:r>
              <a:rPr lang="en-IN" dirty="0"/>
              <a:t> or three hundred and fifty seven as a decimal number.</a:t>
            </a:r>
          </a:p>
        </p:txBody>
      </p:sp>
    </p:spTree>
    <p:extLst>
      <p:ext uri="{BB962C8B-B14F-4D97-AF65-F5344CB8AC3E}">
        <p14:creationId xmlns:p14="http://schemas.microsoft.com/office/powerpoint/2010/main" val="16981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r>
              <a:rPr lang="en-IN" dirty="0"/>
              <a:t> </a:t>
            </a:r>
            <a:r>
              <a:rPr lang="en-IN" sz="3200" dirty="0">
                <a:solidFill>
                  <a:srgbClr val="CC0099"/>
                </a:solidFill>
                <a:latin typeface="Arial Rounded MT Bold" panose="020F0704030504030204" pitchFamily="34" charset="0"/>
              </a:rPr>
              <a:t> Convert the decimal number 294</a:t>
            </a:r>
            <a:r>
              <a:rPr lang="en-IN" sz="3200" baseline="-25000" dirty="0">
                <a:solidFill>
                  <a:srgbClr val="CC0099"/>
                </a:solidFill>
                <a:latin typeface="Arial Rounded MT Bold" panose="020F0704030504030204" pitchFamily="34" charset="0"/>
              </a:rPr>
              <a:t>10</a:t>
            </a:r>
            <a:r>
              <a:rPr lang="en-IN" sz="3200" dirty="0">
                <a:solidFill>
                  <a:srgbClr val="CC0099"/>
                </a:solidFill>
                <a:latin typeface="Arial Rounded MT Bold" panose="020F0704030504030204" pitchFamily="34" charset="0"/>
              </a:rPr>
              <a:t> into its binary number equivalent.</a:t>
            </a:r>
          </a:p>
        </p:txBody>
      </p:sp>
    </p:spTree>
    <p:extLst>
      <p:ext uri="{BB962C8B-B14F-4D97-AF65-F5344CB8AC3E}">
        <p14:creationId xmlns:p14="http://schemas.microsoft.com/office/powerpoint/2010/main" val="41557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176644"/>
            <a:ext cx="10626436" cy="6681355"/>
          </a:xfrm>
        </p:spPr>
      </p:pic>
    </p:spTree>
    <p:extLst>
      <p:ext uri="{BB962C8B-B14F-4D97-AF65-F5344CB8AC3E}">
        <p14:creationId xmlns:p14="http://schemas.microsoft.com/office/powerpoint/2010/main" val="26820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C00CC"/>
                </a:solidFill>
              </a:rPr>
              <a:t>This divide-by-2 decimal to binary conversion technique gives the decimal number 29410 an equivalent of </a:t>
            </a:r>
            <a:endParaRPr lang="en-IN" dirty="0" smtClean="0">
              <a:solidFill>
                <a:srgbClr val="CC00CC"/>
              </a:solidFill>
            </a:endParaRPr>
          </a:p>
          <a:p>
            <a:r>
              <a:rPr lang="en-IN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1001001102</a:t>
            </a:r>
            <a:r>
              <a:rPr lang="en-IN" dirty="0" smtClean="0">
                <a:solidFill>
                  <a:srgbClr val="CC00CC"/>
                </a:solidFill>
              </a:rPr>
              <a:t> </a:t>
            </a:r>
            <a:r>
              <a:rPr lang="en-IN" dirty="0">
                <a:solidFill>
                  <a:srgbClr val="CC00CC"/>
                </a:solidFill>
              </a:rPr>
              <a:t>in binary, reading from right to left. </a:t>
            </a:r>
            <a:endParaRPr lang="en-IN" dirty="0" smtClean="0">
              <a:solidFill>
                <a:srgbClr val="CC00CC"/>
              </a:solidFill>
            </a:endParaRPr>
          </a:p>
          <a:p>
            <a:endParaRPr lang="en-IN" dirty="0">
              <a:solidFill>
                <a:srgbClr val="CC00CC"/>
              </a:solidFill>
            </a:endParaRPr>
          </a:p>
          <a:p>
            <a:r>
              <a:rPr lang="en-IN" dirty="0" smtClean="0">
                <a:solidFill>
                  <a:srgbClr val="CC00CC"/>
                </a:solidFill>
              </a:rPr>
              <a:t>This </a:t>
            </a:r>
            <a:r>
              <a:rPr lang="en-IN" dirty="0">
                <a:solidFill>
                  <a:srgbClr val="CC00CC"/>
                </a:solidFill>
              </a:rPr>
              <a:t>divide-by-2 method will also work for conversion to other number bases</a:t>
            </a:r>
            <a:r>
              <a:rPr lang="en-IN" dirty="0" smtClean="0">
                <a:solidFill>
                  <a:srgbClr val="CC00CC"/>
                </a:solidFill>
              </a:rPr>
              <a:t>.(</a:t>
            </a:r>
            <a:r>
              <a:rPr lang="en-IN" dirty="0" smtClean="0">
                <a:solidFill>
                  <a:srgbClr val="00B050"/>
                </a:solidFill>
              </a:rPr>
              <a:t>base 16,base 8</a:t>
            </a:r>
            <a:r>
              <a:rPr lang="en-IN" dirty="0" smtClean="0">
                <a:solidFill>
                  <a:srgbClr val="CC00CC"/>
                </a:solidFill>
              </a:rPr>
              <a:t>)</a:t>
            </a:r>
            <a:endParaRPr lang="en-IN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D4833E-8858-403B-81CF-AEC20C3B66ED}"/>
</file>

<file path=customXml/itemProps2.xml><?xml version="1.0" encoding="utf-8"?>
<ds:datastoreItem xmlns:ds="http://schemas.openxmlformats.org/officeDocument/2006/customXml" ds:itemID="{ADE888EC-02C3-4E6A-AAB4-D7E6EF270114}"/>
</file>

<file path=customXml/itemProps3.xml><?xml version="1.0" encoding="utf-8"?>
<ds:datastoreItem xmlns:ds="http://schemas.openxmlformats.org/officeDocument/2006/customXml" ds:itemID="{CA80691C-B44A-4E01-973D-0720F61D149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Arial Rounded MT Bold</vt:lpstr>
      <vt:lpstr>Calibri</vt:lpstr>
      <vt:lpstr>Calibri Light</vt:lpstr>
      <vt:lpstr>Office Theme</vt:lpstr>
      <vt:lpstr>Decimal to Binary Conversion</vt:lpstr>
      <vt:lpstr>Binary and Decimal Representation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and Decimal Representation</dc:title>
  <dc:creator>Geetha Unnikrishnan</dc:creator>
  <cp:lastModifiedBy>Geetha Unnikrishnan</cp:lastModifiedBy>
  <cp:revision>3</cp:revision>
  <dcterms:created xsi:type="dcterms:W3CDTF">2019-09-17T07:58:30Z</dcterms:created>
  <dcterms:modified xsi:type="dcterms:W3CDTF">2022-02-22T09:09:50Z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