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7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2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9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5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4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1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6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8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00CF-2ED3-4623-8EB5-72AD04F3B1D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89EB-3E75-4F83-AC8F-C786F963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1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Exp2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46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4334"/>
            <a:ext cx="6977743" cy="4174950"/>
          </a:xfrm>
        </p:spPr>
      </p:pic>
    </p:spTree>
    <p:extLst>
      <p:ext uri="{BB962C8B-B14F-4D97-AF65-F5344CB8AC3E}">
        <p14:creationId xmlns:p14="http://schemas.microsoft.com/office/powerpoint/2010/main" val="316945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8164286" cy="5872388"/>
          </a:xfrm>
        </p:spPr>
      </p:pic>
    </p:spTree>
    <p:extLst>
      <p:ext uri="{BB962C8B-B14F-4D97-AF65-F5344CB8AC3E}">
        <p14:creationId xmlns:p14="http://schemas.microsoft.com/office/powerpoint/2010/main" val="272106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4" y="365125"/>
            <a:ext cx="7718789" cy="5676901"/>
          </a:xfrm>
        </p:spPr>
      </p:pic>
    </p:spTree>
    <p:extLst>
      <p:ext uri="{BB962C8B-B14F-4D97-AF65-F5344CB8AC3E}">
        <p14:creationId xmlns:p14="http://schemas.microsoft.com/office/powerpoint/2010/main" val="45944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5" y="511630"/>
            <a:ext cx="9809256" cy="5322124"/>
          </a:xfrm>
        </p:spPr>
      </p:pic>
    </p:spTree>
    <p:extLst>
      <p:ext uri="{BB962C8B-B14F-4D97-AF65-F5344CB8AC3E}">
        <p14:creationId xmlns:p14="http://schemas.microsoft.com/office/powerpoint/2010/main" val="218186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587829"/>
            <a:ext cx="8567057" cy="5687105"/>
          </a:xfrm>
        </p:spPr>
      </p:pic>
    </p:spTree>
    <p:extLst>
      <p:ext uri="{BB962C8B-B14F-4D97-AF65-F5344CB8AC3E}">
        <p14:creationId xmlns:p14="http://schemas.microsoft.com/office/powerpoint/2010/main" val="9798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87" y="1836511"/>
            <a:ext cx="7925312" cy="4351338"/>
          </a:xfrm>
        </p:spPr>
      </p:pic>
    </p:spTree>
    <p:extLst>
      <p:ext uri="{BB962C8B-B14F-4D97-AF65-F5344CB8AC3E}">
        <p14:creationId xmlns:p14="http://schemas.microsoft.com/office/powerpoint/2010/main" val="402578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544286"/>
            <a:ext cx="7619999" cy="5497740"/>
          </a:xfrm>
        </p:spPr>
      </p:pic>
    </p:spTree>
    <p:extLst>
      <p:ext uri="{BB962C8B-B14F-4D97-AF65-F5344CB8AC3E}">
        <p14:creationId xmlns:p14="http://schemas.microsoft.com/office/powerpoint/2010/main" val="24016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BIOS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BIOS </a:t>
            </a:r>
            <a:r>
              <a:rPr lang="en-IN" dirty="0"/>
              <a:t>is a firmware that is built into the computer’s motherboard. </a:t>
            </a:r>
            <a:endParaRPr lang="en-IN" dirty="0" smtClean="0"/>
          </a:p>
          <a:p>
            <a:pPr fontAlgn="base"/>
            <a:r>
              <a:rPr lang="en-IN" dirty="0" smtClean="0"/>
              <a:t>It </a:t>
            </a:r>
            <a:r>
              <a:rPr lang="en-IN" dirty="0"/>
              <a:t>is stored on the BIOS chip of the motherboard. </a:t>
            </a:r>
            <a:endParaRPr lang="en-IN" dirty="0" smtClean="0"/>
          </a:p>
          <a:p>
            <a:pPr fontAlgn="base"/>
            <a:r>
              <a:rPr lang="en-IN" dirty="0" smtClean="0"/>
              <a:t>It </a:t>
            </a:r>
            <a:r>
              <a:rPr lang="en-IN" dirty="0"/>
              <a:t>is </a:t>
            </a:r>
            <a:r>
              <a:rPr lang="en-IN" dirty="0" err="1"/>
              <a:t>nonvolatile</a:t>
            </a:r>
            <a:r>
              <a:rPr lang="en-IN" dirty="0"/>
              <a:t>. </a:t>
            </a:r>
            <a:endParaRPr lang="en-IN" dirty="0" smtClean="0"/>
          </a:p>
          <a:p>
            <a:pPr fontAlgn="base"/>
            <a:r>
              <a:rPr lang="en-IN" dirty="0" smtClean="0"/>
              <a:t>Therefore</a:t>
            </a:r>
            <a:r>
              <a:rPr lang="en-IN" dirty="0"/>
              <a:t>, it holds data even there is no constant flow of power. </a:t>
            </a:r>
            <a:endParaRPr lang="en-IN" dirty="0" smtClean="0"/>
          </a:p>
          <a:p>
            <a:pPr fontAlgn="base"/>
            <a:r>
              <a:rPr lang="en-IN" dirty="0" smtClean="0"/>
              <a:t>When </a:t>
            </a:r>
            <a:r>
              <a:rPr lang="en-IN" dirty="0"/>
              <a:t>booting up the computer, BIOS helps to initialize the computer’s hardware. </a:t>
            </a:r>
            <a:endParaRPr lang="en-IN" dirty="0" smtClean="0"/>
          </a:p>
          <a:p>
            <a:pPr fontAlgn="base"/>
            <a:r>
              <a:rPr lang="en-IN" dirty="0" smtClean="0"/>
              <a:t>After </a:t>
            </a:r>
            <a:r>
              <a:rPr lang="en-IN" dirty="0"/>
              <a:t>the booting up process, it searches for a boot device such as optical or storage drive to boot the operating system and other programs.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2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BIOS SETUP Screen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2" y="1567544"/>
            <a:ext cx="7419034" cy="4486632"/>
          </a:xfrm>
        </p:spPr>
      </p:pic>
    </p:spTree>
    <p:extLst>
      <p:ext uri="{BB962C8B-B14F-4D97-AF65-F5344CB8AC3E}">
        <p14:creationId xmlns:p14="http://schemas.microsoft.com/office/powerpoint/2010/main" val="3235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you turn on the computer, the BIOS performs the Power On Self-Test. </a:t>
            </a:r>
          </a:p>
          <a:p>
            <a:r>
              <a:rPr lang="en-IN" dirty="0" smtClean="0"/>
              <a:t>It checks whether all the requirements are met and the hardware is working correctly before starting the operating system. </a:t>
            </a:r>
          </a:p>
          <a:p>
            <a:r>
              <a:rPr lang="en-IN" dirty="0" smtClean="0"/>
              <a:t>If the test is successful, the internal speaker will make a short single beep. </a:t>
            </a:r>
          </a:p>
          <a:p>
            <a:r>
              <a:rPr lang="en-IN" dirty="0" smtClean="0"/>
              <a:t>It indicates that the booting up process is normal. </a:t>
            </a:r>
          </a:p>
          <a:p>
            <a:r>
              <a:rPr lang="en-IN" dirty="0" smtClean="0"/>
              <a:t>If there are no beeps or multiple beeps, it indicates that there is something wrong in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8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beep code helps the user to identify the problem. </a:t>
            </a:r>
          </a:p>
          <a:p>
            <a:r>
              <a:rPr lang="en-IN" dirty="0" smtClean="0"/>
              <a:t>For example, if it is a continuous short beep, it can be a fault in RAM. If there are three beeps, it indicates that there is a fault in the keyboard. </a:t>
            </a:r>
          </a:p>
          <a:p>
            <a:r>
              <a:rPr lang="en-IN" dirty="0" smtClean="0"/>
              <a:t>The user can find out more about the beep codes from the manufacturers’ document. </a:t>
            </a:r>
          </a:p>
          <a:p>
            <a:r>
              <a:rPr lang="en-IN" dirty="0" smtClean="0"/>
              <a:t>It is possible to perform further troubleshooting according to the beep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CMOS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BIOS settings such as boot sequence, date and time and hardware settings. </a:t>
            </a:r>
          </a:p>
          <a:p>
            <a:r>
              <a:rPr lang="en-IN" dirty="0" smtClean="0"/>
              <a:t>These configuration settings are stored on the motherboard in a special chip called CMOS. </a:t>
            </a:r>
          </a:p>
          <a:p>
            <a:r>
              <a:rPr lang="en-IN" dirty="0" smtClean="0"/>
              <a:t>It is volatile and requires a constant flow of power to maintain the settings.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90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CMOS uses a battery called CMOS to maintain the settings when the computer is shut down. </a:t>
            </a:r>
          </a:p>
          <a:p>
            <a:r>
              <a:rPr lang="en-IN" dirty="0" smtClean="0"/>
              <a:t>It is a small button cell battery that can be seen on the surface of the motherboard. </a:t>
            </a:r>
          </a:p>
          <a:p>
            <a:r>
              <a:rPr lang="en-IN" dirty="0" smtClean="0"/>
              <a:t>If the battery is removed and then reattached, the BIOS will erase previously configuration settings and reset it back to the manufacturer’s default settings.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48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22" y="446314"/>
            <a:ext cx="5048955" cy="5302590"/>
          </a:xfrm>
        </p:spPr>
      </p:pic>
    </p:spTree>
    <p:extLst>
      <p:ext uri="{BB962C8B-B14F-4D97-AF65-F5344CB8AC3E}">
        <p14:creationId xmlns:p14="http://schemas.microsoft.com/office/powerpoint/2010/main" val="318846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Computers manufactured in the last few years allow you to enter the BIOS setup using one of the five keys shown below during the boot process.</a:t>
            </a:r>
          </a:p>
          <a:p>
            <a:r>
              <a:rPr lang="en-IN" smtClean="0"/>
              <a:t>F1</a:t>
            </a:r>
            <a:endParaRPr lang="en-IN" dirty="0" smtClean="0"/>
          </a:p>
          <a:p>
            <a:r>
              <a:rPr lang="en-IN" dirty="0" smtClean="0"/>
              <a:t>F2 *</a:t>
            </a:r>
          </a:p>
          <a:p>
            <a:r>
              <a:rPr lang="en-IN" dirty="0" smtClean="0"/>
              <a:t>F10 **</a:t>
            </a:r>
          </a:p>
          <a:p>
            <a:r>
              <a:rPr lang="en-IN" dirty="0" smtClean="0"/>
              <a:t>Del</a:t>
            </a:r>
          </a:p>
          <a:p>
            <a:r>
              <a:rPr lang="en-IN" dirty="0" smtClean="0"/>
              <a:t>Esc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95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818C38-CEE1-46E4-B6DC-A7DF4C0AB638}"/>
</file>

<file path=customXml/itemProps2.xml><?xml version="1.0" encoding="utf-8"?>
<ds:datastoreItem xmlns:ds="http://schemas.openxmlformats.org/officeDocument/2006/customXml" ds:itemID="{9204DE41-7511-4FC9-8999-6ACC07AE47EC}"/>
</file>

<file path=customXml/itemProps3.xml><?xml version="1.0" encoding="utf-8"?>
<ds:datastoreItem xmlns:ds="http://schemas.openxmlformats.org/officeDocument/2006/customXml" ds:itemID="{DD3E8468-FD64-4F8E-A6DF-95C4F89ECDAE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390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Exp2 </vt:lpstr>
      <vt:lpstr>What is BIOS </vt:lpstr>
      <vt:lpstr>BIOS SETUP Screen</vt:lpstr>
      <vt:lpstr>PowerPoint Presentation</vt:lpstr>
      <vt:lpstr>PowerPoint Presentation</vt:lpstr>
      <vt:lpstr>What is CMOS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Exp2 </dc:title>
  <dc:creator>Geetha Unnikrishnan</dc:creator>
  <cp:lastModifiedBy>Geetha Unnikrishnan</cp:lastModifiedBy>
  <cp:revision>17</cp:revision>
  <dcterms:created xsi:type="dcterms:W3CDTF">2022-03-05T11:20:32Z</dcterms:created>
  <dcterms:modified xsi:type="dcterms:W3CDTF">2022-03-21T11:22:38Z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