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E0B9-77AC-40D9-94EF-D5FD330A0E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1AF0-A95C-475B-BB0A-E86D5DFD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Chipset Hub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3571" cy="930275"/>
          </a:xfrm>
        </p:spPr>
        <p:txBody>
          <a:bodyPr/>
          <a:lstStyle/>
          <a:p>
            <a:r>
              <a:rPr lang="en-IN" dirty="0" smtClean="0"/>
              <a:t>Basic Chipset Workflow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95400"/>
            <a:ext cx="7663544" cy="4957763"/>
          </a:xfrm>
        </p:spPr>
      </p:pic>
    </p:spTree>
    <p:extLst>
      <p:ext uri="{BB962C8B-B14F-4D97-AF65-F5344CB8AC3E}">
        <p14:creationId xmlns:p14="http://schemas.microsoft.com/office/powerpoint/2010/main" val="41372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Hub Architecture (IHA)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Intel Hub Architecture (IHA) </a:t>
            </a:r>
            <a:r>
              <a:rPr lang="en-IN" dirty="0" smtClean="0"/>
              <a:t>is </a:t>
            </a:r>
            <a:r>
              <a:rPr lang="en-IN" dirty="0"/>
              <a:t>a chipset architecture </a:t>
            </a:r>
            <a:r>
              <a:rPr lang="en-IN" dirty="0" smtClean="0"/>
              <a:t> </a:t>
            </a:r>
            <a:r>
              <a:rPr lang="en-IN" dirty="0"/>
              <a:t>consisting of a Memory Controller Hub or MCH and Input Output Controller Hub (ICH) which are connected together via bus.</a:t>
            </a:r>
          </a:p>
          <a:p>
            <a:endParaRPr lang="en-IN" dirty="0"/>
          </a:p>
          <a:p>
            <a:r>
              <a:rPr lang="en-IN" dirty="0" smtClean="0"/>
              <a:t>Intel </a:t>
            </a:r>
            <a:r>
              <a:rPr lang="en-IN" dirty="0"/>
              <a:t>Hub Architecture was developed as a part of Intel Architecture in the year 1999.</a:t>
            </a:r>
          </a:p>
          <a:p>
            <a:r>
              <a:rPr lang="en-IN" dirty="0"/>
              <a:t>It was high in usage and demand as well until it was being replaced by PCH or Platform Controller Hub in the year 2008.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no longer in use.</a:t>
            </a:r>
          </a:p>
        </p:txBody>
      </p:sp>
    </p:spTree>
    <p:extLst>
      <p:ext uri="{BB962C8B-B14F-4D97-AF65-F5344CB8AC3E}">
        <p14:creationId xmlns:p14="http://schemas.microsoft.com/office/powerpoint/2010/main" val="97575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5" y="566058"/>
            <a:ext cx="6411684" cy="5621792"/>
          </a:xfrm>
        </p:spPr>
      </p:pic>
    </p:spTree>
    <p:extLst>
      <p:ext uri="{BB962C8B-B14F-4D97-AF65-F5344CB8AC3E}">
        <p14:creationId xmlns:p14="http://schemas.microsoft.com/office/powerpoint/2010/main" val="25287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uses a memory controller hub (MCH) that is connected to an I/O controller hub (ICH) via a 266 MB/sec bus.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MCH chip supports memory and AGP, while the ICH chip provides connectivity for PCI, USB, sound, IDE hard disks and LAN.</a:t>
            </a:r>
          </a:p>
          <a:p>
            <a:endParaRPr lang="en-IN" dirty="0"/>
          </a:p>
          <a:p>
            <a:r>
              <a:rPr lang="en-IN" dirty="0"/>
              <a:t>Because of the high-speed channel between the sections, the Intel Hub Architecture (IHA) is much faster than the earlier Northbridge/Southbridge design, which hooked all low-speed ports to the PCI bus. The IHA also optimizes data transfer based on data type. See Northbridge and Intel chipsets.</a:t>
            </a:r>
          </a:p>
        </p:txBody>
      </p:sp>
    </p:spTree>
    <p:extLst>
      <p:ext uri="{BB962C8B-B14F-4D97-AF65-F5344CB8AC3E}">
        <p14:creationId xmlns:p14="http://schemas.microsoft.com/office/powerpoint/2010/main" val="272858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Hub Architecture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Intel Hub Architecture contains of chips that are similar to the North and South Bridge.</a:t>
            </a:r>
          </a:p>
          <a:p>
            <a:r>
              <a:rPr lang="en-IN" dirty="0"/>
              <a:t>The chips work faster than North and South bridge.</a:t>
            </a:r>
          </a:p>
          <a:p>
            <a:r>
              <a:rPr lang="en-IN" dirty="0"/>
              <a:t>The data transfer is faster.</a:t>
            </a:r>
          </a:p>
          <a:p>
            <a:r>
              <a:rPr lang="en-IN" dirty="0"/>
              <a:t>The data transfer is done according to the </a:t>
            </a:r>
            <a:r>
              <a:rPr lang="en-IN" dirty="0" err="1"/>
              <a:t>datatype</a:t>
            </a:r>
            <a:r>
              <a:rPr lang="en-IN" dirty="0"/>
              <a:t> that is being assigned to it.</a:t>
            </a:r>
          </a:p>
          <a:p>
            <a:r>
              <a:rPr lang="en-IN" dirty="0"/>
              <a:t>The second version of IHA called the IHA 2.0 was introduced by Intel.</a:t>
            </a:r>
          </a:p>
          <a:p>
            <a:r>
              <a:rPr lang="en-IN" dirty="0"/>
              <a:t>Separate data paths were assigned for faster data transfer.</a:t>
            </a:r>
          </a:p>
          <a:p>
            <a:r>
              <a:rPr lang="en-IN" dirty="0"/>
              <a:t>IO transfers were made faster and were made access to high speed networks.</a:t>
            </a:r>
          </a:p>
        </p:txBody>
      </p:sp>
    </p:spTree>
    <p:extLst>
      <p:ext uri="{BB962C8B-B14F-4D97-AF65-F5344CB8AC3E}">
        <p14:creationId xmlns:p14="http://schemas.microsoft.com/office/powerpoint/2010/main" val="351575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</a:t>
            </a:r>
            <a:r>
              <a:rPr lang="en-IN" dirty="0" smtClean="0"/>
              <a:t>of IHA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IHA </a:t>
            </a:r>
            <a:r>
              <a:rPr lang="en-IN" dirty="0"/>
              <a:t>is a combination of North and South bridge thereby working faster.</a:t>
            </a:r>
          </a:p>
          <a:p>
            <a:r>
              <a:rPr lang="en-IN" dirty="0"/>
              <a:t>It is cost effective.</a:t>
            </a:r>
          </a:p>
          <a:p>
            <a:r>
              <a:rPr lang="en-IN" dirty="0"/>
              <a:t>The data transfer was much easier.</a:t>
            </a:r>
          </a:p>
          <a:p>
            <a:r>
              <a:rPr lang="en-IN" dirty="0"/>
              <a:t>The data was transferred according to the user requests only making it another advantage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50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</a:t>
            </a:r>
            <a:r>
              <a:rPr lang="en-IN" dirty="0" smtClean="0"/>
              <a:t>of IHA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</a:t>
            </a:r>
            <a:r>
              <a:rPr lang="en-IN" dirty="0"/>
              <a:t>the hardware technology advanced, so did the parts of the motherboard thus replacing Intel Hub Architecture with North and South bridge.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5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8946FD-3608-4DBD-9345-E1278982835B}"/>
</file>

<file path=customXml/itemProps2.xml><?xml version="1.0" encoding="utf-8"?>
<ds:datastoreItem xmlns:ds="http://schemas.openxmlformats.org/officeDocument/2006/customXml" ds:itemID="{E7314577-02A3-4FA0-B493-31AF00741566}"/>
</file>

<file path=customXml/itemProps3.xml><?xml version="1.0" encoding="utf-8"?>
<ds:datastoreItem xmlns:ds="http://schemas.openxmlformats.org/officeDocument/2006/customXml" ds:itemID="{01B63508-8824-4834-8AD3-5AA1517AEBE5}"/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Unit3 </vt:lpstr>
      <vt:lpstr>Basic Chipset Workflow</vt:lpstr>
      <vt:lpstr>Intel Hub Architecture (IHA)</vt:lpstr>
      <vt:lpstr>PowerPoint Presentation</vt:lpstr>
      <vt:lpstr>PowerPoint Presentation</vt:lpstr>
      <vt:lpstr>Features of Hub Architecture   </vt:lpstr>
      <vt:lpstr>Advantages of IHA </vt:lpstr>
      <vt:lpstr>Disadvantages of IHA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Unit3 </dc:title>
  <dc:creator>SBMP Student</dc:creator>
  <cp:lastModifiedBy>Geetha Unnikrishnan</cp:lastModifiedBy>
  <cp:revision>27</cp:revision>
  <dcterms:created xsi:type="dcterms:W3CDTF">2022-03-05T07:35:54Z</dcterms:created>
  <dcterms:modified xsi:type="dcterms:W3CDTF">2022-03-05T10:30:46Z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