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71" r:id="rId7"/>
    <p:sldId id="269" r:id="rId8"/>
    <p:sldId id="27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0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8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0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DDBB-94D0-47AD-92EA-C8CB4B87CC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AA2E-7835-4939-8733-8541B2352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2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3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computers won’t load the operating system if an essential component like a CPU is not working.</a:t>
            </a:r>
          </a:p>
          <a:p>
            <a:pPr fontAlgn="base"/>
            <a:r>
              <a:rPr lang="en-IN" dirty="0"/>
              <a:t>In other words, the usual boot up process can’t be completed as POST or Power-On Self-Test will indicate that a critical component is missing in the system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 smtClean="0"/>
              <a:t> </a:t>
            </a:r>
            <a:r>
              <a:rPr lang="en-IN" dirty="0"/>
              <a:t>Other components such as fans, hard drive, and the motherboard in general will continue to work but the boot up process will eventually end up in a blue screen of death error.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43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Lock ups and overheating immediately before PC shuts down. </a:t>
            </a:r>
          </a:p>
          <a:p>
            <a:r>
              <a:rPr lang="en-IN" b="1" dirty="0">
                <a:solidFill>
                  <a:srgbClr val="00B050"/>
                </a:solidFill>
              </a:rPr>
              <a:t>Beeping</a:t>
            </a:r>
            <a:r>
              <a:rPr lang="en-IN" dirty="0">
                <a:solidFill>
                  <a:srgbClr val="00B050"/>
                </a:solidFill>
              </a:rPr>
              <a:t>. </a:t>
            </a:r>
          </a:p>
          <a:p>
            <a:r>
              <a:rPr lang="en-IN" b="1" dirty="0">
                <a:solidFill>
                  <a:srgbClr val="00B050"/>
                </a:solidFill>
              </a:rPr>
              <a:t>Charred motherboard or CPU</a:t>
            </a:r>
            <a:r>
              <a:rPr lang="en-IN" b="1" dirty="0"/>
              <a:t>.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0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Motherboard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5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Common symptoms of Motherboard failure is one of the most challenging issues any user or technician can face simply because there are a number of variables to consider. </a:t>
            </a:r>
          </a:p>
          <a:p>
            <a:r>
              <a:rPr lang="en-IN" dirty="0" smtClean="0"/>
              <a:t>To get down to the bottom of the issue, a technician will usually have to eliminate several software and hardware causes. </a:t>
            </a:r>
          </a:p>
        </p:txBody>
      </p:sp>
    </p:spTree>
    <p:extLst>
      <p:ext uri="{BB962C8B-B14F-4D97-AF65-F5344CB8AC3E}">
        <p14:creationId xmlns:p14="http://schemas.microsoft.com/office/powerpoint/2010/main" val="165938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Usually, there are not many signs to come by to help you diagnose a motherboard failure.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5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Physically damaged parts.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Look out for unusual burning </a:t>
            </a:r>
            <a:r>
              <a:rPr lang="en-IN" b="1" dirty="0" err="1" smtClean="0">
                <a:solidFill>
                  <a:srgbClr val="7030A0"/>
                </a:solidFill>
              </a:rPr>
              <a:t>odor</a:t>
            </a:r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Random lock ups or freezing issues. </a:t>
            </a:r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Blue screen of death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66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Reasons why a motherboard fails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below are some of the common reasons why a motherboard can stop working:</a:t>
            </a:r>
          </a:p>
          <a:p>
            <a:r>
              <a:rPr lang="en-IN" dirty="0" smtClean="0"/>
              <a:t>•Overheating.</a:t>
            </a:r>
          </a:p>
          <a:p>
            <a:r>
              <a:rPr lang="en-IN" dirty="0" smtClean="0"/>
              <a:t>•Fan failure. Dust can accumulate very fast in fans causing them to fail. Make sure that you clean the fans inside the tower at least once every year.</a:t>
            </a:r>
          </a:p>
          <a:p>
            <a:r>
              <a:rPr lang="en-IN" dirty="0" smtClean="0"/>
              <a:t>•Too much dust in the system. Dust, like heat, can shorten component lifespan and the motherboard in general. </a:t>
            </a:r>
          </a:p>
          <a:p>
            <a:r>
              <a:rPr lang="en-IN" dirty="0" smtClean="0"/>
              <a:t>•Smoke</a:t>
            </a:r>
          </a:p>
          <a:p>
            <a:r>
              <a:rPr lang="en-IN" dirty="0" smtClean="0"/>
              <a:t>•Accidental drop that subjects components to unnecessary shock.</a:t>
            </a:r>
          </a:p>
          <a:p>
            <a:r>
              <a:rPr lang="en-IN" dirty="0" smtClean="0"/>
              <a:t>•Aging</a:t>
            </a:r>
          </a:p>
          <a:p>
            <a:r>
              <a:rPr lang="en-IN" dirty="0" smtClean="0"/>
              <a:t>•Power surges or unstable voltage.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4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24830"/>
            <a:ext cx="10515600" cy="38376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Problems related to </a:t>
            </a:r>
            <a:r>
              <a:rPr lang="en-IN" dirty="0" err="1" smtClean="0"/>
              <a:t>CpU</a:t>
            </a:r>
            <a:r>
              <a:rPr lang="en-IN" dirty="0" smtClean="0"/>
              <a:t>,</a:t>
            </a:r>
            <a:br>
              <a:rPr lang="en-IN" dirty="0" smtClean="0"/>
            </a:br>
            <a:r>
              <a:rPr lang="en-IN" dirty="0" smtClean="0"/>
              <a:t>Motherboard,</a:t>
            </a:r>
            <a:br>
              <a:rPr lang="en-IN" dirty="0" smtClean="0"/>
            </a:br>
            <a:r>
              <a:rPr lang="en-IN" dirty="0" smtClean="0"/>
              <a:t>Input/output devices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</a:rPr>
              <a:t>1)Keyboard</a:t>
            </a:r>
            <a:br>
              <a:rPr lang="en-IN" b="1" dirty="0" smtClean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 are several problems you can encounter with a keyboard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Some Letters Won't Type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Buttons Are Sticking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4958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Numbers Won't Type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Letters Are Typing Numbers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58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Typing Over Letters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Cursor Is Jumping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LASER PRINTER ISSUES</a:t>
            </a:r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0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30" y="490654"/>
            <a:ext cx="8909824" cy="5865541"/>
          </a:xfrm>
        </p:spPr>
      </p:pic>
    </p:spTree>
    <p:extLst>
      <p:ext uri="{BB962C8B-B14F-4D97-AF65-F5344CB8AC3E}">
        <p14:creationId xmlns:p14="http://schemas.microsoft.com/office/powerpoint/2010/main" val="190797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125"/>
            <a:ext cx="11006253" cy="6336758"/>
          </a:xfrm>
        </p:spPr>
      </p:pic>
    </p:spTree>
    <p:extLst>
      <p:ext uri="{BB962C8B-B14F-4D97-AF65-F5344CB8AC3E}">
        <p14:creationId xmlns:p14="http://schemas.microsoft.com/office/powerpoint/2010/main" val="128994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IN" b="1" u="sng" dirty="0" err="1">
                <a:solidFill>
                  <a:srgbClr val="00B050"/>
                </a:solidFill>
              </a:rPr>
              <a:t>Cpu</a:t>
            </a:r>
            <a:r>
              <a:rPr lang="en-IN" b="1" u="sng" dirty="0">
                <a:solidFill>
                  <a:srgbClr val="00B050"/>
                </a:solidFill>
              </a:rPr>
              <a:t> </a:t>
            </a:r>
            <a:r>
              <a:rPr lang="en-IN" b="1" u="sng" dirty="0" smtClean="0">
                <a:solidFill>
                  <a:srgbClr val="00B050"/>
                </a:solidFill>
              </a:rPr>
              <a:t>issues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2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52D051-56FE-4ADF-9EED-CBCE61867809}"/>
</file>

<file path=customXml/itemProps2.xml><?xml version="1.0" encoding="utf-8"?>
<ds:datastoreItem xmlns:ds="http://schemas.openxmlformats.org/officeDocument/2006/customXml" ds:itemID="{A0A3071A-64FB-4191-85B5-CAAD38105FA4}"/>
</file>

<file path=customXml/itemProps3.xml><?xml version="1.0" encoding="utf-8"?>
<ds:datastoreItem xmlns:ds="http://schemas.openxmlformats.org/officeDocument/2006/customXml" ds:itemID="{3B855450-63E0-466A-94CD-C545B9282970}"/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323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Unit 5</vt:lpstr>
      <vt:lpstr>  Problems related to CpU, Motherboard, Input/output devices </vt:lpstr>
      <vt:lpstr>1)Keyboard </vt:lpstr>
      <vt:lpstr>PowerPoint Presentation</vt:lpstr>
      <vt:lpstr>PowerPoint Presentation</vt:lpstr>
      <vt:lpstr>LASER PRINTER ISSUES</vt:lpstr>
      <vt:lpstr>PowerPoint Presentation</vt:lpstr>
      <vt:lpstr>PowerPoint Presentation</vt:lpstr>
      <vt:lpstr>Cpu issues</vt:lpstr>
      <vt:lpstr>PowerPoint Presentation</vt:lpstr>
      <vt:lpstr>PowerPoint Presentation</vt:lpstr>
      <vt:lpstr>Motherboard </vt:lpstr>
      <vt:lpstr>PowerPoint Presentation</vt:lpstr>
      <vt:lpstr>PowerPoint Presentation</vt:lpstr>
      <vt:lpstr>PowerPoint Presentation</vt:lpstr>
      <vt:lpstr>Reasons why a motherboard fails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Geetha Unnikrishnan</dc:creator>
  <cp:lastModifiedBy>Geetha Unnikrishnan</cp:lastModifiedBy>
  <cp:revision>14</cp:revision>
  <dcterms:created xsi:type="dcterms:W3CDTF">2022-05-12T07:44:01Z</dcterms:created>
  <dcterms:modified xsi:type="dcterms:W3CDTF">2022-05-12T09:12:56Z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