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F63E08-BAA3-47FB-A68A-43734539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50E4E8-15CE-4D60-B5F7-034C677B8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980670-1714-4F10-8C61-2EE233E2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66AF5D-ACC3-4B05-9190-5CBC6C52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A1723B-1CCC-4828-8535-6EB40D43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82DE8-4E72-479B-93D0-BEB273D4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8F84E9-6BBD-4EDD-8076-308F1C943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F21889-DE2D-4866-BDDC-2D02AE76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E5A819-C025-48FC-8595-E1272CFE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04B8E0-6175-4473-88A2-F30DD19F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7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025288E-B8D9-44AE-ABCA-6ECFDD87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00780A-E4D4-4F81-9791-1FDB4DF0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B27B41-DF85-4AA7-9996-BAE15B8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9A1BF-59F1-44A4-ABD3-5FAF5D73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294BE3-4225-4B19-A859-2F6FC14C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3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1B54F-11E8-4E20-8CD0-4EF5FE0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039059-3E59-4FD2-ACFF-4B980AE4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0144C8-45E2-43A5-8D6D-78F73F0F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652035-CBD2-4709-BED3-F73962CC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453BF7-7B28-40BC-97FD-FA24D931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4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3BF6E-FC61-4A77-8836-3C389E29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F8C707-E16D-4D65-9F6E-2A726FC1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685E7B-775F-4A80-8525-2690EF99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E8829F-5F34-43F2-BFEC-215E681B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050830-2E60-4798-9F61-F266E0D9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FA70F-B409-4DED-928F-F6763BA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1845F-B03C-41D6-ACCC-9E78B8072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6BFF3D-A5BF-4F05-9F40-E25DE806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A55989-4D7D-4819-9A20-888F6D58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E72914-C912-47F0-A1B5-ACF883A9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683486-2BE0-479B-BC1C-F615B1E4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9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A75B-D532-4CFF-BE22-AFEF3902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DA71E1-441E-4162-A3AF-44529FFE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C00F9C-EAB5-4303-AA64-DA255D01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2CDE82-4469-4865-B818-0067A9A8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68BFD8-C356-4B43-AAC8-72F314B29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CF0782A-CE18-4EBF-BA3C-08253F32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B8E277-06AC-4CD3-A623-E4FCFD9F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CFB361-6782-4366-8F3D-2F965F53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7DDDCB-F2FD-44FC-883F-64328B03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8908D2-BF02-4C20-BA1D-B718B34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CB3949-F781-4880-B834-0D10222C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166D09-87E9-4316-B09A-621AEFF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5AE1F27-6DE5-46C5-802B-55C362F7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ABAD01D-D5C9-40DF-84C9-AAF1E26F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02495B-976B-4D38-A588-5FA14D4E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2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E9006E-CF90-4D43-A13C-24E7EF15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2A60C9-34AF-482E-A3B3-33EFAFE8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CD180D-DDA4-4F60-8CF7-8A889267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15546F-0E02-427E-8A7A-87EDB4BD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3C0E23-115F-4834-9568-8F1AEEBC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5146DF-7E45-4ECA-B634-542594D8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E4E2B-78B9-4B6E-AF84-D293E5F9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4F4B9D-1E0A-4126-AA49-4034C5E8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8142FC-3165-4DCF-BEEF-89B8CB84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5741684-237F-4AD3-834C-8B78F44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7CB1E2-E675-462B-AEF7-2B01F45A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54EEC0-97A3-49DE-8CA8-85394F64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2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118AB67-F321-4706-9E0D-3C5485A0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ED3E09-FEEC-487C-9228-540B9CDA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89CA3A-05EB-4679-94BC-D640AF86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757F-4A0F-4896-BAF9-4CE68406EDC7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567DD3-97E6-490E-893C-C54DEAF34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785E2-6AD8-4512-983C-77D5FF2DC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D4DC-4B61-4131-8761-AA8BA2600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9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3963A-BEA8-46D8-875C-926DF8D92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02E178-24FF-4A11-AB19-2F9FACA75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the Motherboard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1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3CE24-6B98-4C70-8B08-4D0A31D1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B5266A9-13B7-49AA-B737-711C4BEE4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466531"/>
            <a:ext cx="9937101" cy="5775649"/>
          </a:xfrm>
        </p:spPr>
      </p:pic>
    </p:spTree>
    <p:extLst>
      <p:ext uri="{BB962C8B-B14F-4D97-AF65-F5344CB8AC3E}">
        <p14:creationId xmlns:p14="http://schemas.microsoft.com/office/powerpoint/2010/main" val="207175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80198-8160-4CE3-AA23-F9A88F97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6161C92-B0EF-4817-ADD4-875C34BB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6" y="1334278"/>
            <a:ext cx="9797143" cy="4142791"/>
          </a:xfrm>
        </p:spPr>
      </p:pic>
    </p:spTree>
    <p:extLst>
      <p:ext uri="{BB962C8B-B14F-4D97-AF65-F5344CB8AC3E}">
        <p14:creationId xmlns:p14="http://schemas.microsoft.com/office/powerpoint/2010/main" val="255505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5DD0F-E19D-495F-ABBE-B2F84117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FF16FF0-6DE8-43F4-B969-24525F7AC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365126"/>
            <a:ext cx="10719317" cy="5564196"/>
          </a:xfrm>
        </p:spPr>
      </p:pic>
    </p:spTree>
    <p:extLst>
      <p:ext uri="{BB962C8B-B14F-4D97-AF65-F5344CB8AC3E}">
        <p14:creationId xmlns:p14="http://schemas.microsoft.com/office/powerpoint/2010/main" val="2961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74925-9D2A-43F6-8020-F618BEEF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0DA477-D701-4EFD-81C7-D1653A38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2" y="2006082"/>
            <a:ext cx="8677470" cy="2749657"/>
          </a:xfrm>
        </p:spPr>
      </p:pic>
    </p:spTree>
    <p:extLst>
      <p:ext uri="{BB962C8B-B14F-4D97-AF65-F5344CB8AC3E}">
        <p14:creationId xmlns:p14="http://schemas.microsoft.com/office/powerpoint/2010/main" val="404359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93D93-8BEF-4D8B-8C94-52B69A6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707BC3-DB69-42AF-86AA-15D11713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5" y="1464905"/>
            <a:ext cx="9255967" cy="4366727"/>
          </a:xfrm>
        </p:spPr>
      </p:pic>
    </p:spTree>
    <p:extLst>
      <p:ext uri="{BB962C8B-B14F-4D97-AF65-F5344CB8AC3E}">
        <p14:creationId xmlns:p14="http://schemas.microsoft.com/office/powerpoint/2010/main" val="262943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79B6C-D5AB-4DCE-A462-92F0B578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Architecture –Basic Block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09B8A1-4F35-4BA9-B122-9B04382C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diagram of a computer gives you the pictorial representation of a computer that how it works inside. </a:t>
            </a:r>
          </a:p>
          <a:p>
            <a:r>
              <a:rPr lang="en-US" dirty="0"/>
              <a:t>In the computer’s block diagram, we will see how the computer works from feeding the data to getting the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93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624C3-40F1-479C-B4C2-473704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F3DAA86-4DEB-4C5B-93D8-DF4862D9F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3" y="365125"/>
            <a:ext cx="7847045" cy="5811838"/>
          </a:xfrm>
        </p:spPr>
      </p:pic>
    </p:spTree>
    <p:extLst>
      <p:ext uri="{BB962C8B-B14F-4D97-AF65-F5344CB8AC3E}">
        <p14:creationId xmlns:p14="http://schemas.microsoft.com/office/powerpoint/2010/main" val="1776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8FB35-3336-45C9-A36E-697B2517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8480634-133A-4296-99C3-E59C8547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365125"/>
            <a:ext cx="10655560" cy="6127750"/>
          </a:xfrm>
        </p:spPr>
      </p:pic>
    </p:spTree>
    <p:extLst>
      <p:ext uri="{BB962C8B-B14F-4D97-AF65-F5344CB8AC3E}">
        <p14:creationId xmlns:p14="http://schemas.microsoft.com/office/powerpoint/2010/main" val="301396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A31F0F-FCFA-4429-835A-FE235993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8EC455-3DDE-4889-9AAF-7F0C09F98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106"/>
            <a:ext cx="9826690" cy="3079101"/>
          </a:xfrm>
        </p:spPr>
      </p:pic>
    </p:spTree>
    <p:extLst>
      <p:ext uri="{BB962C8B-B14F-4D97-AF65-F5344CB8AC3E}">
        <p14:creationId xmlns:p14="http://schemas.microsoft.com/office/powerpoint/2010/main" val="19498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AF6BC-BD89-43E4-BCEA-899E3504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A4D3500-98FC-4DBA-A182-0FD2F4F86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365125"/>
            <a:ext cx="9890449" cy="5811838"/>
          </a:xfrm>
        </p:spPr>
      </p:pic>
    </p:spTree>
    <p:extLst>
      <p:ext uri="{BB962C8B-B14F-4D97-AF65-F5344CB8AC3E}">
        <p14:creationId xmlns:p14="http://schemas.microsoft.com/office/powerpoint/2010/main" val="28254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60D47-DD4E-4711-B45C-44FFF0A0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0888EA0-06B4-484C-B186-90E40C91F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569168"/>
            <a:ext cx="10765970" cy="5432550"/>
          </a:xfrm>
        </p:spPr>
      </p:pic>
    </p:spTree>
    <p:extLst>
      <p:ext uri="{BB962C8B-B14F-4D97-AF65-F5344CB8AC3E}">
        <p14:creationId xmlns:p14="http://schemas.microsoft.com/office/powerpoint/2010/main" val="198183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084EDB-69C1-418D-9CA0-86F9632B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B24CDB-0DDC-48D6-BB6B-93CAA27CE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9220200" cy="4813364"/>
          </a:xfrm>
        </p:spPr>
      </p:pic>
    </p:spTree>
    <p:extLst>
      <p:ext uri="{BB962C8B-B14F-4D97-AF65-F5344CB8AC3E}">
        <p14:creationId xmlns:p14="http://schemas.microsoft.com/office/powerpoint/2010/main" val="16752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185938-9FE4-4D48-A785-DCC3C3F6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C28AB58-05D1-46B4-97C2-EA99618B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4" y="475861"/>
            <a:ext cx="10364755" cy="5544908"/>
          </a:xfrm>
        </p:spPr>
      </p:pic>
    </p:spTree>
    <p:extLst>
      <p:ext uri="{BB962C8B-B14F-4D97-AF65-F5344CB8AC3E}">
        <p14:creationId xmlns:p14="http://schemas.microsoft.com/office/powerpoint/2010/main" val="256293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E25CD8-3AC9-4129-83AA-4CC919DB7C4B}"/>
</file>

<file path=customXml/itemProps2.xml><?xml version="1.0" encoding="utf-8"?>
<ds:datastoreItem xmlns:ds="http://schemas.openxmlformats.org/officeDocument/2006/customXml" ds:itemID="{FF007196-02AC-49BD-A4EA-C4141970B504}"/>
</file>

<file path=customXml/itemProps3.xml><?xml version="1.0" encoding="utf-8"?>
<ds:datastoreItem xmlns:ds="http://schemas.openxmlformats.org/officeDocument/2006/customXml" ds:itemID="{AF182389-4A53-4E84-99D5-6D447060C5FA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Unit 1</vt:lpstr>
      <vt:lpstr>PC Architecture –Basic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Geetha Unnikrishnan</dc:creator>
  <cp:lastModifiedBy>Geetha Unnikrishnan</cp:lastModifiedBy>
  <cp:revision>15</cp:revision>
  <dcterms:created xsi:type="dcterms:W3CDTF">2022-02-15T10:18:02Z</dcterms:created>
  <dcterms:modified xsi:type="dcterms:W3CDTF">2022-02-22T09:07:50Z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