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08C8953-82AC-4734-8B26-594E9A51A420}"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0A57C-4663-474E-B2FA-6A238F629D64}" type="slidenum">
              <a:rPr lang="en-IN" smtClean="0"/>
              <a:t>‹#›</a:t>
            </a:fld>
            <a:endParaRPr lang="en-IN"/>
          </a:p>
        </p:txBody>
      </p:sp>
    </p:spTree>
    <p:extLst>
      <p:ext uri="{BB962C8B-B14F-4D97-AF65-F5344CB8AC3E}">
        <p14:creationId xmlns:p14="http://schemas.microsoft.com/office/powerpoint/2010/main" val="2791858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8C8953-82AC-4734-8B26-594E9A51A420}"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0A57C-4663-474E-B2FA-6A238F629D64}" type="slidenum">
              <a:rPr lang="en-IN" smtClean="0"/>
              <a:t>‹#›</a:t>
            </a:fld>
            <a:endParaRPr lang="en-IN"/>
          </a:p>
        </p:txBody>
      </p:sp>
    </p:spTree>
    <p:extLst>
      <p:ext uri="{BB962C8B-B14F-4D97-AF65-F5344CB8AC3E}">
        <p14:creationId xmlns:p14="http://schemas.microsoft.com/office/powerpoint/2010/main" val="3097516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8C8953-82AC-4734-8B26-594E9A51A420}"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0A57C-4663-474E-B2FA-6A238F629D64}" type="slidenum">
              <a:rPr lang="en-IN" smtClean="0"/>
              <a:t>‹#›</a:t>
            </a:fld>
            <a:endParaRPr lang="en-IN"/>
          </a:p>
        </p:txBody>
      </p:sp>
    </p:spTree>
    <p:extLst>
      <p:ext uri="{BB962C8B-B14F-4D97-AF65-F5344CB8AC3E}">
        <p14:creationId xmlns:p14="http://schemas.microsoft.com/office/powerpoint/2010/main" val="2378517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8C8953-82AC-4734-8B26-594E9A51A420}"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0A57C-4663-474E-B2FA-6A238F629D64}" type="slidenum">
              <a:rPr lang="en-IN" smtClean="0"/>
              <a:t>‹#›</a:t>
            </a:fld>
            <a:endParaRPr lang="en-IN"/>
          </a:p>
        </p:txBody>
      </p:sp>
    </p:spTree>
    <p:extLst>
      <p:ext uri="{BB962C8B-B14F-4D97-AF65-F5344CB8AC3E}">
        <p14:creationId xmlns:p14="http://schemas.microsoft.com/office/powerpoint/2010/main" val="326924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8C8953-82AC-4734-8B26-594E9A51A420}"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0A57C-4663-474E-B2FA-6A238F629D64}" type="slidenum">
              <a:rPr lang="en-IN" smtClean="0"/>
              <a:t>‹#›</a:t>
            </a:fld>
            <a:endParaRPr lang="en-IN"/>
          </a:p>
        </p:txBody>
      </p:sp>
    </p:spTree>
    <p:extLst>
      <p:ext uri="{BB962C8B-B14F-4D97-AF65-F5344CB8AC3E}">
        <p14:creationId xmlns:p14="http://schemas.microsoft.com/office/powerpoint/2010/main" val="50583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08C8953-82AC-4734-8B26-594E9A51A420}"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10A57C-4663-474E-B2FA-6A238F629D64}" type="slidenum">
              <a:rPr lang="en-IN" smtClean="0"/>
              <a:t>‹#›</a:t>
            </a:fld>
            <a:endParaRPr lang="en-IN"/>
          </a:p>
        </p:txBody>
      </p:sp>
    </p:spTree>
    <p:extLst>
      <p:ext uri="{BB962C8B-B14F-4D97-AF65-F5344CB8AC3E}">
        <p14:creationId xmlns:p14="http://schemas.microsoft.com/office/powerpoint/2010/main" val="247689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08C8953-82AC-4734-8B26-594E9A51A420}" type="datetimeFigureOut">
              <a:rPr lang="en-IN" smtClean="0"/>
              <a:t>28-03-2022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10A57C-4663-474E-B2FA-6A238F629D64}" type="slidenum">
              <a:rPr lang="en-IN" smtClean="0"/>
              <a:t>‹#›</a:t>
            </a:fld>
            <a:endParaRPr lang="en-IN"/>
          </a:p>
        </p:txBody>
      </p:sp>
    </p:spTree>
    <p:extLst>
      <p:ext uri="{BB962C8B-B14F-4D97-AF65-F5344CB8AC3E}">
        <p14:creationId xmlns:p14="http://schemas.microsoft.com/office/powerpoint/2010/main" val="3815361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08C8953-82AC-4734-8B26-594E9A51A420}" type="datetimeFigureOut">
              <a:rPr lang="en-IN" smtClean="0"/>
              <a:t>28-03-2022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10A57C-4663-474E-B2FA-6A238F629D64}" type="slidenum">
              <a:rPr lang="en-IN" smtClean="0"/>
              <a:t>‹#›</a:t>
            </a:fld>
            <a:endParaRPr lang="en-IN"/>
          </a:p>
        </p:txBody>
      </p:sp>
    </p:spTree>
    <p:extLst>
      <p:ext uri="{BB962C8B-B14F-4D97-AF65-F5344CB8AC3E}">
        <p14:creationId xmlns:p14="http://schemas.microsoft.com/office/powerpoint/2010/main" val="76475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C8953-82AC-4734-8B26-594E9A51A420}" type="datetimeFigureOut">
              <a:rPr lang="en-IN" smtClean="0"/>
              <a:t>28-03-2022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10A57C-4663-474E-B2FA-6A238F629D64}" type="slidenum">
              <a:rPr lang="en-IN" smtClean="0"/>
              <a:t>‹#›</a:t>
            </a:fld>
            <a:endParaRPr lang="en-IN"/>
          </a:p>
        </p:txBody>
      </p:sp>
    </p:spTree>
    <p:extLst>
      <p:ext uri="{BB962C8B-B14F-4D97-AF65-F5344CB8AC3E}">
        <p14:creationId xmlns:p14="http://schemas.microsoft.com/office/powerpoint/2010/main" val="3864413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8C8953-82AC-4734-8B26-594E9A51A420}"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10A57C-4663-474E-B2FA-6A238F629D64}" type="slidenum">
              <a:rPr lang="en-IN" smtClean="0"/>
              <a:t>‹#›</a:t>
            </a:fld>
            <a:endParaRPr lang="en-IN"/>
          </a:p>
        </p:txBody>
      </p:sp>
    </p:spTree>
    <p:extLst>
      <p:ext uri="{BB962C8B-B14F-4D97-AF65-F5344CB8AC3E}">
        <p14:creationId xmlns:p14="http://schemas.microsoft.com/office/powerpoint/2010/main" val="3092195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8C8953-82AC-4734-8B26-594E9A51A420}"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10A57C-4663-474E-B2FA-6A238F629D64}" type="slidenum">
              <a:rPr lang="en-IN" smtClean="0"/>
              <a:t>‹#›</a:t>
            </a:fld>
            <a:endParaRPr lang="en-IN"/>
          </a:p>
        </p:txBody>
      </p:sp>
    </p:spTree>
    <p:extLst>
      <p:ext uri="{BB962C8B-B14F-4D97-AF65-F5344CB8AC3E}">
        <p14:creationId xmlns:p14="http://schemas.microsoft.com/office/powerpoint/2010/main" val="78823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C8953-82AC-4734-8B26-594E9A51A420}" type="datetimeFigureOut">
              <a:rPr lang="en-IN" smtClean="0"/>
              <a:t>28-03-2022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10A57C-4663-474E-B2FA-6A238F629D64}" type="slidenum">
              <a:rPr lang="en-IN" smtClean="0"/>
              <a:t>‹#›</a:t>
            </a:fld>
            <a:endParaRPr lang="en-IN"/>
          </a:p>
        </p:txBody>
      </p:sp>
    </p:spTree>
    <p:extLst>
      <p:ext uri="{BB962C8B-B14F-4D97-AF65-F5344CB8AC3E}">
        <p14:creationId xmlns:p14="http://schemas.microsoft.com/office/powerpoint/2010/main" val="3787407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064454"/>
            <a:ext cx="10515600" cy="2143304"/>
          </a:xfrm>
        </p:spPr>
        <p:txBody>
          <a:bodyPr/>
          <a:lstStyle/>
          <a:p>
            <a:r>
              <a:rPr lang="en-IN" dirty="0" smtClean="0"/>
              <a:t>MBR</a:t>
            </a: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74444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program begins the boot process by looking up the partition table to determine which partition to use for booting.</a:t>
            </a:r>
          </a:p>
          <a:p>
            <a:r>
              <a:rPr lang="en-IN" dirty="0" smtClean="0"/>
              <a:t> It then transfers program control to the boot sector of that partition, which continues the boot process. </a:t>
            </a:r>
          </a:p>
          <a:p>
            <a:r>
              <a:rPr lang="en-IN" dirty="0" smtClean="0"/>
              <a:t>In DOS and Windows systems, you can create the MBR with the FDISK/MBR command</a:t>
            </a:r>
          </a:p>
          <a:p>
            <a:endParaRPr lang="en-IN" dirty="0"/>
          </a:p>
        </p:txBody>
      </p:sp>
    </p:spTree>
    <p:extLst>
      <p:ext uri="{BB962C8B-B14F-4D97-AF65-F5344CB8AC3E}">
        <p14:creationId xmlns:p14="http://schemas.microsoft.com/office/powerpoint/2010/main" val="1399578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1905"/>
            <a:ext cx="9330369" cy="5811838"/>
          </a:xfrm>
        </p:spPr>
      </p:pic>
    </p:spTree>
    <p:extLst>
      <p:ext uri="{BB962C8B-B14F-4D97-AF65-F5344CB8AC3E}">
        <p14:creationId xmlns:p14="http://schemas.microsoft.com/office/powerpoint/2010/main" val="596424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the MBR</a:t>
            </a:r>
            <a:br>
              <a:rPr lang="en-IN" dirty="0"/>
            </a:br>
            <a:endParaRPr lang="en-IN" dirty="0"/>
          </a:p>
        </p:txBody>
      </p:sp>
      <p:sp>
        <p:nvSpPr>
          <p:cNvPr id="3" name="Content Placeholder 2"/>
          <p:cNvSpPr>
            <a:spLocks noGrp="1"/>
          </p:cNvSpPr>
          <p:nvPr>
            <p:ph idx="1"/>
          </p:nvPr>
        </p:nvSpPr>
        <p:spPr/>
        <p:txBody>
          <a:bodyPr/>
          <a:lstStyle/>
          <a:p>
            <a:r>
              <a:rPr lang="en-IN" dirty="0" smtClean="0"/>
              <a:t>The </a:t>
            </a:r>
            <a:r>
              <a:rPr lang="en-IN" dirty="0"/>
              <a:t>Master Boot Record will examine the hard disk partition table to verify if it is in excellent working condition and will look for a bootable partition active in the partition table.</a:t>
            </a:r>
          </a:p>
          <a:p>
            <a:r>
              <a:rPr lang="en-IN" dirty="0"/>
              <a:t>MBR also aids in the memory storage of the contents of the active partition's initial logical sector.</a:t>
            </a:r>
          </a:p>
        </p:txBody>
      </p:sp>
    </p:spTree>
    <p:extLst>
      <p:ext uri="{BB962C8B-B14F-4D97-AF65-F5344CB8AC3E}">
        <p14:creationId xmlns:p14="http://schemas.microsoft.com/office/powerpoint/2010/main" val="3233888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248"/>
          </a:xfrm>
        </p:spPr>
        <p:txBody>
          <a:bodyPr>
            <a:normAutofit fontScale="90000"/>
          </a:bodyPr>
          <a:lstStyle/>
          <a:p>
            <a:r>
              <a:rPr lang="en-IN" dirty="0" smtClean="0"/>
              <a:t>MBR in HDD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943" y="901374"/>
            <a:ext cx="10252113" cy="5956626"/>
          </a:xfrm>
        </p:spPr>
      </p:pic>
    </p:spTree>
    <p:extLst>
      <p:ext uri="{BB962C8B-B14F-4D97-AF65-F5344CB8AC3E}">
        <p14:creationId xmlns:p14="http://schemas.microsoft.com/office/powerpoint/2010/main" val="1963546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3930" y="473725"/>
            <a:ext cx="9565482" cy="5681205"/>
          </a:xfrm>
        </p:spPr>
      </p:pic>
    </p:spTree>
    <p:extLst>
      <p:ext uri="{BB962C8B-B14F-4D97-AF65-F5344CB8AC3E}">
        <p14:creationId xmlns:p14="http://schemas.microsoft.com/office/powerpoint/2010/main" val="1326550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 Disk Partitioning</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218288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When considering the speed in reading a file from hard drive following are two important points related to partitioning.</a:t>
            </a:r>
          </a:p>
          <a:p>
            <a:endParaRPr lang="en-IN" dirty="0"/>
          </a:p>
          <a:p>
            <a:r>
              <a:rPr lang="en-IN" dirty="0" smtClean="0"/>
              <a:t>Files </a:t>
            </a:r>
            <a:r>
              <a:rPr lang="en-IN" dirty="0"/>
              <a:t>in outer tracks are readable much faster</a:t>
            </a:r>
          </a:p>
          <a:p>
            <a:r>
              <a:rPr lang="en-IN" dirty="0"/>
              <a:t>It is a well known theory in hard disk read/writes that performance is much higher in outer tracks compared to inner tracks.</a:t>
            </a:r>
          </a:p>
          <a:p>
            <a:endParaRPr lang="en-IN" dirty="0"/>
          </a:p>
          <a:p>
            <a:r>
              <a:rPr lang="en-IN" dirty="0" smtClean="0"/>
              <a:t>When </a:t>
            </a:r>
            <a:r>
              <a:rPr lang="en-IN" dirty="0"/>
              <a:t>partitioning a hard disk, the first partition is created in the outer tracks</a:t>
            </a:r>
          </a:p>
          <a:p>
            <a:r>
              <a:rPr lang="en-IN" dirty="0"/>
              <a:t>In creating partitions, the first partition is created in the outer most tracks while each new partition is created in inner tracks than the previous. </a:t>
            </a:r>
            <a:endParaRPr lang="en-IN" dirty="0" smtClean="0"/>
          </a:p>
          <a:p>
            <a:r>
              <a:rPr lang="en-IN" dirty="0" smtClean="0"/>
              <a:t>So </a:t>
            </a:r>
            <a:r>
              <a:rPr lang="en-IN" dirty="0"/>
              <a:t>the partitions in a hard disk would look as the below diagram.</a:t>
            </a:r>
          </a:p>
        </p:txBody>
      </p:sp>
    </p:spTree>
    <p:extLst>
      <p:ext uri="{BB962C8B-B14F-4D97-AF65-F5344CB8AC3E}">
        <p14:creationId xmlns:p14="http://schemas.microsoft.com/office/powerpoint/2010/main" val="2084910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233057" y="2618808"/>
            <a:ext cx="6106886" cy="2743200"/>
          </a:xfrm>
          <a:prstGeom prst="rect">
            <a:avLst/>
          </a:prstGeom>
        </p:spPr>
      </p:pic>
    </p:spTree>
    <p:extLst>
      <p:ext uri="{BB962C8B-B14F-4D97-AF65-F5344CB8AC3E}">
        <p14:creationId xmlns:p14="http://schemas.microsoft.com/office/powerpoint/2010/main" val="3352329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377041" y="674914"/>
            <a:ext cx="7396843" cy="5470866"/>
          </a:xfrm>
          <a:prstGeom prst="rect">
            <a:avLst/>
          </a:prstGeom>
        </p:spPr>
      </p:pic>
    </p:spTree>
    <p:extLst>
      <p:ext uri="{BB962C8B-B14F-4D97-AF65-F5344CB8AC3E}">
        <p14:creationId xmlns:p14="http://schemas.microsoft.com/office/powerpoint/2010/main" val="315194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MBR (Master Boot Record)</a:t>
            </a:r>
            <a:endParaRPr lang="en-IN" dirty="0"/>
          </a:p>
        </p:txBody>
      </p:sp>
      <p:sp>
        <p:nvSpPr>
          <p:cNvPr id="3" name="Content Placeholder 2"/>
          <p:cNvSpPr>
            <a:spLocks noGrp="1"/>
          </p:cNvSpPr>
          <p:nvPr>
            <p:ph idx="1"/>
          </p:nvPr>
        </p:nvSpPr>
        <p:spPr/>
        <p:txBody>
          <a:bodyPr>
            <a:normAutofit/>
          </a:bodyPr>
          <a:lstStyle/>
          <a:p>
            <a:r>
              <a:rPr lang="en-IN" dirty="0" smtClean="0"/>
              <a:t>MBR is Short for Master Boot Record, a small program that is executed when a computer boots up.</a:t>
            </a:r>
          </a:p>
          <a:p>
            <a:endParaRPr lang="en-IN" dirty="0" smtClean="0"/>
          </a:p>
          <a:p>
            <a:r>
              <a:rPr lang="en-IN" dirty="0" smtClean="0"/>
              <a:t>Typically, the MBR resides on the first sector of the hard disk or diskette that identifies how and where an operating system is located so that it can be boot (loaded) into the computer's main storage or random access memory. </a:t>
            </a:r>
            <a:endParaRPr lang="en-IN" dirty="0"/>
          </a:p>
        </p:txBody>
      </p:sp>
    </p:spTree>
    <p:extLst>
      <p:ext uri="{BB962C8B-B14F-4D97-AF65-F5344CB8AC3E}">
        <p14:creationId xmlns:p14="http://schemas.microsoft.com/office/powerpoint/2010/main" val="2858522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MBR contains two elements;</a:t>
            </a:r>
          </a:p>
          <a:p>
            <a:r>
              <a:rPr lang="en-IN" dirty="0" smtClean="0"/>
              <a:t>1. Executable code and</a:t>
            </a:r>
          </a:p>
          <a:p>
            <a:r>
              <a:rPr lang="en-IN" dirty="0" smtClean="0"/>
              <a:t>2. A partition table, </a:t>
            </a:r>
            <a:endParaRPr lang="en-IN" dirty="0"/>
          </a:p>
        </p:txBody>
      </p:sp>
    </p:spTree>
    <p:extLst>
      <p:ext uri="{BB962C8B-B14F-4D97-AF65-F5344CB8AC3E}">
        <p14:creationId xmlns:p14="http://schemas.microsoft.com/office/powerpoint/2010/main" val="2178359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079" y="365125"/>
            <a:ext cx="10550749" cy="5811838"/>
          </a:xfrm>
        </p:spPr>
      </p:pic>
    </p:spTree>
    <p:extLst>
      <p:ext uri="{BB962C8B-B14F-4D97-AF65-F5344CB8AC3E}">
        <p14:creationId xmlns:p14="http://schemas.microsoft.com/office/powerpoint/2010/main" val="2288605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Master Boot Record is the first sector of a hard disk and the place where all the information about the disk and booting can be found. </a:t>
            </a:r>
            <a:endParaRPr lang="en-IN" dirty="0" smtClean="0"/>
          </a:p>
          <a:p>
            <a:r>
              <a:rPr lang="en-IN" dirty="0" smtClean="0"/>
              <a:t>It </a:t>
            </a:r>
            <a:r>
              <a:rPr lang="en-IN" dirty="0"/>
              <a:t>is the most essential part of the booting process. </a:t>
            </a:r>
            <a:endParaRPr lang="en-IN" dirty="0" smtClean="0"/>
          </a:p>
          <a:p>
            <a:r>
              <a:rPr lang="en-IN" dirty="0" smtClean="0"/>
              <a:t>Along </a:t>
            </a:r>
            <a:r>
              <a:rPr lang="en-IN" dirty="0"/>
              <a:t>with the </a:t>
            </a:r>
            <a:r>
              <a:rPr lang="en-IN" dirty="0" err="1"/>
              <a:t>bootloader</a:t>
            </a:r>
            <a:r>
              <a:rPr lang="en-IN" dirty="0"/>
              <a:t> program, MBR also contains details regarding the partitions of the hard disk. </a:t>
            </a:r>
            <a:endParaRPr lang="en-IN" dirty="0" smtClean="0"/>
          </a:p>
          <a:p>
            <a:r>
              <a:rPr lang="en-IN" dirty="0" smtClean="0"/>
              <a:t>The </a:t>
            </a:r>
            <a:r>
              <a:rPr lang="en-IN" dirty="0"/>
              <a:t>size of MBR is commonly less than or equal to 512 bytes.</a:t>
            </a:r>
          </a:p>
        </p:txBody>
      </p:sp>
    </p:spTree>
    <p:extLst>
      <p:ext uri="{BB962C8B-B14F-4D97-AF65-F5344CB8AC3E}">
        <p14:creationId xmlns:p14="http://schemas.microsoft.com/office/powerpoint/2010/main" val="346767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Which identifies each partition residing on the hard drive. </a:t>
            </a:r>
          </a:p>
          <a:p>
            <a:r>
              <a:rPr lang="en-IN" dirty="0" smtClean="0"/>
              <a:t>The MBR executable code or program begins the boot process by looking up the partition table to determine what partition holds the operating system.</a:t>
            </a:r>
          </a:p>
        </p:txBody>
      </p:sp>
    </p:spTree>
    <p:extLst>
      <p:ext uri="{BB962C8B-B14F-4D97-AF65-F5344CB8AC3E}">
        <p14:creationId xmlns:p14="http://schemas.microsoft.com/office/powerpoint/2010/main" val="2262640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As the name suggests, Master Boot Record, commonly known as MBR, is the first (main) sector of a hard disk and determines the location of the operating system (OS) to complete the execution of the booting process. </a:t>
            </a:r>
            <a:endParaRPr lang="en-IN" dirty="0" smtClean="0"/>
          </a:p>
          <a:p>
            <a:r>
              <a:rPr lang="en-IN" dirty="0" smtClean="0"/>
              <a:t>MBR </a:t>
            </a:r>
            <a:r>
              <a:rPr lang="en-IN" dirty="0"/>
              <a:t>is often called the partition sector or master partition table because of its components. </a:t>
            </a:r>
            <a:endParaRPr lang="en-IN" dirty="0" smtClean="0"/>
          </a:p>
          <a:p>
            <a:r>
              <a:rPr lang="en-IN" dirty="0" smtClean="0"/>
              <a:t>It </a:t>
            </a:r>
            <a:r>
              <a:rPr lang="en-IN" dirty="0"/>
              <a:t>consists of a table that holds details of the partitions of the hard disk and their locations. </a:t>
            </a:r>
            <a:endParaRPr lang="en-IN" dirty="0" smtClean="0"/>
          </a:p>
          <a:p>
            <a:r>
              <a:rPr lang="en-IN" dirty="0" smtClean="0"/>
              <a:t>MBR </a:t>
            </a:r>
            <a:r>
              <a:rPr lang="en-IN" dirty="0"/>
              <a:t>also contains a record that helps in booting up the entire Operating System.</a:t>
            </a:r>
          </a:p>
        </p:txBody>
      </p:sp>
    </p:spTree>
    <p:extLst>
      <p:ext uri="{BB962C8B-B14F-4D97-AF65-F5344CB8AC3E}">
        <p14:creationId xmlns:p14="http://schemas.microsoft.com/office/powerpoint/2010/main" val="1862105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When a computer is first turned on, it runs a special program called Basic Input Output System (BIOS) that is stored in the Read-Only Memory (ROM). </a:t>
            </a:r>
            <a:endParaRPr lang="en-IN" dirty="0" smtClean="0"/>
          </a:p>
          <a:p>
            <a:r>
              <a:rPr lang="en-IN" dirty="0" smtClean="0"/>
              <a:t>BIOS </a:t>
            </a:r>
            <a:r>
              <a:rPr lang="en-IN" dirty="0"/>
              <a:t>contains the code that locates and executes MBR. </a:t>
            </a:r>
            <a:endParaRPr lang="en-IN" dirty="0" smtClean="0"/>
          </a:p>
          <a:p>
            <a:r>
              <a:rPr lang="en-IN" dirty="0" smtClean="0"/>
              <a:t>MBR </a:t>
            </a:r>
            <a:r>
              <a:rPr lang="en-IN" dirty="0"/>
              <a:t>contains a partition table holding locations of various hard disk partitions which further helps in loading the operating system.</a:t>
            </a:r>
          </a:p>
        </p:txBody>
      </p:sp>
    </p:spTree>
    <p:extLst>
      <p:ext uri="{BB962C8B-B14F-4D97-AF65-F5344CB8AC3E}">
        <p14:creationId xmlns:p14="http://schemas.microsoft.com/office/powerpoint/2010/main" val="185906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from BIOS to Boot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3494" y="2886713"/>
            <a:ext cx="8145012" cy="2764940"/>
          </a:xfrm>
        </p:spPr>
      </p:pic>
    </p:spTree>
    <p:extLst>
      <p:ext uri="{BB962C8B-B14F-4D97-AF65-F5344CB8AC3E}">
        <p14:creationId xmlns:p14="http://schemas.microsoft.com/office/powerpoint/2010/main" val="2436055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B0133BB7913546B738B30ED8B1E12E" ma:contentTypeVersion="4" ma:contentTypeDescription="Create a new document." ma:contentTypeScope="" ma:versionID="a8ef0d35682f48467811be43235cd827">
  <xsd:schema xmlns:xsd="http://www.w3.org/2001/XMLSchema" xmlns:xs="http://www.w3.org/2001/XMLSchema" xmlns:p="http://schemas.microsoft.com/office/2006/metadata/properties" xmlns:ns2="a31de5e4-dff6-4e24-9c7c-1c5eccec0409" targetNamespace="http://schemas.microsoft.com/office/2006/metadata/properties" ma:root="true" ma:fieldsID="019584655cb4fc65b5f1b2850aca951a" ns2:_="">
    <xsd:import namespace="a31de5e4-dff6-4e24-9c7c-1c5eccec040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1de5e4-dff6-4e24-9c7c-1c5eccec0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A06EA4-BC1C-44D5-8F71-73965768778E}"/>
</file>

<file path=customXml/itemProps2.xml><?xml version="1.0" encoding="utf-8"?>
<ds:datastoreItem xmlns:ds="http://schemas.openxmlformats.org/officeDocument/2006/customXml" ds:itemID="{B1560F9E-8DD3-4D3D-94EC-B7301296F0D1}"/>
</file>

<file path=customXml/itemProps3.xml><?xml version="1.0" encoding="utf-8"?>
<ds:datastoreItem xmlns:ds="http://schemas.openxmlformats.org/officeDocument/2006/customXml" ds:itemID="{9EDF7C8D-0E6A-4CD9-9C0F-5D19BAD49095}"/>
</file>

<file path=docProps/app.xml><?xml version="1.0" encoding="utf-8"?>
<Properties xmlns="http://schemas.openxmlformats.org/officeDocument/2006/extended-properties" xmlns:vt="http://schemas.openxmlformats.org/officeDocument/2006/docPropsVTypes">
  <TotalTime>53</TotalTime>
  <Words>579</Words>
  <Application>Microsoft Office PowerPoint</Application>
  <PresentationFormat>Widescreen</PresentationFormat>
  <Paragraphs>38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MBR</vt:lpstr>
      <vt:lpstr>MBR (Master Boot Record)</vt:lpstr>
      <vt:lpstr>PowerPoint Presentation</vt:lpstr>
      <vt:lpstr>PowerPoint Presentation</vt:lpstr>
      <vt:lpstr>PowerPoint Presentation</vt:lpstr>
      <vt:lpstr>PowerPoint Presentation</vt:lpstr>
      <vt:lpstr>PowerPoint Presentation</vt:lpstr>
      <vt:lpstr>PowerPoint Presentation</vt:lpstr>
      <vt:lpstr>Flow from BIOS to Boot</vt:lpstr>
      <vt:lpstr>PowerPoint Presentation</vt:lpstr>
      <vt:lpstr>PowerPoint Presentation</vt:lpstr>
      <vt:lpstr>Functions of the MBR </vt:lpstr>
      <vt:lpstr>MBR in HDD</vt:lpstr>
      <vt:lpstr>PowerPoint Presentation</vt:lpstr>
      <vt:lpstr>Hard Disk Partitioning</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MBR</dc:title>
  <dc:creator>Geetha Unnikrishnan</dc:creator>
  <cp:lastModifiedBy>Geetha Unnikrishnan</cp:lastModifiedBy>
  <cp:revision>6</cp:revision>
  <dcterms:created xsi:type="dcterms:W3CDTF">2022-03-28T04:35:59Z</dcterms:created>
  <dcterms:modified xsi:type="dcterms:W3CDTF">2022-03-28T08:07:39Z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0x010100B6B0133BB7913546B738B30ED8B1E12E</vt:lpwstr>
  </property>
</Properties>
</file>