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4F18-8805-403A-A727-340EF998710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4543-C233-4264-83B9-0533B12D1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41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4F18-8805-403A-A727-340EF998710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4543-C233-4264-83B9-0533B12D1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87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4F18-8805-403A-A727-340EF998710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4543-C233-4264-83B9-0533B12D1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51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4F18-8805-403A-A727-340EF998710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4543-C233-4264-83B9-0533B12D1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5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4F18-8805-403A-A727-340EF998710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4543-C233-4264-83B9-0533B12D1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03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4F18-8805-403A-A727-340EF998710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4543-C233-4264-83B9-0533B12D1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72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4F18-8805-403A-A727-340EF998710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4543-C233-4264-83B9-0533B12D1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04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4F18-8805-403A-A727-340EF998710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4543-C233-4264-83B9-0533B12D1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43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4F18-8805-403A-A727-340EF998710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4543-C233-4264-83B9-0533B12D1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70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4F18-8805-403A-A727-340EF998710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4543-C233-4264-83B9-0533B12D1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44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4F18-8805-403A-A727-340EF998710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4543-C233-4264-83B9-0533B12D1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55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E4F18-8805-403A-A727-340EF998710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4543-C233-4264-83B9-0533B12D1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30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Unit4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Storage Devices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014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One of the most recognizable type of flash memory device is the USB flash drive. </a:t>
            </a:r>
          </a:p>
          <a:p>
            <a:r>
              <a:rPr lang="en-IN" dirty="0" smtClean="0"/>
              <a:t>These days, a USB flash drive can hold up to 2 TB of storage. </a:t>
            </a:r>
          </a:p>
          <a:p>
            <a:r>
              <a:rPr lang="en-IN" dirty="0" smtClean="0"/>
              <a:t>They’re more expensive per gigabyte than an external hard drive, but they have prevailed as a simple, convenient solution for storing and transferring smaller files.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Aside from USB drives, flash memory devices also include SD and memory cards, which is a  storage medium used in digital cameras.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26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Optical Storage Devices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CDs, DVDs, and Blu-Ray discs are Collectively  known as optical storage devices or optical media.</a:t>
            </a:r>
          </a:p>
          <a:p>
            <a:endParaRPr lang="en-IN" dirty="0" smtClean="0"/>
          </a:p>
          <a:p>
            <a:r>
              <a:rPr lang="en-IN" dirty="0" smtClean="0"/>
              <a:t>Binary code is stored on these disks in the form of minuscule bumps along a track that spirals outwards from the </a:t>
            </a:r>
            <a:r>
              <a:rPr lang="en-IN" dirty="0" err="1" smtClean="0"/>
              <a:t>center</a:t>
            </a:r>
            <a:r>
              <a:rPr lang="en-IN" dirty="0" smtClean="0"/>
              <a:t> of the disk. </a:t>
            </a:r>
          </a:p>
          <a:p>
            <a:r>
              <a:rPr lang="en-IN" dirty="0" smtClean="0"/>
              <a:t>When the disk is in operation it spins at a constant speed, while a laser contained within the disk drive scans the bumps on the disk. </a:t>
            </a:r>
          </a:p>
        </p:txBody>
      </p:sp>
    </p:spTree>
    <p:extLst>
      <p:ext uri="{BB962C8B-B14F-4D97-AF65-F5344CB8AC3E}">
        <p14:creationId xmlns:p14="http://schemas.microsoft.com/office/powerpoint/2010/main" val="3248117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way the laser reflects or bounces off a bump determines whether it represents a 0 or 1 in binary.</a:t>
            </a:r>
          </a:p>
          <a:p>
            <a:r>
              <a:rPr lang="en-IN" dirty="0" smtClean="0"/>
              <a:t>A DVD has a tighter spiral track than a CD, allowing it to store more data despite being the same size, and a finer red laser is used in DVD drives than CD drives. </a:t>
            </a:r>
          </a:p>
          <a:p>
            <a:r>
              <a:rPr lang="en-IN" dirty="0" smtClean="0"/>
              <a:t>DVDs also allow dual layering to increase their capacity further. </a:t>
            </a:r>
          </a:p>
          <a:p>
            <a:endParaRPr lang="en-IN" dirty="0" smtClean="0"/>
          </a:p>
          <a:p>
            <a:r>
              <a:rPr lang="en-IN" dirty="0" smtClean="0"/>
              <a:t>Blu-Ray  store data on multiple layers with even smaller bumps that require an even finer blue laser to read them.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8854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CD-ROM, DVD-ROM, and BD-ROM refer to read-only optical storage disks. </a:t>
            </a:r>
          </a:p>
          <a:p>
            <a:r>
              <a:rPr lang="en-IN" dirty="0" smtClean="0"/>
              <a:t>The data written on them is permanent and cannot be removed or overwritten. </a:t>
            </a:r>
          </a:p>
          <a:p>
            <a:r>
              <a:rPr lang="en-IN" dirty="0" smtClean="0"/>
              <a:t>This is why they can't be used as a personal storage. Instead, they are typically used for software installation programs.</a:t>
            </a:r>
          </a:p>
        </p:txBody>
      </p:sp>
    </p:spTree>
    <p:extLst>
      <p:ext uri="{BB962C8B-B14F-4D97-AF65-F5344CB8AC3E}">
        <p14:creationId xmlns:p14="http://schemas.microsoft.com/office/powerpoint/2010/main" val="210383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CD-R, DVD-R, and BD-R format disks are recordable, but cannot be overwritten. </a:t>
            </a:r>
          </a:p>
          <a:p>
            <a:r>
              <a:rPr lang="en-IN" dirty="0" smtClean="0"/>
              <a:t>Whatever data you save on a blank recordable disk will then be permanently stored on that disk. </a:t>
            </a:r>
          </a:p>
          <a:p>
            <a:r>
              <a:rPr lang="en-IN" dirty="0" smtClean="0"/>
              <a:t>So, they can store data, but they’re not quite as flexible as other storage devices.</a:t>
            </a:r>
          </a:p>
        </p:txBody>
      </p:sp>
    </p:spTree>
    <p:extLst>
      <p:ext uri="{BB962C8B-B14F-4D97-AF65-F5344CB8AC3E}">
        <p14:creationId xmlns:p14="http://schemas.microsoft.com/office/powerpoint/2010/main" val="1551847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CD-RW, DVD-RW, and BD-RE are re-writable. This allows you can to write new data on them and erase unwanted data from them as much as you want. </a:t>
            </a:r>
          </a:p>
          <a:p>
            <a:r>
              <a:rPr lang="en-IN" dirty="0" smtClean="0"/>
              <a:t>They’ve been overtaken by newer technology like flash memory, but CD-RWs were once the top choice for external storage. </a:t>
            </a:r>
          </a:p>
          <a:p>
            <a:r>
              <a:rPr lang="en-IN" dirty="0" smtClean="0"/>
              <a:t>Most desktop computers and many laptops have a CD or DVD drive.</a:t>
            </a:r>
          </a:p>
          <a:p>
            <a:r>
              <a:rPr lang="en-IN" dirty="0" smtClean="0"/>
              <a:t>CD can store up to 700 MB of data, DVD-DL can store up to 8.5 GB, and Blu-Ray can store between 25 and 128 GB of data.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6857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6155418"/>
          </a:xfrm>
        </p:spPr>
      </p:pic>
    </p:spTree>
    <p:extLst>
      <p:ext uri="{BB962C8B-B14F-4D97-AF65-F5344CB8AC3E}">
        <p14:creationId xmlns:p14="http://schemas.microsoft.com/office/powerpoint/2010/main" val="965264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2" y="680811"/>
            <a:ext cx="8001000" cy="5768295"/>
          </a:xfrm>
        </p:spPr>
      </p:pic>
    </p:spTree>
    <p:extLst>
      <p:ext uri="{BB962C8B-B14F-4D97-AF65-F5344CB8AC3E}">
        <p14:creationId xmlns:p14="http://schemas.microsoft.com/office/powerpoint/2010/main" val="254080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Storage solutions that are currently available in computer world, are of different types and these vary from Direct Attached Storage (DAS) solutions to Network Attached Storage (NAS) solutions. </a:t>
            </a:r>
          </a:p>
          <a:p>
            <a:r>
              <a:rPr lang="en-IN" dirty="0" smtClean="0"/>
              <a:t>Use of disaster recovery methods and business continuity planning has boosted the demand for better and reliable storage solutions. </a:t>
            </a:r>
          </a:p>
          <a:p>
            <a:r>
              <a:rPr lang="en-IN" dirty="0" smtClean="0"/>
              <a:t>Storage used with the computer systems can be either internal storage or external storage type.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52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most common internal storage used in the computer systems is the hard disk which is also known as fixed disk. </a:t>
            </a:r>
          </a:p>
          <a:p>
            <a:r>
              <a:rPr lang="en-IN" dirty="0" smtClean="0"/>
              <a:t>Hard disks store data on magnet-coated surfaces in the form of magnetic patterns. </a:t>
            </a:r>
          </a:p>
          <a:p>
            <a:r>
              <a:rPr lang="en-IN" dirty="0" smtClean="0"/>
              <a:t>Commonly used external storage devices include hard disks, DVD, magnetic tape, flash drive, etc. </a:t>
            </a:r>
          </a:p>
          <a:p>
            <a:r>
              <a:rPr lang="en-IN" dirty="0" smtClean="0"/>
              <a:t>External storage devices are connected to the computers through USB, FireWire or other interfaces. </a:t>
            </a:r>
          </a:p>
        </p:txBody>
      </p:sp>
    </p:spTree>
    <p:extLst>
      <p:ext uri="{BB962C8B-B14F-4D97-AF65-F5344CB8AC3E}">
        <p14:creationId xmlns:p14="http://schemas.microsoft.com/office/powerpoint/2010/main" val="142412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Data transfer to external hard disks is faster than data transfer to the optical devices. </a:t>
            </a:r>
          </a:p>
          <a:p>
            <a:r>
              <a:rPr lang="en-IN" dirty="0" smtClean="0"/>
              <a:t>External hard disks are reliable and cheaper. </a:t>
            </a:r>
          </a:p>
          <a:p>
            <a:r>
              <a:rPr lang="en-IN" dirty="0" smtClean="0"/>
              <a:t>Optical storage has become a common storage technology in the recent years. </a:t>
            </a:r>
          </a:p>
          <a:p>
            <a:r>
              <a:rPr lang="en-IN" dirty="0" smtClean="0"/>
              <a:t>This technology makes use of laser beams for storing data and files in the medium. 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462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CD, DVD, Blu-ray are the examples of storage devices that are using optical storage technology. </a:t>
            </a:r>
          </a:p>
          <a:p>
            <a:r>
              <a:rPr lang="en-IN" dirty="0" smtClean="0"/>
              <a:t>Storage devices are available with different storage capacities. </a:t>
            </a:r>
          </a:p>
          <a:p>
            <a:r>
              <a:rPr lang="en-IN" dirty="0" smtClean="0"/>
              <a:t>A large storage means more applications and files can be stored in it. Capacity of the modern hard disks is measured in higher units such as gigabytes (GB), terabytes (TB), etc.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03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. The total capacity of disk can be calculated when the details of tracks and sectors are known. The storage capacity is calculated using the following equation:</a:t>
            </a:r>
          </a:p>
          <a:p>
            <a:r>
              <a:rPr lang="en-IN" dirty="0" smtClean="0">
                <a:solidFill>
                  <a:srgbClr val="FF0066"/>
                </a:solidFill>
              </a:rPr>
              <a:t>Storage capacity = Number of sides * Heads * Surface * Number of tracks * Number of sectors * 512 bytes.</a:t>
            </a:r>
            <a:endParaRPr lang="en-IN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0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Example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Consider a disk pack with the following specifications- </a:t>
            </a:r>
          </a:p>
          <a:p>
            <a:r>
              <a:rPr lang="en-IN" dirty="0" smtClean="0"/>
              <a:t>16 surfaces, </a:t>
            </a:r>
          </a:p>
          <a:p>
            <a:r>
              <a:rPr lang="en-IN" dirty="0" smtClean="0"/>
              <a:t>128 tracks per surface, </a:t>
            </a:r>
          </a:p>
          <a:p>
            <a:r>
              <a:rPr lang="en-IN" dirty="0" smtClean="0"/>
              <a:t>256 sectors per track and 512 bytes per sector.</a:t>
            </a:r>
          </a:p>
          <a:p>
            <a:r>
              <a:rPr lang="en-IN" dirty="0" smtClean="0"/>
              <a:t>What is the capacity of disk pack?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82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Solution-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Number of surfaces = 16</a:t>
            </a:r>
          </a:p>
          <a:p>
            <a:pPr marL="0" indent="0">
              <a:buNone/>
            </a:pPr>
            <a:r>
              <a:rPr lang="en-IN" dirty="0" smtClean="0"/>
              <a:t>Number of tracks per surface = 128</a:t>
            </a:r>
          </a:p>
          <a:p>
            <a:pPr marL="0" indent="0">
              <a:buNone/>
            </a:pPr>
            <a:r>
              <a:rPr lang="en-IN" dirty="0" smtClean="0"/>
              <a:t>Number of sectors per track = 256</a:t>
            </a:r>
          </a:p>
          <a:p>
            <a:pPr marL="0" indent="0">
              <a:buNone/>
            </a:pPr>
            <a:r>
              <a:rPr lang="en-IN" dirty="0" smtClean="0"/>
              <a:t>Number of bytes per sector = 512 bytes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Capacity of disk pack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= Total number of surfaces x Number of tracks per surface x Number of sectors per track x Number of bytes per sector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= 16 x 128 x 256 x 512 bytes = 228 bytes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= 256 MB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6470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Flash memory devices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A flash memory device contains trillions of interconnected flash memory cells that store data. </a:t>
            </a:r>
          </a:p>
          <a:p>
            <a:r>
              <a:rPr lang="en-IN" dirty="0" smtClean="0"/>
              <a:t>These cells hold millions of transistors that when switched on or off represent 1s and 0s in binary code, allowing a computer to read and write information.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03480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B0133BB7913546B738B30ED8B1E12E" ma:contentTypeVersion="4" ma:contentTypeDescription="Create a new document." ma:contentTypeScope="" ma:versionID="a8ef0d35682f48467811be43235cd827">
  <xsd:schema xmlns:xsd="http://www.w3.org/2001/XMLSchema" xmlns:xs="http://www.w3.org/2001/XMLSchema" xmlns:p="http://schemas.microsoft.com/office/2006/metadata/properties" xmlns:ns2="a31de5e4-dff6-4e24-9c7c-1c5eccec0409" targetNamespace="http://schemas.microsoft.com/office/2006/metadata/properties" ma:root="true" ma:fieldsID="019584655cb4fc65b5f1b2850aca951a" ns2:_="">
    <xsd:import namespace="a31de5e4-dff6-4e24-9c7c-1c5eccec04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1de5e4-dff6-4e24-9c7c-1c5eccec04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125D79-CE96-4CFF-BA3A-05F6EB7FFCB1}"/>
</file>

<file path=customXml/itemProps2.xml><?xml version="1.0" encoding="utf-8"?>
<ds:datastoreItem xmlns:ds="http://schemas.openxmlformats.org/officeDocument/2006/customXml" ds:itemID="{C08BE9A7-8051-47B3-9071-B6D4AEA016F9}"/>
</file>

<file path=customXml/itemProps3.xml><?xml version="1.0" encoding="utf-8"?>
<ds:datastoreItem xmlns:ds="http://schemas.openxmlformats.org/officeDocument/2006/customXml" ds:itemID="{C32AA0A0-0C98-4465-BC78-A6C829603DF9}"/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913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Unit4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Solution- </vt:lpstr>
      <vt:lpstr>Flash memory devices</vt:lpstr>
      <vt:lpstr>PowerPoint Presentation</vt:lpstr>
      <vt:lpstr>Optical Storage Devices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Unit4</dc:title>
  <dc:creator>Geetha Unnikrishnan</dc:creator>
  <cp:lastModifiedBy>Geetha Unnikrishnan</cp:lastModifiedBy>
  <cp:revision>16</cp:revision>
  <dcterms:created xsi:type="dcterms:W3CDTF">2022-04-06T08:35:05Z</dcterms:created>
  <dcterms:modified xsi:type="dcterms:W3CDTF">2022-04-07T08:03:30Z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0x010100B6B0133BB7913546B738B30ED8B1E12E</vt:lpwstr>
  </property>
</Properties>
</file>