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0.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0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CC4E0E1-6223-48F6-82F8-71F431ABD27A}"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0335EB-79AB-4EE3-A10C-C323C9CE5F1A}" type="slidenum">
              <a:rPr lang="en-IN" smtClean="0"/>
              <a:t>‹#›</a:t>
            </a:fld>
            <a:endParaRPr lang="en-IN"/>
          </a:p>
        </p:txBody>
      </p:sp>
    </p:spTree>
    <p:extLst>
      <p:ext uri="{BB962C8B-B14F-4D97-AF65-F5344CB8AC3E}">
        <p14:creationId xmlns:p14="http://schemas.microsoft.com/office/powerpoint/2010/main" val="539849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C4E0E1-6223-48F6-82F8-71F431ABD27A}"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0335EB-79AB-4EE3-A10C-C323C9CE5F1A}" type="slidenum">
              <a:rPr lang="en-IN" smtClean="0"/>
              <a:t>‹#›</a:t>
            </a:fld>
            <a:endParaRPr lang="en-IN"/>
          </a:p>
        </p:txBody>
      </p:sp>
    </p:spTree>
    <p:extLst>
      <p:ext uri="{BB962C8B-B14F-4D97-AF65-F5344CB8AC3E}">
        <p14:creationId xmlns:p14="http://schemas.microsoft.com/office/powerpoint/2010/main" val="2084474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C4E0E1-6223-48F6-82F8-71F431ABD27A}"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0335EB-79AB-4EE3-A10C-C323C9CE5F1A}" type="slidenum">
              <a:rPr lang="en-IN" smtClean="0"/>
              <a:t>‹#›</a:t>
            </a:fld>
            <a:endParaRPr lang="en-IN"/>
          </a:p>
        </p:txBody>
      </p:sp>
    </p:spTree>
    <p:extLst>
      <p:ext uri="{BB962C8B-B14F-4D97-AF65-F5344CB8AC3E}">
        <p14:creationId xmlns:p14="http://schemas.microsoft.com/office/powerpoint/2010/main" val="2126441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C4E0E1-6223-48F6-82F8-71F431ABD27A}"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0335EB-79AB-4EE3-A10C-C323C9CE5F1A}" type="slidenum">
              <a:rPr lang="en-IN" smtClean="0"/>
              <a:t>‹#›</a:t>
            </a:fld>
            <a:endParaRPr lang="en-IN"/>
          </a:p>
        </p:txBody>
      </p:sp>
    </p:spTree>
    <p:extLst>
      <p:ext uri="{BB962C8B-B14F-4D97-AF65-F5344CB8AC3E}">
        <p14:creationId xmlns:p14="http://schemas.microsoft.com/office/powerpoint/2010/main" val="4022317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CC4E0E1-6223-48F6-82F8-71F431ABD27A}"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0335EB-79AB-4EE3-A10C-C323C9CE5F1A}" type="slidenum">
              <a:rPr lang="en-IN" smtClean="0"/>
              <a:t>‹#›</a:t>
            </a:fld>
            <a:endParaRPr lang="en-IN"/>
          </a:p>
        </p:txBody>
      </p:sp>
    </p:spTree>
    <p:extLst>
      <p:ext uri="{BB962C8B-B14F-4D97-AF65-F5344CB8AC3E}">
        <p14:creationId xmlns:p14="http://schemas.microsoft.com/office/powerpoint/2010/main" val="3092148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CC4E0E1-6223-48F6-82F8-71F431ABD27A}" type="datetimeFigureOut">
              <a:rPr lang="en-IN" smtClean="0"/>
              <a:t>12-05-2022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0335EB-79AB-4EE3-A10C-C323C9CE5F1A}" type="slidenum">
              <a:rPr lang="en-IN" smtClean="0"/>
              <a:t>‹#›</a:t>
            </a:fld>
            <a:endParaRPr lang="en-IN"/>
          </a:p>
        </p:txBody>
      </p:sp>
    </p:spTree>
    <p:extLst>
      <p:ext uri="{BB962C8B-B14F-4D97-AF65-F5344CB8AC3E}">
        <p14:creationId xmlns:p14="http://schemas.microsoft.com/office/powerpoint/2010/main" val="707072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CC4E0E1-6223-48F6-82F8-71F431ABD27A}" type="datetimeFigureOut">
              <a:rPr lang="en-IN" smtClean="0"/>
              <a:t>12-05-2022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0335EB-79AB-4EE3-A10C-C323C9CE5F1A}" type="slidenum">
              <a:rPr lang="en-IN" smtClean="0"/>
              <a:t>‹#›</a:t>
            </a:fld>
            <a:endParaRPr lang="en-IN"/>
          </a:p>
        </p:txBody>
      </p:sp>
    </p:spTree>
    <p:extLst>
      <p:ext uri="{BB962C8B-B14F-4D97-AF65-F5344CB8AC3E}">
        <p14:creationId xmlns:p14="http://schemas.microsoft.com/office/powerpoint/2010/main" val="2965344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CC4E0E1-6223-48F6-82F8-71F431ABD27A}" type="datetimeFigureOut">
              <a:rPr lang="en-IN" smtClean="0"/>
              <a:t>12-05-2022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0335EB-79AB-4EE3-A10C-C323C9CE5F1A}" type="slidenum">
              <a:rPr lang="en-IN" smtClean="0"/>
              <a:t>‹#›</a:t>
            </a:fld>
            <a:endParaRPr lang="en-IN"/>
          </a:p>
        </p:txBody>
      </p:sp>
    </p:spTree>
    <p:extLst>
      <p:ext uri="{BB962C8B-B14F-4D97-AF65-F5344CB8AC3E}">
        <p14:creationId xmlns:p14="http://schemas.microsoft.com/office/powerpoint/2010/main" val="303685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C4E0E1-6223-48F6-82F8-71F431ABD27A}" type="datetimeFigureOut">
              <a:rPr lang="en-IN" smtClean="0"/>
              <a:t>12-05-2022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0335EB-79AB-4EE3-A10C-C323C9CE5F1A}" type="slidenum">
              <a:rPr lang="en-IN" smtClean="0"/>
              <a:t>‹#›</a:t>
            </a:fld>
            <a:endParaRPr lang="en-IN"/>
          </a:p>
        </p:txBody>
      </p:sp>
    </p:spTree>
    <p:extLst>
      <p:ext uri="{BB962C8B-B14F-4D97-AF65-F5344CB8AC3E}">
        <p14:creationId xmlns:p14="http://schemas.microsoft.com/office/powerpoint/2010/main" val="2594577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CC4E0E1-6223-48F6-82F8-71F431ABD27A}" type="datetimeFigureOut">
              <a:rPr lang="en-IN" smtClean="0"/>
              <a:t>12-05-2022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0335EB-79AB-4EE3-A10C-C323C9CE5F1A}" type="slidenum">
              <a:rPr lang="en-IN" smtClean="0"/>
              <a:t>‹#›</a:t>
            </a:fld>
            <a:endParaRPr lang="en-IN"/>
          </a:p>
        </p:txBody>
      </p:sp>
    </p:spTree>
    <p:extLst>
      <p:ext uri="{BB962C8B-B14F-4D97-AF65-F5344CB8AC3E}">
        <p14:creationId xmlns:p14="http://schemas.microsoft.com/office/powerpoint/2010/main" val="2802291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CC4E0E1-6223-48F6-82F8-71F431ABD27A}" type="datetimeFigureOut">
              <a:rPr lang="en-IN" smtClean="0"/>
              <a:t>12-05-2022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0335EB-79AB-4EE3-A10C-C323C9CE5F1A}" type="slidenum">
              <a:rPr lang="en-IN" smtClean="0"/>
              <a:t>‹#›</a:t>
            </a:fld>
            <a:endParaRPr lang="en-IN"/>
          </a:p>
        </p:txBody>
      </p:sp>
    </p:spTree>
    <p:extLst>
      <p:ext uri="{BB962C8B-B14F-4D97-AF65-F5344CB8AC3E}">
        <p14:creationId xmlns:p14="http://schemas.microsoft.com/office/powerpoint/2010/main" val="1074195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C4E0E1-6223-48F6-82F8-71F431ABD27A}" type="datetimeFigureOut">
              <a:rPr lang="en-IN" smtClean="0"/>
              <a:t>12-05-2022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0335EB-79AB-4EE3-A10C-C323C9CE5F1A}" type="slidenum">
              <a:rPr lang="en-IN" smtClean="0"/>
              <a:t>‹#›</a:t>
            </a:fld>
            <a:endParaRPr lang="en-IN"/>
          </a:p>
        </p:txBody>
      </p:sp>
    </p:spTree>
    <p:extLst>
      <p:ext uri="{BB962C8B-B14F-4D97-AF65-F5344CB8AC3E}">
        <p14:creationId xmlns:p14="http://schemas.microsoft.com/office/powerpoint/2010/main" val="232915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Unit 5</a:t>
            </a:r>
            <a:endParaRPr lang="en-IN" dirty="0"/>
          </a:p>
        </p:txBody>
      </p:sp>
      <p:sp>
        <p:nvSpPr>
          <p:cNvPr id="3" name="Subtitle 2"/>
          <p:cNvSpPr>
            <a:spLocks noGrp="1"/>
          </p:cNvSpPr>
          <p:nvPr>
            <p:ph type="subTitle" idx="1"/>
          </p:nvPr>
        </p:nvSpPr>
        <p:spPr/>
        <p:txBody>
          <a:bodyPr/>
          <a:lstStyle/>
          <a:p>
            <a:r>
              <a:rPr lang="en-IN" dirty="0" smtClean="0"/>
              <a:t>Maintenance and Troubleshooting</a:t>
            </a:r>
            <a:endParaRPr lang="en-IN" dirty="0"/>
          </a:p>
        </p:txBody>
      </p:sp>
    </p:spTree>
    <p:extLst>
      <p:ext uri="{BB962C8B-B14F-4D97-AF65-F5344CB8AC3E}">
        <p14:creationId xmlns:p14="http://schemas.microsoft.com/office/powerpoint/2010/main" val="639631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Corrective maintenance</a:t>
            </a:r>
            <a:br>
              <a:rPr lang="en-IN" dirty="0" smtClean="0"/>
            </a:br>
            <a:endParaRPr lang="en-IN" dirty="0"/>
          </a:p>
        </p:txBody>
      </p:sp>
      <p:sp>
        <p:nvSpPr>
          <p:cNvPr id="3" name="Content Placeholder 2"/>
          <p:cNvSpPr>
            <a:spLocks noGrp="1"/>
          </p:cNvSpPr>
          <p:nvPr>
            <p:ph idx="1"/>
          </p:nvPr>
        </p:nvSpPr>
        <p:spPr/>
        <p:txBody>
          <a:bodyPr>
            <a:normAutofit/>
          </a:bodyPr>
          <a:lstStyle/>
          <a:p>
            <a:r>
              <a:rPr lang="en-IN" dirty="0" smtClean="0"/>
              <a:t>This is the solution that must be applied when the predictive and preventive maintenance have not worked properly or when these have not been able to avoid the failure.</a:t>
            </a:r>
          </a:p>
          <a:p>
            <a:r>
              <a:rPr lang="en-IN" dirty="0" smtClean="0"/>
              <a:t>There are times when a computer or system fails (for example due to a hardware failure) but we want it to be operational again and in optimal conditions. </a:t>
            </a:r>
          </a:p>
          <a:p>
            <a:r>
              <a:rPr lang="en-IN" dirty="0" smtClean="0"/>
              <a:t>Then this will include repairing or replacement operations, depending on the needs of each case.</a:t>
            </a:r>
          </a:p>
          <a:p>
            <a:endParaRPr lang="en-IN" dirty="0" smtClean="0"/>
          </a:p>
          <a:p>
            <a:endParaRPr lang="en-IN" dirty="0"/>
          </a:p>
        </p:txBody>
      </p:sp>
    </p:spTree>
    <p:extLst>
      <p:ext uri="{BB962C8B-B14F-4D97-AF65-F5344CB8AC3E}">
        <p14:creationId xmlns:p14="http://schemas.microsoft.com/office/powerpoint/2010/main" val="2197478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One of the considerations to be made regarding this type of maintenance is that not only will it be important to solve the failure, but we must also determine what was the cause of it, in order to find the possible repercussions that might have affected other parts of the system and to prevent it from happening again in the future.</a:t>
            </a:r>
          </a:p>
          <a:p>
            <a:endParaRPr lang="en-IN" dirty="0"/>
          </a:p>
        </p:txBody>
      </p:sp>
    </p:spTree>
    <p:extLst>
      <p:ext uri="{BB962C8B-B14F-4D97-AF65-F5344CB8AC3E}">
        <p14:creationId xmlns:p14="http://schemas.microsoft.com/office/powerpoint/2010/main" val="1953176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B0F0"/>
                </a:solidFill>
              </a:rPr>
              <a:t>Evolutionary maintenance</a:t>
            </a:r>
            <a:br>
              <a:rPr lang="en-IN" dirty="0" smtClean="0">
                <a:solidFill>
                  <a:srgbClr val="00B0F0"/>
                </a:solidFill>
              </a:rPr>
            </a:br>
            <a:endParaRPr lang="en-IN" dirty="0">
              <a:solidFill>
                <a:srgbClr val="00B0F0"/>
              </a:solidFill>
            </a:endParaRPr>
          </a:p>
        </p:txBody>
      </p:sp>
      <p:sp>
        <p:nvSpPr>
          <p:cNvPr id="3" name="Content Placeholder 2"/>
          <p:cNvSpPr>
            <a:spLocks noGrp="1"/>
          </p:cNvSpPr>
          <p:nvPr>
            <p:ph idx="1"/>
          </p:nvPr>
        </p:nvSpPr>
        <p:spPr>
          <a:xfrm>
            <a:off x="838200" y="1471961"/>
            <a:ext cx="10515600" cy="4705002"/>
          </a:xfrm>
        </p:spPr>
        <p:txBody>
          <a:bodyPr>
            <a:normAutofit/>
          </a:bodyPr>
          <a:lstStyle/>
          <a:p>
            <a:r>
              <a:rPr lang="en-IN" dirty="0" smtClean="0"/>
              <a:t>This type of maintenance is not meant to correct or prevent possible failures, but to develop the computing resources that are available.</a:t>
            </a:r>
          </a:p>
          <a:p>
            <a:r>
              <a:rPr lang="en-IN" dirty="0" smtClean="0"/>
              <a:t>With evolutionary maintenance, we want to ensure that computer systems do not become obsolete, but remain updated in order to offer the users the best technology options, depending on the possibilities of each company and organization.</a:t>
            </a:r>
          </a:p>
          <a:p>
            <a:r>
              <a:rPr lang="en-IN" dirty="0" smtClean="0"/>
              <a:t>This type of maintenance will include everything from software update tasks to the complete replacement of equipment or systems, depending on the needs.</a:t>
            </a:r>
          </a:p>
          <a:p>
            <a:endParaRPr lang="en-IN" dirty="0" smtClean="0"/>
          </a:p>
        </p:txBody>
      </p:sp>
    </p:spTree>
    <p:extLst>
      <p:ext uri="{BB962C8B-B14F-4D97-AF65-F5344CB8AC3E}">
        <p14:creationId xmlns:p14="http://schemas.microsoft.com/office/powerpoint/2010/main" val="2912252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Routine maintenance for a computer involves taking regular steps that make your computer faster, more secure and less cluttered. </a:t>
            </a:r>
          </a:p>
          <a:p>
            <a:r>
              <a:rPr lang="en-IN" dirty="0" smtClean="0"/>
              <a:t>If your computer seems slow, displays an error message about low disk space or takes a long time to boot up, doing routine maintenance can fix the issue and help your computer last longer. </a:t>
            </a:r>
          </a:p>
        </p:txBody>
      </p:sp>
    </p:spTree>
    <p:extLst>
      <p:ext uri="{BB962C8B-B14F-4D97-AF65-F5344CB8AC3E}">
        <p14:creationId xmlns:p14="http://schemas.microsoft.com/office/powerpoint/2010/main" val="1080063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While some routine computer maintenance tasks prevent future problems like viruses or data loss, others free up space and even fix software bugs. </a:t>
            </a:r>
          </a:p>
          <a:p>
            <a:r>
              <a:rPr lang="en-IN" dirty="0" smtClean="0"/>
              <a:t>Whether you have a PC or Mac, you can install updates, check for viruses, maintain your hard drive, backup files and perform other simple tasks to keep your computer in good shape.</a:t>
            </a:r>
          </a:p>
          <a:p>
            <a:endParaRPr lang="en-IN" dirty="0" smtClean="0"/>
          </a:p>
          <a:p>
            <a:endParaRPr lang="en-IN" dirty="0" smtClean="0"/>
          </a:p>
          <a:p>
            <a:endParaRPr lang="en-IN" dirty="0"/>
          </a:p>
        </p:txBody>
      </p:sp>
    </p:spTree>
    <p:extLst>
      <p:ext uri="{BB962C8B-B14F-4D97-AF65-F5344CB8AC3E}">
        <p14:creationId xmlns:p14="http://schemas.microsoft.com/office/powerpoint/2010/main" val="1741595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utilities for maintaining  PC</a:t>
            </a:r>
            <a:br>
              <a:rPr lang="en-IN" dirty="0" smtClean="0"/>
            </a:br>
            <a:endParaRPr lang="en-IN" dirty="0"/>
          </a:p>
        </p:txBody>
      </p:sp>
      <p:sp>
        <p:nvSpPr>
          <p:cNvPr id="3" name="Content Placeholder 2"/>
          <p:cNvSpPr>
            <a:spLocks noGrp="1"/>
          </p:cNvSpPr>
          <p:nvPr>
            <p:ph idx="1"/>
          </p:nvPr>
        </p:nvSpPr>
        <p:spPr/>
        <p:txBody>
          <a:bodyPr/>
          <a:lstStyle/>
          <a:p>
            <a:r>
              <a:rPr lang="en-IN" dirty="0" smtClean="0"/>
              <a:t>Every functionality of  computer uses a utility software; </a:t>
            </a:r>
          </a:p>
          <a:p>
            <a:r>
              <a:rPr lang="en-IN" dirty="0" smtClean="0"/>
              <a:t> backing up  data, antivirus software,</a:t>
            </a:r>
          </a:p>
          <a:p>
            <a:r>
              <a:rPr lang="en-IN" dirty="0" smtClean="0"/>
              <a:t> data security or file management system. </a:t>
            </a:r>
          </a:p>
          <a:p>
            <a:r>
              <a:rPr lang="en-IN" dirty="0" smtClean="0"/>
              <a:t>Utility software helps manage, maintain and control a computer and support its infrastructure. </a:t>
            </a:r>
          </a:p>
          <a:p>
            <a:r>
              <a:rPr lang="en-IN" dirty="0" smtClean="0"/>
              <a:t>When our PC go slow  we  take help of tools like Cleaner to resume its normal function. </a:t>
            </a:r>
          </a:p>
          <a:p>
            <a:r>
              <a:rPr lang="en-IN" dirty="0" smtClean="0"/>
              <a:t>This is  utility software</a:t>
            </a:r>
          </a:p>
          <a:p>
            <a:endParaRPr lang="en-IN" dirty="0"/>
          </a:p>
        </p:txBody>
      </p:sp>
    </p:spTree>
    <p:extLst>
      <p:ext uri="{BB962C8B-B14F-4D97-AF65-F5344CB8AC3E}">
        <p14:creationId xmlns:p14="http://schemas.microsoft.com/office/powerpoint/2010/main" val="2516159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Utility Software?</a:t>
            </a:r>
            <a:br>
              <a:rPr lang="en-IN" dirty="0" smtClean="0"/>
            </a:br>
            <a:endParaRPr lang="en-IN" dirty="0"/>
          </a:p>
        </p:txBody>
      </p:sp>
      <p:sp>
        <p:nvSpPr>
          <p:cNvPr id="3" name="Content Placeholder 2"/>
          <p:cNvSpPr>
            <a:spLocks noGrp="1"/>
          </p:cNvSpPr>
          <p:nvPr>
            <p:ph idx="1"/>
          </p:nvPr>
        </p:nvSpPr>
        <p:spPr/>
        <p:txBody>
          <a:bodyPr/>
          <a:lstStyle/>
          <a:p>
            <a:r>
              <a:rPr lang="en-IN" dirty="0" smtClean="0"/>
              <a:t>System utility software improves the function of computer infrastructure to help users perform multiple tasks efficiently. </a:t>
            </a:r>
          </a:p>
          <a:p>
            <a:r>
              <a:rPr lang="en-IN" dirty="0" smtClean="0"/>
              <a:t>Some of the functions performed by various utility software include data compression, data recovery, disk defragmentation, computer resources and files management, system diagnosis, and more.</a:t>
            </a:r>
          </a:p>
        </p:txBody>
      </p:sp>
    </p:spTree>
    <p:extLst>
      <p:ext uri="{BB962C8B-B14F-4D97-AF65-F5344CB8AC3E}">
        <p14:creationId xmlns:p14="http://schemas.microsoft.com/office/powerpoint/2010/main" val="2572376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All operating systems have basic inbuilt utility tools, but additional software further ensures improved functionality.</a:t>
            </a:r>
          </a:p>
          <a:p>
            <a:r>
              <a:rPr lang="en-IN" dirty="0" smtClean="0"/>
              <a:t> Utility software focuses on computer components such as hardware, software, operating system, and storage parts.</a:t>
            </a:r>
          </a:p>
          <a:p>
            <a:endParaRPr lang="en-IN" dirty="0" smtClean="0"/>
          </a:p>
          <a:p>
            <a:endParaRPr lang="en-IN" dirty="0"/>
          </a:p>
        </p:txBody>
      </p:sp>
    </p:spTree>
    <p:extLst>
      <p:ext uri="{BB962C8B-B14F-4D97-AF65-F5344CB8AC3E}">
        <p14:creationId xmlns:p14="http://schemas.microsoft.com/office/powerpoint/2010/main" val="3561071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In order to function properly, computers need maintenance.</a:t>
            </a:r>
          </a:p>
          <a:p>
            <a:r>
              <a:rPr lang="en-IN" dirty="0" smtClean="0"/>
              <a:t>In fact, due to its importance and complexity, computer equipment maintenance requires special attention.</a:t>
            </a:r>
          </a:p>
          <a:p>
            <a:endParaRPr lang="en-IN" dirty="0" smtClean="0"/>
          </a:p>
          <a:p>
            <a:r>
              <a:rPr lang="en-IN" dirty="0" smtClean="0"/>
              <a:t>When approaching the different types of IT maintenance, two aspects must be considered:</a:t>
            </a:r>
          </a:p>
          <a:p>
            <a:r>
              <a:rPr lang="en-IN" dirty="0" smtClean="0"/>
              <a:t>The maintenance includes both hardware and software of the computer. </a:t>
            </a:r>
          </a:p>
        </p:txBody>
      </p:sp>
    </p:spTree>
    <p:extLst>
      <p:ext uri="{BB962C8B-B14F-4D97-AF65-F5344CB8AC3E}">
        <p14:creationId xmlns:p14="http://schemas.microsoft.com/office/powerpoint/2010/main" val="1420707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Both are very important and will decisively influence the operation of the system.</a:t>
            </a:r>
          </a:p>
          <a:p>
            <a:r>
              <a:rPr lang="en-IN" dirty="0" smtClean="0"/>
              <a:t>The various types of maintenance can work simultaneously. </a:t>
            </a:r>
          </a:p>
          <a:p>
            <a:r>
              <a:rPr lang="en-IN" dirty="0" smtClean="0"/>
              <a:t>In the case of corrective maintenance, it will act if the predictive maintenance or preventive maintenance are not able to anticipate the problem.</a:t>
            </a:r>
          </a:p>
          <a:p>
            <a:endParaRPr lang="en-IN" dirty="0" smtClean="0"/>
          </a:p>
          <a:p>
            <a:endParaRPr lang="en-IN" dirty="0"/>
          </a:p>
        </p:txBody>
      </p:sp>
    </p:spTree>
    <p:extLst>
      <p:ext uri="{BB962C8B-B14F-4D97-AF65-F5344CB8AC3E}">
        <p14:creationId xmlns:p14="http://schemas.microsoft.com/office/powerpoint/2010/main" val="19526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Types of maintenance</a:t>
            </a:r>
            <a:r>
              <a:rPr lang="en-IN" dirty="0"/>
              <a:t/>
            </a:r>
            <a:br>
              <a:rPr lang="en-IN" dirty="0"/>
            </a:br>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5026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solidFill>
                  <a:srgbClr val="FF0000"/>
                </a:solidFill>
              </a:rPr>
              <a:t>Predictive Maintenance</a:t>
            </a:r>
          </a:p>
          <a:p>
            <a:r>
              <a:rPr lang="en-IN" dirty="0" smtClean="0"/>
              <a:t>It is a type of maintenance that is carried out using diagnostic tools, in order to anticipate possible failures and to try to avoid them before they occur.</a:t>
            </a:r>
          </a:p>
          <a:p>
            <a:r>
              <a:rPr lang="en-IN" dirty="0" smtClean="0"/>
              <a:t>One of the most important ways in which this type of maintenance is carried out is through the monitoring of computer systems. </a:t>
            </a:r>
          </a:p>
          <a:p>
            <a:r>
              <a:rPr lang="en-IN" dirty="0" smtClean="0"/>
              <a:t>This way, one or several operators control the proper functioning of equipment and systems, using tools such as monitoring software, to control all different types of variables, such as temperature of the CPU, battery levels or many others.</a:t>
            </a:r>
          </a:p>
          <a:p>
            <a:endParaRPr lang="en-IN" dirty="0"/>
          </a:p>
        </p:txBody>
      </p:sp>
    </p:spTree>
    <p:extLst>
      <p:ext uri="{BB962C8B-B14F-4D97-AF65-F5344CB8AC3E}">
        <p14:creationId xmlns:p14="http://schemas.microsoft.com/office/powerpoint/2010/main" val="576175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Preventive Maintenance</a:t>
            </a:r>
            <a:r>
              <a:rPr lang="en-IN" b="1" dirty="0"/>
              <a:t/>
            </a:r>
            <a:br>
              <a:rPr lang="en-IN" b="1" dirty="0"/>
            </a:br>
            <a:endParaRPr lang="en-IN" dirty="0"/>
          </a:p>
        </p:txBody>
      </p:sp>
      <p:sp>
        <p:nvSpPr>
          <p:cNvPr id="3" name="Content Placeholder 2"/>
          <p:cNvSpPr>
            <a:spLocks noGrp="1"/>
          </p:cNvSpPr>
          <p:nvPr>
            <p:ph idx="1"/>
          </p:nvPr>
        </p:nvSpPr>
        <p:spPr/>
        <p:txBody>
          <a:bodyPr>
            <a:normAutofit/>
          </a:bodyPr>
          <a:lstStyle/>
          <a:p>
            <a:r>
              <a:rPr lang="en-IN" dirty="0" smtClean="0"/>
              <a:t>This is a very frequent type of maintenance, which is carried out in order to prevent possible failures and improve the functioning of a system, but also to lengthen the useful life of the different components of the system.	</a:t>
            </a:r>
          </a:p>
          <a:p>
            <a:endParaRPr lang="en-IN" dirty="0" smtClean="0"/>
          </a:p>
          <a:p>
            <a:endParaRPr lang="en-IN" dirty="0"/>
          </a:p>
        </p:txBody>
      </p:sp>
    </p:spTree>
    <p:extLst>
      <p:ext uri="{BB962C8B-B14F-4D97-AF65-F5344CB8AC3E}">
        <p14:creationId xmlns:p14="http://schemas.microsoft.com/office/powerpoint/2010/main" val="4292072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Preventive maintenance is useful in many aspects.</a:t>
            </a:r>
          </a:p>
          <a:p>
            <a:r>
              <a:rPr lang="en-IN" dirty="0" smtClean="0">
                <a:solidFill>
                  <a:srgbClr val="00B0F0"/>
                </a:solidFill>
              </a:rPr>
              <a:t>For example, it decreases the number of system downtimes or it can reduce the number of repairs, and it can also detect weak points in the system that might affect its operation.</a:t>
            </a:r>
          </a:p>
          <a:p>
            <a:endParaRPr lang="en-IN" dirty="0"/>
          </a:p>
        </p:txBody>
      </p:sp>
    </p:spTree>
    <p:extLst>
      <p:ext uri="{BB962C8B-B14F-4D97-AF65-F5344CB8AC3E}">
        <p14:creationId xmlns:p14="http://schemas.microsoft.com/office/powerpoint/2010/main" val="2177967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When we talk about preventive maintenance of software, we include operations such as the creation of backup copies, the freeing-up of hard disk space, the freeing-up of RAM memory or the scanning and cleaning of computers through antivirus.</a:t>
            </a:r>
          </a:p>
        </p:txBody>
      </p:sp>
    </p:spTree>
    <p:extLst>
      <p:ext uri="{BB962C8B-B14F-4D97-AF65-F5344CB8AC3E}">
        <p14:creationId xmlns:p14="http://schemas.microsoft.com/office/powerpoint/2010/main" val="1805392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When we talk about preventive hardware maintenance, we usually talk about two different types, which are tasks such as periodic cleaning of equipment and its components, or “active preventive maintenance”, which aims to ensure its durability by protecting the systems from possible environmental aggressions, </a:t>
            </a:r>
          </a:p>
          <a:p>
            <a:r>
              <a:rPr lang="en-IN" dirty="0" smtClean="0">
                <a:solidFill>
                  <a:srgbClr val="00B0F0"/>
                </a:solidFill>
              </a:rPr>
              <a:t>for example, by separating the computers from areas with a direct impact of sunlight, this is known as “passive preventive maintenance”.</a:t>
            </a:r>
          </a:p>
          <a:p>
            <a:endParaRPr lang="en-IN" dirty="0" smtClean="0"/>
          </a:p>
          <a:p>
            <a:endParaRPr lang="en-IN" dirty="0"/>
          </a:p>
        </p:txBody>
      </p:sp>
    </p:spTree>
    <p:extLst>
      <p:ext uri="{BB962C8B-B14F-4D97-AF65-F5344CB8AC3E}">
        <p14:creationId xmlns:p14="http://schemas.microsoft.com/office/powerpoint/2010/main" val="1205441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B0133BB7913546B738B30ED8B1E12E" ma:contentTypeVersion="4" ma:contentTypeDescription="Create a new document." ma:contentTypeScope="" ma:versionID="a8ef0d35682f48467811be43235cd827">
  <xsd:schema xmlns:xsd="http://www.w3.org/2001/XMLSchema" xmlns:xs="http://www.w3.org/2001/XMLSchema" xmlns:p="http://schemas.microsoft.com/office/2006/metadata/properties" xmlns:ns2="a31de5e4-dff6-4e24-9c7c-1c5eccec0409" targetNamespace="http://schemas.microsoft.com/office/2006/metadata/properties" ma:root="true" ma:fieldsID="019584655cb4fc65b5f1b2850aca951a" ns2:_="">
    <xsd:import namespace="a31de5e4-dff6-4e24-9c7c-1c5eccec040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1de5e4-dff6-4e24-9c7c-1c5eccec04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46672FA-A0A2-464F-BE9D-BCE815EABCDA}"/>
</file>

<file path=customXml/itemProps2.xml><?xml version="1.0" encoding="utf-8"?>
<ds:datastoreItem xmlns:ds="http://schemas.openxmlformats.org/officeDocument/2006/customXml" ds:itemID="{333F79FC-A8D7-4A41-9CC4-F90ADD8D3945}"/>
</file>

<file path=customXml/itemProps3.xml><?xml version="1.0" encoding="utf-8"?>
<ds:datastoreItem xmlns:ds="http://schemas.openxmlformats.org/officeDocument/2006/customXml" ds:itemID="{E9719DEA-9305-464E-8395-B6D21B9C7702}"/>
</file>

<file path=docProps/app.xml><?xml version="1.0" encoding="utf-8"?>
<Properties xmlns="http://schemas.openxmlformats.org/officeDocument/2006/extended-properties" xmlns:vt="http://schemas.openxmlformats.org/officeDocument/2006/docPropsVTypes">
  <TotalTime>20</TotalTime>
  <Words>922</Words>
  <Application>Microsoft Office PowerPoint</Application>
  <PresentationFormat>Widescreen</PresentationFormat>
  <Paragraphs>48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Unit 5</vt:lpstr>
      <vt:lpstr>PowerPoint Presentation</vt:lpstr>
      <vt:lpstr>PowerPoint Presentation</vt:lpstr>
      <vt:lpstr>Types of maintenance </vt:lpstr>
      <vt:lpstr>PowerPoint Presentation</vt:lpstr>
      <vt:lpstr>Preventive Maintenance </vt:lpstr>
      <vt:lpstr>PowerPoint Presentation</vt:lpstr>
      <vt:lpstr>PowerPoint Presentation</vt:lpstr>
      <vt:lpstr>PowerPoint Presentation</vt:lpstr>
      <vt:lpstr> Corrective maintenance </vt:lpstr>
      <vt:lpstr>PowerPoint Presentation</vt:lpstr>
      <vt:lpstr>Evolutionary maintenance </vt:lpstr>
      <vt:lpstr>PowerPoint Presentation</vt:lpstr>
      <vt:lpstr>PowerPoint Presentation</vt:lpstr>
      <vt:lpstr>System utilities for maintaining  PC </vt:lpstr>
      <vt:lpstr>What is Utility Software? </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dc:title>
  <dc:creator>Geetha Unnikrishnan</dc:creator>
  <cp:lastModifiedBy>Geetha Unnikrishnan</cp:lastModifiedBy>
  <cp:revision>20</cp:revision>
  <dcterms:created xsi:type="dcterms:W3CDTF">2022-05-12T06:58:28Z</dcterms:created>
  <dcterms:modified xsi:type="dcterms:W3CDTF">2022-05-12T07:19:00Z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0x010100B6B0133BB7913546B738B30ED8B1E12E</vt:lpwstr>
  </property>
</Properties>
</file>