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5" r:id="rId8"/>
    <p:sldId id="264" r:id="rId9"/>
    <p:sldId id="260" r:id="rId10"/>
    <p:sldId id="267" r:id="rId11"/>
    <p:sldId id="266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99A4-95C5-4B1C-B414-C2E0694C9F1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42B9-B4A7-4D65-ABA7-ED7511111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86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99A4-95C5-4B1C-B414-C2E0694C9F1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42B9-B4A7-4D65-ABA7-ED7511111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02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99A4-95C5-4B1C-B414-C2E0694C9F1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42B9-B4A7-4D65-ABA7-ED7511111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99A4-95C5-4B1C-B414-C2E0694C9F1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42B9-B4A7-4D65-ABA7-ED7511111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51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99A4-95C5-4B1C-B414-C2E0694C9F1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42B9-B4A7-4D65-ABA7-ED7511111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59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99A4-95C5-4B1C-B414-C2E0694C9F1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42B9-B4A7-4D65-ABA7-ED7511111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4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99A4-95C5-4B1C-B414-C2E0694C9F1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42B9-B4A7-4D65-ABA7-ED7511111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86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99A4-95C5-4B1C-B414-C2E0694C9F1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42B9-B4A7-4D65-ABA7-ED7511111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76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99A4-95C5-4B1C-B414-C2E0694C9F1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42B9-B4A7-4D65-ABA7-ED7511111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4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99A4-95C5-4B1C-B414-C2E0694C9F1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42B9-B4A7-4D65-ABA7-ED7511111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8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99A4-95C5-4B1C-B414-C2E0694C9F1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42B9-B4A7-4D65-ABA7-ED7511111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10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599A4-95C5-4B1C-B414-C2E0694C9F1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742B9-B4A7-4D65-ABA7-ED7511111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54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5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251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List of File Management Utilities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97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Data Archivers 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Data compression utilities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Data conversion utilities 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Data recovery utilities 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Disk cleaners 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File comparison utilities 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File managers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64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4) Miscellaneous Utilities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All the remaining utility software can be included in this type, for example, data generators, hex editors, HTML checkers and merge programs.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92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Types of Utility Software</a:t>
            </a:r>
          </a:p>
          <a:p>
            <a:r>
              <a:rPr lang="en-IN" dirty="0" smtClean="0"/>
              <a:t>There are majorly 4 types of utility software available in the market to fix  PC from  problems. </a:t>
            </a:r>
          </a:p>
          <a:p>
            <a:r>
              <a:rPr lang="en-IN" dirty="0" smtClean="0"/>
              <a:t>They are: </a:t>
            </a:r>
            <a:r>
              <a:rPr lang="en-IN" dirty="0" smtClean="0">
                <a:solidFill>
                  <a:srgbClr val="00B0F0"/>
                </a:solidFill>
              </a:rPr>
              <a:t>1) System Utilities</a:t>
            </a:r>
          </a:p>
          <a:p>
            <a:r>
              <a:rPr lang="en-IN" dirty="0">
                <a:solidFill>
                  <a:srgbClr val="00B0F0"/>
                </a:solidFill>
              </a:rPr>
              <a:t> </a:t>
            </a:r>
            <a:r>
              <a:rPr lang="en-IN" dirty="0" smtClean="0">
                <a:solidFill>
                  <a:srgbClr val="00B0F0"/>
                </a:solidFill>
              </a:rPr>
              <a:t>                 2)</a:t>
            </a:r>
            <a:r>
              <a:rPr lang="fr-FR" dirty="0" smtClean="0">
                <a:solidFill>
                  <a:srgbClr val="00B0F0"/>
                </a:solidFill>
              </a:rPr>
              <a:t> Storage </a:t>
            </a:r>
            <a:r>
              <a:rPr lang="fr-FR" dirty="0" smtClean="0">
                <a:solidFill>
                  <a:srgbClr val="00B0F0"/>
                </a:solidFill>
              </a:rPr>
              <a:t>Devise </a:t>
            </a:r>
            <a:r>
              <a:rPr lang="fr-FR" dirty="0" smtClean="0">
                <a:solidFill>
                  <a:srgbClr val="00B0F0"/>
                </a:solidFill>
              </a:rPr>
              <a:t>Management Utilities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B0F0"/>
                </a:solidFill>
              </a:rPr>
              <a:t>                     3)</a:t>
            </a:r>
            <a:r>
              <a:rPr lang="en-IN" dirty="0">
                <a:solidFill>
                  <a:srgbClr val="00B0F0"/>
                </a:solidFill>
              </a:rPr>
              <a:t> </a:t>
            </a: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IN" dirty="0">
                <a:solidFill>
                  <a:srgbClr val="00B0F0"/>
                </a:solidFill>
              </a:rPr>
              <a:t>File Management </a:t>
            </a:r>
            <a:r>
              <a:rPr lang="en-IN" dirty="0" smtClean="0">
                <a:solidFill>
                  <a:srgbClr val="00B0F0"/>
                </a:solidFill>
              </a:rPr>
              <a:t>Utilities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	</a:t>
            </a:r>
            <a:r>
              <a:rPr lang="en-IN" dirty="0" smtClean="0">
                <a:solidFill>
                  <a:srgbClr val="00B0F0"/>
                </a:solidFill>
              </a:rPr>
              <a:t>          4)</a:t>
            </a:r>
            <a:r>
              <a:rPr lang="en-IN" dirty="0">
                <a:solidFill>
                  <a:srgbClr val="00B0F0"/>
                </a:solidFill>
              </a:rPr>
              <a:t> Miscellaneous </a:t>
            </a:r>
            <a:r>
              <a:rPr lang="en-IN" dirty="0" smtClean="0">
                <a:solidFill>
                  <a:srgbClr val="00B0F0"/>
                </a:solidFill>
              </a:rPr>
              <a:t>Utilities</a:t>
            </a:r>
            <a:r>
              <a:rPr lang="fr-FR" dirty="0" smtClean="0">
                <a:solidFill>
                  <a:srgbClr val="00B0F0"/>
                </a:solidFill>
              </a:rPr>
              <a:t> </a:t>
            </a:r>
            <a:endParaRPr lang="en-IN" dirty="0" smtClean="0">
              <a:solidFill>
                <a:srgbClr val="00B0F0"/>
              </a:solidFill>
            </a:endParaRPr>
          </a:p>
          <a:p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2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1 System Utilities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Software applications like anti-virus, memory testers, package managers, network utilities, and registry cleaners are included in system utility software.</a:t>
            </a:r>
          </a:p>
          <a:p>
            <a:r>
              <a:rPr lang="en-IN" dirty="0" smtClean="0"/>
              <a:t>System utilities are the core software functions that allow you to manage your computer in ways that you would find it inconceivable to be without. </a:t>
            </a:r>
          </a:p>
          <a:p>
            <a:r>
              <a:rPr lang="en-IN" dirty="0" smtClean="0"/>
              <a:t>System utilities may be already included in our computer or downloaded from the Internet. </a:t>
            </a:r>
          </a:p>
          <a:p>
            <a:r>
              <a:rPr lang="en-IN" dirty="0" smtClean="0"/>
              <a:t>We  can always find plenty of system utility programs at little or no cost.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65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of system Utilities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5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B0F0"/>
                </a:solidFill>
              </a:rPr>
              <a:t>Disk Clean up</a:t>
            </a:r>
          </a:p>
          <a:p>
            <a:r>
              <a:rPr lang="en-IN" b="1" dirty="0">
                <a:solidFill>
                  <a:srgbClr val="00B0F0"/>
                </a:solidFill>
              </a:rPr>
              <a:t>Disk </a:t>
            </a:r>
            <a:r>
              <a:rPr lang="en-IN" b="1" dirty="0" smtClean="0">
                <a:solidFill>
                  <a:srgbClr val="00B0F0"/>
                </a:solidFill>
              </a:rPr>
              <a:t>Defragmenter</a:t>
            </a:r>
          </a:p>
          <a:p>
            <a:r>
              <a:rPr lang="en-IN" b="1" dirty="0">
                <a:solidFill>
                  <a:srgbClr val="00B0F0"/>
                </a:solidFill>
              </a:rPr>
              <a:t>System </a:t>
            </a:r>
            <a:r>
              <a:rPr lang="en-IN" b="1" dirty="0" smtClean="0">
                <a:solidFill>
                  <a:srgbClr val="00B0F0"/>
                </a:solidFill>
              </a:rPr>
              <a:t>Restore</a:t>
            </a:r>
          </a:p>
          <a:p>
            <a:r>
              <a:rPr lang="en-IN" b="1" dirty="0">
                <a:solidFill>
                  <a:srgbClr val="00B0F0"/>
                </a:solidFill>
              </a:rPr>
              <a:t>Registry Cleaners</a:t>
            </a:r>
            <a:endParaRPr lang="en-IN" dirty="0">
              <a:solidFill>
                <a:srgbClr val="00B0F0"/>
              </a:solidFill>
            </a:endParaRPr>
          </a:p>
          <a:p>
            <a:r>
              <a:rPr lang="en-IN" b="1" dirty="0">
                <a:solidFill>
                  <a:srgbClr val="00B0F0"/>
                </a:solidFill>
              </a:rPr>
              <a:t>File </a:t>
            </a:r>
            <a:r>
              <a:rPr lang="en-IN" b="1" dirty="0" smtClean="0">
                <a:solidFill>
                  <a:srgbClr val="00B0F0"/>
                </a:solidFill>
              </a:rPr>
              <a:t>Splitters</a:t>
            </a:r>
          </a:p>
          <a:p>
            <a:endParaRPr lang="en-IN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72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2) Storage Device Management Utilities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All the disk related software utilities fall into this type of utility. </a:t>
            </a:r>
          </a:p>
          <a:p>
            <a:r>
              <a:rPr lang="en-IN" dirty="0" smtClean="0"/>
              <a:t>They can be disk checkers, disk partition editors, disk formatters, disk space analysers and so 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71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List of Storage Device Management Utilities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19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Backup software 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Disk checkers 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Disk compression utilities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Disk defragmenters 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Disk formatters 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Disk partition editors 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Disk space </a:t>
            </a:r>
            <a:r>
              <a:rPr lang="en-IN" dirty="0" smtClean="0">
                <a:solidFill>
                  <a:srgbClr val="00B0F0"/>
                </a:solidFill>
              </a:rPr>
              <a:t>analysers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3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3) File Management Utilities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Archivers, backup software, data compression utilities and file managers fall in the category of file management utilities.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80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B0133BB7913546B738B30ED8B1E12E" ma:contentTypeVersion="4" ma:contentTypeDescription="Create a new document." ma:contentTypeScope="" ma:versionID="a8ef0d35682f48467811be43235cd827">
  <xsd:schema xmlns:xsd="http://www.w3.org/2001/XMLSchema" xmlns:xs="http://www.w3.org/2001/XMLSchema" xmlns:p="http://schemas.microsoft.com/office/2006/metadata/properties" xmlns:ns2="a31de5e4-dff6-4e24-9c7c-1c5eccec0409" targetNamespace="http://schemas.microsoft.com/office/2006/metadata/properties" ma:root="true" ma:fieldsID="019584655cb4fc65b5f1b2850aca951a" ns2:_="">
    <xsd:import namespace="a31de5e4-dff6-4e24-9c7c-1c5eccec04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1de5e4-dff6-4e24-9c7c-1c5eccec04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A004D6-E914-4C44-BC54-A68A546F48AA}"/>
</file>

<file path=customXml/itemProps2.xml><?xml version="1.0" encoding="utf-8"?>
<ds:datastoreItem xmlns:ds="http://schemas.openxmlformats.org/officeDocument/2006/customXml" ds:itemID="{D94EDED5-AF3E-44AB-9AF9-4A92BCA74697}"/>
</file>

<file path=customXml/itemProps3.xml><?xml version="1.0" encoding="utf-8"?>
<ds:datastoreItem xmlns:ds="http://schemas.openxmlformats.org/officeDocument/2006/customXml" ds:itemID="{EF504E09-6703-469F-9C26-5734D7CE0B57}"/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283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Unit 5</vt:lpstr>
      <vt:lpstr>PowerPoint Presentation</vt:lpstr>
      <vt:lpstr>1 System Utilities</vt:lpstr>
      <vt:lpstr>List of system Utilities</vt:lpstr>
      <vt:lpstr>PowerPoint Presentation</vt:lpstr>
      <vt:lpstr>2) Storage Device Management Utilities  </vt:lpstr>
      <vt:lpstr>List of Storage Device Management Utilities  </vt:lpstr>
      <vt:lpstr>PowerPoint Presentation</vt:lpstr>
      <vt:lpstr>3) File Management Utilities</vt:lpstr>
      <vt:lpstr>List of File Management Utilities </vt:lpstr>
      <vt:lpstr>PowerPoint Presentation</vt:lpstr>
      <vt:lpstr>4) Miscellaneous Utilities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Unnikrishnan</dc:creator>
  <cp:lastModifiedBy>Geetha Unnikrishnan</cp:lastModifiedBy>
  <cp:revision>26</cp:revision>
  <dcterms:created xsi:type="dcterms:W3CDTF">2022-05-12T07:18:28Z</dcterms:created>
  <dcterms:modified xsi:type="dcterms:W3CDTF">2022-05-14T07:48:47Z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0x010100B6B0133BB7913546B738B30ED8B1E12E</vt:lpwstr>
  </property>
</Properties>
</file>