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58" r:id="rId6"/>
    <p:sldId id="263" r:id="rId7"/>
    <p:sldId id="261" r:id="rId8"/>
    <p:sldId id="262" r:id="rId9"/>
    <p:sldId id="268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23CD-3EDB-49D3-B3AE-6A8B76445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D5C1E-6363-434A-BF9C-1F87EB686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18785-4976-4EAF-A769-2BE35D40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3EE-F3D5-4BC8-845E-40350D18574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C90C2-241E-421E-BFF0-E409147B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12576-F897-4B01-949D-59BC41A0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185C-4AC4-4CEC-A580-45B643194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26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2A95-CDE8-4DE1-BC3D-9D1D74ED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BDA3B-D88B-4263-A89A-3F1CE0C81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10CBD-FDC8-42B9-86AD-B19FAA8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3EE-F3D5-4BC8-845E-40350D18574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3578B-FCE2-4195-8F0A-FB352730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C3888-E5C9-49CB-9698-16138B79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185C-4AC4-4CEC-A580-45B643194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1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0F38B-4022-4FC7-A7A6-04F2EE939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E59B4-08AE-4D6D-85FE-FBE73CF35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AA1FA-4A24-4FFF-A761-F301DB20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3EE-F3D5-4BC8-845E-40350D18574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B5A6E-7FEF-4A3C-9FF2-B817D920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EB7FB-97F8-4410-BFC2-E5A08346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185C-4AC4-4CEC-A580-45B643194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3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37A3-3F0A-4340-A09D-EC3EB22C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7D31-7855-48FB-A6A0-2B2E416E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7A14C-12EF-457E-BCC9-DE98AC18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3EE-F3D5-4BC8-845E-40350D18574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CA08-F626-4D7F-ACC4-9F9EC296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82-9AFE-429B-855E-1C10C4A0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185C-4AC4-4CEC-A580-45B643194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21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F200-C3B3-442D-80A1-E23B168F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13BDA-8DD7-43D8-9BA6-8305C8877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2959A-CF83-49C3-8618-654F44CF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3EE-F3D5-4BC8-845E-40350D18574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59EAE-D60D-41EF-838E-6D272ED5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BF8E5-3FDD-47FA-897C-DE9E7526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185C-4AC4-4CEC-A580-45B643194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89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38DF-9568-4696-BADA-C64E1304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25D6-C7E7-4451-9703-45401455B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B5C9E-A5A9-4884-9894-DC1A25BC3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7435A-1166-4403-AABE-51600A66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3EE-F3D5-4BC8-845E-40350D18574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8EAB2-46F6-4DB4-89D1-A76E7CFE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B23F5-79C6-4CC1-B2FE-5B519AFD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185C-4AC4-4CEC-A580-45B643194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7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559E-AFCA-45B9-9092-6A63C66E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FA470-AC00-4C48-B15F-2F39AB56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D9AA5-6994-4351-85D5-AAB6AD54D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09FC2-F4B5-4BA6-A392-53F2ABD07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85283-D440-44DB-916D-557D82611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4A49A-8161-490C-9E5B-16A43083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3EE-F3D5-4BC8-845E-40350D18574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56780-0191-497A-BF30-A4976FD5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16FAB-3011-44C0-AEDD-2CACC97F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185C-4AC4-4CEC-A580-45B643194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56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B1C3-535D-4E22-AA30-D781A7B6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E82ED-BCC4-4F43-991F-1073B263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3EE-F3D5-4BC8-845E-40350D18574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1D59F-3914-4DBB-841B-33110D76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20B9D-CE7D-4B9D-ACA9-A7057B13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185C-4AC4-4CEC-A580-45B643194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5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94C20-3CBB-4F22-BA02-8CA1D6F0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3EE-F3D5-4BC8-845E-40350D18574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2E99E-351B-4C5D-B782-73E5A2C8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7022E-0E68-41A4-87B0-E7B3F08D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185C-4AC4-4CEC-A580-45B643194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75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8FFB-5126-4386-BEBE-5D0E09B8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DEC53-05C5-499C-A7DB-AED994DB6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D0717-CA1F-46CC-8ABB-D4C62F6DA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42FE0-DC67-40F3-A91F-76F018CA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3EE-F3D5-4BC8-845E-40350D18574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7E40F-4EA1-4193-991B-5F1A079C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C5D5C-EA8B-434A-86C0-B77D8F82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185C-4AC4-4CEC-A580-45B643194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1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E96A-EB96-4368-9E82-08EC66AE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6B270-7A49-498E-9ED1-76FB79664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DE208-8E6C-4F64-92EA-9442A4D6C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3F382-CA6D-4E44-9CF7-DE409D88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3EE-F3D5-4BC8-845E-40350D18574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BE320-CD11-4A9C-94D8-C16E3147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0C8C6-B4AE-4AC0-9EBD-58B33399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185C-4AC4-4CEC-A580-45B643194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23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0449D-D9B8-422D-965F-8289BC1E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E320A-37AE-434F-AD1C-A08B22C41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946E-CFCF-438A-B47A-3A73913CE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DD3EE-F3D5-4BC8-845E-40350D18574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4E9-CB04-4B7A-845A-988F0E010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5061D-C90A-4414-9966-2BAD6ACA7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6185C-4AC4-4CEC-A580-45B643194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75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8085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3F5D-A7A8-4736-BCD8-9C635CAE6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Ascending order in 8085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90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3A3B6A-4AFD-46BE-AC3D-5A54F091B470}"/>
              </a:ext>
            </a:extLst>
          </p:cNvPr>
          <p:cNvSpPr/>
          <p:nvPr/>
        </p:nvSpPr>
        <p:spPr>
          <a:xfrm>
            <a:off x="430567" y="374471"/>
            <a:ext cx="117126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descending order in 8085</a:t>
            </a:r>
          </a:p>
          <a:p>
            <a:r>
              <a:rPr lang="en-US" b="1" dirty="0">
                <a:solidFill>
                  <a:srgbClr val="1D2228"/>
                </a:solidFill>
                <a:latin typeface="Helvetica Neue"/>
              </a:rPr>
              <a:t>					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0060	0061	0062	0063	0064</a:t>
            </a:r>
          </a:p>
          <a:p>
            <a:r>
              <a:rPr lang="en-US" b="1" dirty="0">
                <a:solidFill>
                  <a:srgbClr val="1D2228"/>
                </a:solidFill>
                <a:latin typeface="Helvetica Neue"/>
              </a:rPr>
              <a:t>					05	03	02	04	01</a:t>
            </a:r>
          </a:p>
          <a:p>
            <a:r>
              <a:rPr lang="en-IN" dirty="0">
                <a:solidFill>
                  <a:srgbClr val="1D2228"/>
                </a:solidFill>
                <a:latin typeface="Helvetica Neue"/>
              </a:rPr>
              <a:t>mvi b,05h		reg b=05		</a:t>
            </a:r>
            <a:r>
              <a:rPr lang="en-IN" b="1" dirty="0">
                <a:solidFill>
                  <a:srgbClr val="FF0000"/>
                </a:solidFill>
                <a:latin typeface="Helvetica Neue"/>
              </a:rPr>
              <a:t>05	03	02	04	01</a:t>
            </a:r>
            <a:r>
              <a:rPr lang="en-IN" b="1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</a:t>
            </a:r>
            <a:r>
              <a:rPr lang="en-IN" sz="1600" b="1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after 1 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comparison</a:t>
            </a:r>
            <a:endParaRPr lang="en-IN" sz="1600" b="1" dirty="0">
              <a:solidFill>
                <a:srgbClr val="FF0000"/>
              </a:solidFill>
              <a:latin typeface="Helvetica Neue"/>
            </a:endParaRPr>
          </a:p>
          <a:p>
            <a:r>
              <a:rPr lang="en-IN" dirty="0">
                <a:solidFill>
                  <a:srgbClr val="1D2228"/>
                </a:solidFill>
                <a:latin typeface="Helvetica Neue"/>
              </a:rPr>
              <a:t>upi2:lxi h, 0060h		h=00		</a:t>
            </a:r>
            <a:r>
              <a:rPr lang="en-IN" b="1" dirty="0">
                <a:solidFill>
                  <a:schemeClr val="accent5"/>
                </a:solidFill>
                <a:latin typeface="Helvetica Neue"/>
              </a:rPr>
              <a:t>05	03	02	04	01</a:t>
            </a:r>
            <a:r>
              <a:rPr lang="en-IN" b="1" dirty="0">
                <a:solidFill>
                  <a:schemeClr val="accent5"/>
                </a:solidFill>
                <a:latin typeface="Helvetica Neue"/>
                <a:sym typeface="Wingdings" panose="05000000000000000000" pitchFamily="2" charset="2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</a:t>
            </a:r>
            <a:r>
              <a:rPr lang="en-IN" sz="1600" b="1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after 2 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comparison</a:t>
            </a:r>
            <a:endParaRPr lang="en-IN" sz="1600" b="1" dirty="0">
              <a:solidFill>
                <a:srgbClr val="FF0000"/>
              </a:solidFill>
              <a:latin typeface="Helvetica Neue"/>
            </a:endParaRPr>
          </a:p>
          <a:p>
            <a:r>
              <a:rPr lang="en-IN" dirty="0">
                <a:solidFill>
                  <a:srgbClr val="1D2228"/>
                </a:solidFill>
                <a:latin typeface="Helvetica Neue"/>
              </a:rPr>
              <a:t>			l=60		</a:t>
            </a:r>
            <a:r>
              <a:rPr lang="en-IN" b="1" dirty="0">
                <a:solidFill>
                  <a:srgbClr val="00B050"/>
                </a:solidFill>
                <a:latin typeface="Helvetica Neue"/>
              </a:rPr>
              <a:t>05	03	04	02	01</a:t>
            </a:r>
            <a:r>
              <a:rPr lang="en-IN" b="1" dirty="0">
                <a:solidFill>
                  <a:srgbClr val="00B050"/>
                </a:solidFill>
                <a:latin typeface="Helvetica Neue"/>
                <a:sym typeface="Wingdings" panose="05000000000000000000" pitchFamily="2" charset="2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</a:t>
            </a:r>
            <a:r>
              <a:rPr lang="en-IN" sz="1600" b="1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after 3 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comparison</a:t>
            </a:r>
            <a:endParaRPr lang="en-IN" sz="1600" b="1" dirty="0">
              <a:solidFill>
                <a:srgbClr val="FF0000"/>
              </a:solidFill>
              <a:latin typeface="Helvetica Neue"/>
            </a:endParaRPr>
          </a:p>
          <a:p>
            <a:r>
              <a:rPr lang="en-IN" dirty="0">
                <a:solidFill>
                  <a:srgbClr val="1D2228"/>
                </a:solidFill>
                <a:latin typeface="Helvetica Neue"/>
              </a:rPr>
              <a:t>mvi c,04h		reg c=04		</a:t>
            </a:r>
            <a:r>
              <a:rPr lang="en-IN" b="1" dirty="0">
                <a:solidFill>
                  <a:srgbClr val="FF99FF"/>
                </a:solidFill>
                <a:latin typeface="Helvetica Neue"/>
              </a:rPr>
              <a:t>05	03	04	02	01</a:t>
            </a:r>
            <a:r>
              <a:rPr lang="en-IN" b="1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</a:t>
            </a:r>
            <a:r>
              <a:rPr lang="en-IN" sz="1600" b="1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after 4 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comparison</a:t>
            </a:r>
            <a:endParaRPr lang="en-IN" sz="1600" b="1" dirty="0">
              <a:solidFill>
                <a:srgbClr val="FF0000"/>
              </a:solidFill>
              <a:latin typeface="Helvetica Neue"/>
            </a:endParaRPr>
          </a:p>
          <a:p>
            <a:r>
              <a:rPr lang="en-IN" dirty="0">
                <a:solidFill>
                  <a:srgbClr val="1D2228"/>
                </a:solidFill>
                <a:latin typeface="Helvetica Neue"/>
              </a:rPr>
              <a:t>upi1:mov </a:t>
            </a:r>
            <a:r>
              <a:rPr lang="en-IN" dirty="0" err="1">
                <a:solidFill>
                  <a:srgbClr val="1D2228"/>
                </a:solidFill>
                <a:latin typeface="Helvetica Neue"/>
              </a:rPr>
              <a:t>a,m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		a=05</a:t>
            </a:r>
          </a:p>
          <a:p>
            <a:r>
              <a:rPr lang="en-IN" dirty="0" err="1">
                <a:solidFill>
                  <a:srgbClr val="1D2228"/>
                </a:solidFill>
                <a:latin typeface="Helvetica Neue"/>
              </a:rPr>
              <a:t>inx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 h			hl=0061</a:t>
            </a:r>
          </a:p>
          <a:p>
            <a:r>
              <a:rPr lang="en-IN" dirty="0" err="1">
                <a:solidFill>
                  <a:srgbClr val="1D2228"/>
                </a:solidFill>
                <a:latin typeface="Helvetica Neue"/>
              </a:rPr>
              <a:t>cmp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 m			m=03 so compare m with a=05	</a:t>
            </a:r>
            <a:r>
              <a:rPr lang="en-IN" b="1" dirty="0">
                <a:solidFill>
                  <a:srgbClr val="FF0000"/>
                </a:solidFill>
                <a:latin typeface="Helvetica Neue"/>
              </a:rPr>
              <a:t>a&gt;m	no carry</a:t>
            </a:r>
          </a:p>
          <a:p>
            <a:r>
              <a:rPr lang="en-IN" dirty="0" err="1">
                <a:solidFill>
                  <a:srgbClr val="1D2228"/>
                </a:solidFill>
                <a:latin typeface="Helvetica Neue"/>
              </a:rPr>
              <a:t>jnc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 down			</a:t>
            </a:r>
            <a:r>
              <a:rPr lang="en-IN" b="1" dirty="0">
                <a:solidFill>
                  <a:srgbClr val="1D2228"/>
                </a:solidFill>
                <a:latin typeface="Helvetica Neue"/>
              </a:rPr>
              <a:t>jump if not carry(no carry)</a:t>
            </a:r>
            <a:r>
              <a:rPr lang="en-IN" b="1" dirty="0">
                <a:solidFill>
                  <a:srgbClr val="1D2228"/>
                </a:solidFill>
                <a:latin typeface="Helvetica Neue"/>
                <a:sym typeface="Wingdings" panose="05000000000000000000" pitchFamily="2" charset="2"/>
              </a:rPr>
              <a:t> move to down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1D2228"/>
                </a:solidFill>
                <a:latin typeface="Helvetica Neue"/>
              </a:rPr>
              <a:t>mov </a:t>
            </a:r>
            <a:r>
              <a:rPr lang="en-IN" dirty="0" err="1">
                <a:solidFill>
                  <a:srgbClr val="1D2228"/>
                </a:solidFill>
                <a:latin typeface="Helvetica Neue"/>
              </a:rPr>
              <a:t>d,m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			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1D2228"/>
                </a:solidFill>
                <a:latin typeface="Helvetica Neue"/>
              </a:rPr>
              <a:t>mov </a:t>
            </a:r>
            <a:r>
              <a:rPr lang="en-IN" dirty="0" err="1">
                <a:solidFill>
                  <a:srgbClr val="1D2228"/>
                </a:solidFill>
                <a:latin typeface="Helvetica Neue"/>
              </a:rPr>
              <a:t>m,a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			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1D2228"/>
                </a:solidFill>
                <a:latin typeface="Helvetica Neue"/>
              </a:rPr>
              <a:t>dcx h			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1D2228"/>
                </a:solidFill>
                <a:latin typeface="Helvetica Neue"/>
              </a:rPr>
              <a:t>mov </a:t>
            </a:r>
            <a:r>
              <a:rPr lang="en-IN" dirty="0" err="1">
                <a:solidFill>
                  <a:srgbClr val="1D2228"/>
                </a:solidFill>
                <a:latin typeface="Helvetica Neue"/>
              </a:rPr>
              <a:t>m,d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			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>
                <a:solidFill>
                  <a:srgbClr val="1D2228"/>
                </a:solidFill>
                <a:latin typeface="Helvetica Neue"/>
              </a:rPr>
              <a:t>inx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 h							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1D2228"/>
                </a:solidFill>
                <a:latin typeface="Helvetica Neue"/>
              </a:rPr>
              <a:t>down: </a:t>
            </a:r>
            <a:r>
              <a:rPr lang="en-IN" dirty="0" err="1">
                <a:solidFill>
                  <a:srgbClr val="1D2228"/>
                </a:solidFill>
                <a:latin typeface="Helvetica Neue"/>
              </a:rPr>
              <a:t>dcr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 c		c=04</a:t>
            </a:r>
            <a:r>
              <a:rPr lang="en-IN" dirty="0">
                <a:solidFill>
                  <a:srgbClr val="1D2228"/>
                </a:solidFill>
                <a:latin typeface="Helvetica Neue"/>
                <a:sym typeface="Wingdings" panose="05000000000000000000" pitchFamily="2" charset="2"/>
              </a:rPr>
              <a:t>after instruction  </a:t>
            </a:r>
            <a:r>
              <a:rPr lang="en-IN" b="1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c=03(c=c-1)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>
                <a:solidFill>
                  <a:srgbClr val="1D2228"/>
                </a:solidFill>
                <a:latin typeface="Helvetica Neue"/>
              </a:rPr>
              <a:t>jnz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 upi1			jump if not zero to upi1(value of c is not 0 so jump to upi1)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>
                <a:solidFill>
                  <a:srgbClr val="1D2228"/>
                </a:solidFill>
                <a:latin typeface="Helvetica Neue"/>
              </a:rPr>
              <a:t>dcr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 b			b=05</a:t>
            </a:r>
            <a:r>
              <a:rPr lang="en-IN" dirty="0">
                <a:solidFill>
                  <a:srgbClr val="1D2228"/>
                </a:solidFill>
                <a:latin typeface="Helvetica Neue"/>
                <a:sym typeface="Wingdings" panose="05000000000000000000" pitchFamily="2" charset="2"/>
              </a:rPr>
              <a:t>after instruction </a:t>
            </a:r>
            <a:r>
              <a:rPr lang="en-IN" b="1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b=04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>
                <a:solidFill>
                  <a:srgbClr val="1D2228"/>
                </a:solidFill>
                <a:latin typeface="Helvetica Neue"/>
              </a:rPr>
              <a:t>jnz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 upi2			 jump if not zero to upi1((value of b is not 0 jump to upi2)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>
                <a:solidFill>
                  <a:srgbClr val="1D2228"/>
                </a:solidFill>
                <a:latin typeface="Helvetica Neue"/>
              </a:rPr>
              <a:t>hlt</a:t>
            </a:r>
            <a:endParaRPr lang="en-IN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F81DE42-E3EF-4895-ADD9-327A0D4BDD4D}"/>
              </a:ext>
            </a:extLst>
          </p:cNvPr>
          <p:cNvSpPr/>
          <p:nvPr/>
        </p:nvSpPr>
        <p:spPr>
          <a:xfrm>
            <a:off x="284086" y="2454037"/>
            <a:ext cx="213064" cy="2735598"/>
          </a:xfrm>
          <a:custGeom>
            <a:avLst/>
            <a:gdLst>
              <a:gd name="connsiteX0" fmla="*/ 213064 w 213064"/>
              <a:gd name="connsiteY0" fmla="*/ 0 h 2735598"/>
              <a:gd name="connsiteX1" fmla="*/ 150920 w 213064"/>
              <a:gd name="connsiteY1" fmla="*/ 53266 h 2735598"/>
              <a:gd name="connsiteX2" fmla="*/ 97654 w 213064"/>
              <a:gd name="connsiteY2" fmla="*/ 124287 h 2735598"/>
              <a:gd name="connsiteX3" fmla="*/ 71021 w 213064"/>
              <a:gd name="connsiteY3" fmla="*/ 266330 h 2735598"/>
              <a:gd name="connsiteX4" fmla="*/ 53266 w 213064"/>
              <a:gd name="connsiteY4" fmla="*/ 355107 h 2735598"/>
              <a:gd name="connsiteX5" fmla="*/ 44388 w 213064"/>
              <a:gd name="connsiteY5" fmla="*/ 443883 h 2735598"/>
              <a:gd name="connsiteX6" fmla="*/ 35511 w 213064"/>
              <a:gd name="connsiteY6" fmla="*/ 488272 h 2735598"/>
              <a:gd name="connsiteX7" fmla="*/ 26633 w 213064"/>
              <a:gd name="connsiteY7" fmla="*/ 568171 h 2735598"/>
              <a:gd name="connsiteX8" fmla="*/ 17755 w 213064"/>
              <a:gd name="connsiteY8" fmla="*/ 1065320 h 2735598"/>
              <a:gd name="connsiteX9" fmla="*/ 0 w 213064"/>
              <a:gd name="connsiteY9" fmla="*/ 1207363 h 2735598"/>
              <a:gd name="connsiteX10" fmla="*/ 8878 w 213064"/>
              <a:gd name="connsiteY10" fmla="*/ 1660124 h 2735598"/>
              <a:gd name="connsiteX11" fmla="*/ 17755 w 213064"/>
              <a:gd name="connsiteY11" fmla="*/ 1722268 h 2735598"/>
              <a:gd name="connsiteX12" fmla="*/ 35511 w 213064"/>
              <a:gd name="connsiteY12" fmla="*/ 1855433 h 2735598"/>
              <a:gd name="connsiteX13" fmla="*/ 26633 w 213064"/>
              <a:gd name="connsiteY13" fmla="*/ 2210540 h 2735598"/>
              <a:gd name="connsiteX14" fmla="*/ 17755 w 213064"/>
              <a:gd name="connsiteY14" fmla="*/ 2272683 h 2735598"/>
              <a:gd name="connsiteX15" fmla="*/ 26633 w 213064"/>
              <a:gd name="connsiteY15" fmla="*/ 2547891 h 2735598"/>
              <a:gd name="connsiteX16" fmla="*/ 44388 w 213064"/>
              <a:gd name="connsiteY16" fmla="*/ 2618912 h 2735598"/>
              <a:gd name="connsiteX17" fmla="*/ 53266 w 213064"/>
              <a:gd name="connsiteY17" fmla="*/ 2645545 h 2735598"/>
              <a:gd name="connsiteX18" fmla="*/ 71021 w 213064"/>
              <a:gd name="connsiteY18" fmla="*/ 2663301 h 2735598"/>
              <a:gd name="connsiteX19" fmla="*/ 133165 w 213064"/>
              <a:gd name="connsiteY19" fmla="*/ 2707689 h 2735598"/>
              <a:gd name="connsiteX20" fmla="*/ 159798 w 213064"/>
              <a:gd name="connsiteY20" fmla="*/ 2716567 h 2735598"/>
              <a:gd name="connsiteX21" fmla="*/ 213064 w 213064"/>
              <a:gd name="connsiteY21" fmla="*/ 2734322 h 273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3064" h="2735598">
                <a:moveTo>
                  <a:pt x="213064" y="0"/>
                </a:moveTo>
                <a:cubicBezTo>
                  <a:pt x="206218" y="5477"/>
                  <a:pt x="162603" y="37689"/>
                  <a:pt x="150920" y="53266"/>
                </a:cubicBezTo>
                <a:cubicBezTo>
                  <a:pt x="90693" y="133569"/>
                  <a:pt x="138373" y="83570"/>
                  <a:pt x="97654" y="124287"/>
                </a:cubicBezTo>
                <a:cubicBezTo>
                  <a:pt x="64351" y="224199"/>
                  <a:pt x="91524" y="129641"/>
                  <a:pt x="71021" y="266330"/>
                </a:cubicBezTo>
                <a:cubicBezTo>
                  <a:pt x="66544" y="296174"/>
                  <a:pt x="56269" y="325078"/>
                  <a:pt x="53266" y="355107"/>
                </a:cubicBezTo>
                <a:cubicBezTo>
                  <a:pt x="50307" y="384699"/>
                  <a:pt x="48318" y="414404"/>
                  <a:pt x="44388" y="443883"/>
                </a:cubicBezTo>
                <a:cubicBezTo>
                  <a:pt x="42394" y="458840"/>
                  <a:pt x="37645" y="473334"/>
                  <a:pt x="35511" y="488272"/>
                </a:cubicBezTo>
                <a:cubicBezTo>
                  <a:pt x="31721" y="514800"/>
                  <a:pt x="29592" y="541538"/>
                  <a:pt x="26633" y="568171"/>
                </a:cubicBezTo>
                <a:cubicBezTo>
                  <a:pt x="23674" y="733887"/>
                  <a:pt x="22700" y="899651"/>
                  <a:pt x="17755" y="1065320"/>
                </a:cubicBezTo>
                <a:cubicBezTo>
                  <a:pt x="15598" y="1137573"/>
                  <a:pt x="11556" y="1149588"/>
                  <a:pt x="0" y="1207363"/>
                </a:cubicBezTo>
                <a:cubicBezTo>
                  <a:pt x="2959" y="1358283"/>
                  <a:pt x="3676" y="1509264"/>
                  <a:pt x="8878" y="1660124"/>
                </a:cubicBezTo>
                <a:cubicBezTo>
                  <a:pt x="9599" y="1681037"/>
                  <a:pt x="15310" y="1701486"/>
                  <a:pt x="17755" y="1722268"/>
                </a:cubicBezTo>
                <a:cubicBezTo>
                  <a:pt x="32581" y="1848289"/>
                  <a:pt x="18544" y="1770602"/>
                  <a:pt x="35511" y="1855433"/>
                </a:cubicBezTo>
                <a:cubicBezTo>
                  <a:pt x="32552" y="1973802"/>
                  <a:pt x="31667" y="2092241"/>
                  <a:pt x="26633" y="2210540"/>
                </a:cubicBezTo>
                <a:cubicBezTo>
                  <a:pt x="25743" y="2231446"/>
                  <a:pt x="17755" y="2251758"/>
                  <a:pt x="17755" y="2272683"/>
                </a:cubicBezTo>
                <a:cubicBezTo>
                  <a:pt x="17755" y="2364467"/>
                  <a:pt x="19594" y="2456378"/>
                  <a:pt x="26633" y="2547891"/>
                </a:cubicBezTo>
                <a:cubicBezTo>
                  <a:pt x="28505" y="2572221"/>
                  <a:pt x="36671" y="2595762"/>
                  <a:pt x="44388" y="2618912"/>
                </a:cubicBezTo>
                <a:cubicBezTo>
                  <a:pt x="47347" y="2627790"/>
                  <a:pt x="48451" y="2637521"/>
                  <a:pt x="53266" y="2645545"/>
                </a:cubicBezTo>
                <a:cubicBezTo>
                  <a:pt x="57572" y="2652722"/>
                  <a:pt x="65103" y="2657382"/>
                  <a:pt x="71021" y="2663301"/>
                </a:cubicBezTo>
                <a:cubicBezTo>
                  <a:pt x="85818" y="2707689"/>
                  <a:pt x="71021" y="2686974"/>
                  <a:pt x="133165" y="2707689"/>
                </a:cubicBezTo>
                <a:lnTo>
                  <a:pt x="159798" y="2716567"/>
                </a:lnTo>
                <a:cubicBezTo>
                  <a:pt x="185924" y="2742692"/>
                  <a:pt x="169184" y="2734322"/>
                  <a:pt x="213064" y="273432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7FED80-7ED1-4978-B7B2-4988F08131A9}"/>
              </a:ext>
            </a:extLst>
          </p:cNvPr>
          <p:cNvSpPr/>
          <p:nvPr/>
        </p:nvSpPr>
        <p:spPr>
          <a:xfrm>
            <a:off x="71022" y="1668365"/>
            <a:ext cx="426128" cy="4083728"/>
          </a:xfrm>
          <a:custGeom>
            <a:avLst/>
            <a:gdLst>
              <a:gd name="connsiteX0" fmla="*/ 426128 w 426128"/>
              <a:gd name="connsiteY0" fmla="*/ 0 h 4083728"/>
              <a:gd name="connsiteX1" fmla="*/ 355106 w 426128"/>
              <a:gd name="connsiteY1" fmla="*/ 8878 h 4083728"/>
              <a:gd name="connsiteX2" fmla="*/ 310718 w 426128"/>
              <a:gd name="connsiteY2" fmla="*/ 44389 h 4083728"/>
              <a:gd name="connsiteX3" fmla="*/ 257452 w 426128"/>
              <a:gd name="connsiteY3" fmla="*/ 62144 h 4083728"/>
              <a:gd name="connsiteX4" fmla="*/ 248574 w 426128"/>
              <a:gd name="connsiteY4" fmla="*/ 88777 h 4083728"/>
              <a:gd name="connsiteX5" fmla="*/ 221941 w 426128"/>
              <a:gd name="connsiteY5" fmla="*/ 106532 h 4083728"/>
              <a:gd name="connsiteX6" fmla="*/ 177553 w 426128"/>
              <a:gd name="connsiteY6" fmla="*/ 150921 h 4083728"/>
              <a:gd name="connsiteX7" fmla="*/ 142042 w 426128"/>
              <a:gd name="connsiteY7" fmla="*/ 204187 h 4083728"/>
              <a:gd name="connsiteX8" fmla="*/ 133165 w 426128"/>
              <a:gd name="connsiteY8" fmla="*/ 239697 h 4083728"/>
              <a:gd name="connsiteX9" fmla="*/ 124287 w 426128"/>
              <a:gd name="connsiteY9" fmla="*/ 266330 h 4083728"/>
              <a:gd name="connsiteX10" fmla="*/ 115409 w 426128"/>
              <a:gd name="connsiteY10" fmla="*/ 355107 h 4083728"/>
              <a:gd name="connsiteX11" fmla="*/ 106532 w 426128"/>
              <a:gd name="connsiteY11" fmla="*/ 1251752 h 4083728"/>
              <a:gd name="connsiteX12" fmla="*/ 97654 w 426128"/>
              <a:gd name="connsiteY12" fmla="*/ 1313895 h 4083728"/>
              <a:gd name="connsiteX13" fmla="*/ 88776 w 426128"/>
              <a:gd name="connsiteY13" fmla="*/ 1509204 h 4083728"/>
              <a:gd name="connsiteX14" fmla="*/ 79899 w 426128"/>
              <a:gd name="connsiteY14" fmla="*/ 1553592 h 4083728"/>
              <a:gd name="connsiteX15" fmla="*/ 71021 w 426128"/>
              <a:gd name="connsiteY15" fmla="*/ 1633491 h 4083728"/>
              <a:gd name="connsiteX16" fmla="*/ 53266 w 426128"/>
              <a:gd name="connsiteY16" fmla="*/ 2175029 h 4083728"/>
              <a:gd name="connsiteX17" fmla="*/ 44388 w 426128"/>
              <a:gd name="connsiteY17" fmla="*/ 2210540 h 4083728"/>
              <a:gd name="connsiteX18" fmla="*/ 26633 w 426128"/>
              <a:gd name="connsiteY18" fmla="*/ 2308194 h 4083728"/>
              <a:gd name="connsiteX19" fmla="*/ 17755 w 426128"/>
              <a:gd name="connsiteY19" fmla="*/ 2352583 h 4083728"/>
              <a:gd name="connsiteX20" fmla="*/ 0 w 426128"/>
              <a:gd name="connsiteY20" fmla="*/ 2476870 h 4083728"/>
              <a:gd name="connsiteX21" fmla="*/ 8877 w 426128"/>
              <a:gd name="connsiteY21" fmla="*/ 2672179 h 4083728"/>
              <a:gd name="connsiteX22" fmla="*/ 17755 w 426128"/>
              <a:gd name="connsiteY22" fmla="*/ 2725445 h 4083728"/>
              <a:gd name="connsiteX23" fmla="*/ 26633 w 426128"/>
              <a:gd name="connsiteY23" fmla="*/ 2787589 h 4083728"/>
              <a:gd name="connsiteX24" fmla="*/ 35510 w 426128"/>
              <a:gd name="connsiteY24" fmla="*/ 3178206 h 4083728"/>
              <a:gd name="connsiteX25" fmla="*/ 44388 w 426128"/>
              <a:gd name="connsiteY25" fmla="*/ 3222594 h 4083728"/>
              <a:gd name="connsiteX26" fmla="*/ 53266 w 426128"/>
              <a:gd name="connsiteY26" fmla="*/ 3293616 h 4083728"/>
              <a:gd name="connsiteX27" fmla="*/ 62143 w 426128"/>
              <a:gd name="connsiteY27" fmla="*/ 3320249 h 4083728"/>
              <a:gd name="connsiteX28" fmla="*/ 71021 w 426128"/>
              <a:gd name="connsiteY28" fmla="*/ 3364637 h 4083728"/>
              <a:gd name="connsiteX29" fmla="*/ 79899 w 426128"/>
              <a:gd name="connsiteY29" fmla="*/ 3435658 h 4083728"/>
              <a:gd name="connsiteX30" fmla="*/ 88776 w 426128"/>
              <a:gd name="connsiteY30" fmla="*/ 3497802 h 4083728"/>
              <a:gd name="connsiteX31" fmla="*/ 97654 w 426128"/>
              <a:gd name="connsiteY31" fmla="*/ 3551068 h 4083728"/>
              <a:gd name="connsiteX32" fmla="*/ 115409 w 426128"/>
              <a:gd name="connsiteY32" fmla="*/ 3604334 h 4083728"/>
              <a:gd name="connsiteX33" fmla="*/ 124287 w 426128"/>
              <a:gd name="connsiteY33" fmla="*/ 3630967 h 4083728"/>
              <a:gd name="connsiteX34" fmla="*/ 142042 w 426128"/>
              <a:gd name="connsiteY34" fmla="*/ 3728622 h 4083728"/>
              <a:gd name="connsiteX35" fmla="*/ 159798 w 426128"/>
              <a:gd name="connsiteY35" fmla="*/ 3799643 h 4083728"/>
              <a:gd name="connsiteX36" fmla="*/ 177553 w 426128"/>
              <a:gd name="connsiteY36" fmla="*/ 3826276 h 4083728"/>
              <a:gd name="connsiteX37" fmla="*/ 213064 w 426128"/>
              <a:gd name="connsiteY37" fmla="*/ 3897297 h 4083728"/>
              <a:gd name="connsiteX38" fmla="*/ 239697 w 426128"/>
              <a:gd name="connsiteY38" fmla="*/ 3941686 h 4083728"/>
              <a:gd name="connsiteX39" fmla="*/ 266330 w 426128"/>
              <a:gd name="connsiteY39" fmla="*/ 3986074 h 4083728"/>
              <a:gd name="connsiteX40" fmla="*/ 275207 w 426128"/>
              <a:gd name="connsiteY40" fmla="*/ 4012707 h 4083728"/>
              <a:gd name="connsiteX41" fmla="*/ 363984 w 426128"/>
              <a:gd name="connsiteY41" fmla="*/ 4065973 h 4083728"/>
              <a:gd name="connsiteX42" fmla="*/ 390617 w 426128"/>
              <a:gd name="connsiteY42" fmla="*/ 4074851 h 4083728"/>
              <a:gd name="connsiteX43" fmla="*/ 417250 w 426128"/>
              <a:gd name="connsiteY43" fmla="*/ 4083728 h 4083728"/>
              <a:gd name="connsiteX44" fmla="*/ 399495 w 426128"/>
              <a:gd name="connsiteY44" fmla="*/ 4057095 h 408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26128" h="4083728">
                <a:moveTo>
                  <a:pt x="426128" y="0"/>
                </a:moveTo>
                <a:cubicBezTo>
                  <a:pt x="402454" y="2959"/>
                  <a:pt x="378124" y="2601"/>
                  <a:pt x="355106" y="8878"/>
                </a:cubicBezTo>
                <a:cubicBezTo>
                  <a:pt x="308786" y="21511"/>
                  <a:pt x="345998" y="26749"/>
                  <a:pt x="310718" y="44389"/>
                </a:cubicBezTo>
                <a:cubicBezTo>
                  <a:pt x="293978" y="52759"/>
                  <a:pt x="257452" y="62144"/>
                  <a:pt x="257452" y="62144"/>
                </a:cubicBezTo>
                <a:cubicBezTo>
                  <a:pt x="254493" y="71022"/>
                  <a:pt x="254420" y="81470"/>
                  <a:pt x="248574" y="88777"/>
                </a:cubicBezTo>
                <a:cubicBezTo>
                  <a:pt x="241909" y="97108"/>
                  <a:pt x="229971" y="99506"/>
                  <a:pt x="221941" y="106532"/>
                </a:cubicBezTo>
                <a:cubicBezTo>
                  <a:pt x="206193" y="120311"/>
                  <a:pt x="189160" y="133510"/>
                  <a:pt x="177553" y="150921"/>
                </a:cubicBezTo>
                <a:lnTo>
                  <a:pt x="142042" y="204187"/>
                </a:lnTo>
                <a:cubicBezTo>
                  <a:pt x="139083" y="216024"/>
                  <a:pt x="136517" y="227966"/>
                  <a:pt x="133165" y="239697"/>
                </a:cubicBezTo>
                <a:cubicBezTo>
                  <a:pt x="130594" y="248695"/>
                  <a:pt x="125710" y="257081"/>
                  <a:pt x="124287" y="266330"/>
                </a:cubicBezTo>
                <a:cubicBezTo>
                  <a:pt x="119765" y="295724"/>
                  <a:pt x="118368" y="325515"/>
                  <a:pt x="115409" y="355107"/>
                </a:cubicBezTo>
                <a:cubicBezTo>
                  <a:pt x="112450" y="653989"/>
                  <a:pt x="112066" y="952907"/>
                  <a:pt x="106532" y="1251752"/>
                </a:cubicBezTo>
                <a:cubicBezTo>
                  <a:pt x="106145" y="1272673"/>
                  <a:pt x="99094" y="1293020"/>
                  <a:pt x="97654" y="1313895"/>
                </a:cubicBezTo>
                <a:cubicBezTo>
                  <a:pt x="93170" y="1378911"/>
                  <a:pt x="93590" y="1444212"/>
                  <a:pt x="88776" y="1509204"/>
                </a:cubicBezTo>
                <a:cubicBezTo>
                  <a:pt x="87661" y="1524252"/>
                  <a:pt x="82033" y="1538655"/>
                  <a:pt x="79899" y="1553592"/>
                </a:cubicBezTo>
                <a:cubicBezTo>
                  <a:pt x="76109" y="1580120"/>
                  <a:pt x="73980" y="1606858"/>
                  <a:pt x="71021" y="1633491"/>
                </a:cubicBezTo>
                <a:cubicBezTo>
                  <a:pt x="69222" y="1710848"/>
                  <a:pt x="65716" y="2038078"/>
                  <a:pt x="53266" y="2175029"/>
                </a:cubicBezTo>
                <a:cubicBezTo>
                  <a:pt x="52161" y="2187180"/>
                  <a:pt x="47035" y="2198629"/>
                  <a:pt x="44388" y="2210540"/>
                </a:cubicBezTo>
                <a:cubicBezTo>
                  <a:pt x="33419" y="2259897"/>
                  <a:pt x="36273" y="2255173"/>
                  <a:pt x="26633" y="2308194"/>
                </a:cubicBezTo>
                <a:cubicBezTo>
                  <a:pt x="23934" y="2323040"/>
                  <a:pt x="20108" y="2337678"/>
                  <a:pt x="17755" y="2352583"/>
                </a:cubicBezTo>
                <a:cubicBezTo>
                  <a:pt x="11228" y="2393920"/>
                  <a:pt x="0" y="2476870"/>
                  <a:pt x="0" y="2476870"/>
                </a:cubicBezTo>
                <a:cubicBezTo>
                  <a:pt x="2959" y="2541973"/>
                  <a:pt x="4234" y="2607174"/>
                  <a:pt x="8877" y="2672179"/>
                </a:cubicBezTo>
                <a:cubicBezTo>
                  <a:pt x="10159" y="2690134"/>
                  <a:pt x="15018" y="2707654"/>
                  <a:pt x="17755" y="2725445"/>
                </a:cubicBezTo>
                <a:cubicBezTo>
                  <a:pt x="20937" y="2746127"/>
                  <a:pt x="23674" y="2766874"/>
                  <a:pt x="26633" y="2787589"/>
                </a:cubicBezTo>
                <a:cubicBezTo>
                  <a:pt x="29592" y="2917795"/>
                  <a:pt x="30199" y="3048075"/>
                  <a:pt x="35510" y="3178206"/>
                </a:cubicBezTo>
                <a:cubicBezTo>
                  <a:pt x="36125" y="3193282"/>
                  <a:pt x="42094" y="3207680"/>
                  <a:pt x="44388" y="3222594"/>
                </a:cubicBezTo>
                <a:cubicBezTo>
                  <a:pt x="48016" y="3246175"/>
                  <a:pt x="48998" y="3270143"/>
                  <a:pt x="53266" y="3293616"/>
                </a:cubicBezTo>
                <a:cubicBezTo>
                  <a:pt x="54940" y="3302823"/>
                  <a:pt x="59873" y="3311171"/>
                  <a:pt x="62143" y="3320249"/>
                </a:cubicBezTo>
                <a:cubicBezTo>
                  <a:pt x="65803" y="3334888"/>
                  <a:pt x="68727" y="3349723"/>
                  <a:pt x="71021" y="3364637"/>
                </a:cubicBezTo>
                <a:cubicBezTo>
                  <a:pt x="74649" y="3388217"/>
                  <a:pt x="76746" y="3412009"/>
                  <a:pt x="79899" y="3435658"/>
                </a:cubicBezTo>
                <a:cubicBezTo>
                  <a:pt x="82664" y="3456399"/>
                  <a:pt x="85594" y="3477120"/>
                  <a:pt x="88776" y="3497802"/>
                </a:cubicBezTo>
                <a:cubicBezTo>
                  <a:pt x="91513" y="3515593"/>
                  <a:pt x="93288" y="3533605"/>
                  <a:pt x="97654" y="3551068"/>
                </a:cubicBezTo>
                <a:cubicBezTo>
                  <a:pt x="102193" y="3569225"/>
                  <a:pt x="109491" y="3586579"/>
                  <a:pt x="115409" y="3604334"/>
                </a:cubicBezTo>
                <a:cubicBezTo>
                  <a:pt x="118368" y="3613212"/>
                  <a:pt x="122749" y="3621736"/>
                  <a:pt x="124287" y="3630967"/>
                </a:cubicBezTo>
                <a:cubicBezTo>
                  <a:pt x="129721" y="3663569"/>
                  <a:pt x="134602" y="3696381"/>
                  <a:pt x="142042" y="3728622"/>
                </a:cubicBezTo>
                <a:cubicBezTo>
                  <a:pt x="147529" y="3752399"/>
                  <a:pt x="146262" y="3779339"/>
                  <a:pt x="159798" y="3799643"/>
                </a:cubicBezTo>
                <a:cubicBezTo>
                  <a:pt x="165716" y="3808521"/>
                  <a:pt x="173220" y="3816526"/>
                  <a:pt x="177553" y="3826276"/>
                </a:cubicBezTo>
                <a:cubicBezTo>
                  <a:pt x="210195" y="3899722"/>
                  <a:pt x="176600" y="3860835"/>
                  <a:pt x="213064" y="3897297"/>
                </a:cubicBezTo>
                <a:cubicBezTo>
                  <a:pt x="238210" y="3972742"/>
                  <a:pt x="203139" y="3880755"/>
                  <a:pt x="239697" y="3941686"/>
                </a:cubicBezTo>
                <a:cubicBezTo>
                  <a:pt x="274269" y="3999306"/>
                  <a:pt x="221342" y="3941088"/>
                  <a:pt x="266330" y="3986074"/>
                </a:cubicBezTo>
                <a:cubicBezTo>
                  <a:pt x="269289" y="3994952"/>
                  <a:pt x="269768" y="4005092"/>
                  <a:pt x="275207" y="4012707"/>
                </a:cubicBezTo>
                <a:cubicBezTo>
                  <a:pt x="305672" y="4055359"/>
                  <a:pt x="315274" y="4049736"/>
                  <a:pt x="363984" y="4065973"/>
                </a:cubicBezTo>
                <a:lnTo>
                  <a:pt x="390617" y="4074851"/>
                </a:lnTo>
                <a:lnTo>
                  <a:pt x="417250" y="4083728"/>
                </a:lnTo>
                <a:lnTo>
                  <a:pt x="399495" y="405709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70FC3F67-B968-4A1F-AED1-1179275C539C}"/>
              </a:ext>
            </a:extLst>
          </p:cNvPr>
          <p:cNvSpPr/>
          <p:nvPr/>
        </p:nvSpPr>
        <p:spPr>
          <a:xfrm>
            <a:off x="11101228" y="957568"/>
            <a:ext cx="133760" cy="9854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A4F35F-78C0-4467-BD35-6C93E9F06206}"/>
              </a:ext>
            </a:extLst>
          </p:cNvPr>
          <p:cNvSpPr txBox="1"/>
          <p:nvPr/>
        </p:nvSpPr>
        <p:spPr>
          <a:xfrm>
            <a:off x="11225515" y="1242874"/>
            <a:ext cx="8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pass 1</a:t>
            </a:r>
            <a:endParaRPr lang="en-I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178803-96F5-4418-8B48-154E989E0E79}"/>
              </a:ext>
            </a:extLst>
          </p:cNvPr>
          <p:cNvSpPr/>
          <p:nvPr/>
        </p:nvSpPr>
        <p:spPr>
          <a:xfrm>
            <a:off x="1450298" y="3314525"/>
            <a:ext cx="577048" cy="1642369"/>
          </a:xfrm>
          <a:custGeom>
            <a:avLst/>
            <a:gdLst>
              <a:gd name="connsiteX0" fmla="*/ 0 w 577048"/>
              <a:gd name="connsiteY0" fmla="*/ 0 h 1642369"/>
              <a:gd name="connsiteX1" fmla="*/ 133165 w 577048"/>
              <a:gd name="connsiteY1" fmla="*/ 97654 h 1642369"/>
              <a:gd name="connsiteX2" fmla="*/ 159798 w 577048"/>
              <a:gd name="connsiteY2" fmla="*/ 124287 h 1642369"/>
              <a:gd name="connsiteX3" fmla="*/ 186431 w 577048"/>
              <a:gd name="connsiteY3" fmla="*/ 142043 h 1642369"/>
              <a:gd name="connsiteX4" fmla="*/ 213064 w 577048"/>
              <a:gd name="connsiteY4" fmla="*/ 168676 h 1642369"/>
              <a:gd name="connsiteX5" fmla="*/ 239697 w 577048"/>
              <a:gd name="connsiteY5" fmla="*/ 204186 h 1642369"/>
              <a:gd name="connsiteX6" fmla="*/ 266330 w 577048"/>
              <a:gd name="connsiteY6" fmla="*/ 213064 h 1642369"/>
              <a:gd name="connsiteX7" fmla="*/ 319596 w 577048"/>
              <a:gd name="connsiteY7" fmla="*/ 275208 h 1642369"/>
              <a:gd name="connsiteX8" fmla="*/ 346229 w 577048"/>
              <a:gd name="connsiteY8" fmla="*/ 301841 h 1642369"/>
              <a:gd name="connsiteX9" fmla="*/ 372862 w 577048"/>
              <a:gd name="connsiteY9" fmla="*/ 337351 h 1642369"/>
              <a:gd name="connsiteX10" fmla="*/ 390617 w 577048"/>
              <a:gd name="connsiteY10" fmla="*/ 363984 h 1642369"/>
              <a:gd name="connsiteX11" fmla="*/ 417250 w 577048"/>
              <a:gd name="connsiteY11" fmla="*/ 372862 h 1642369"/>
              <a:gd name="connsiteX12" fmla="*/ 452761 w 577048"/>
              <a:gd name="connsiteY12" fmla="*/ 426128 h 1642369"/>
              <a:gd name="connsiteX13" fmla="*/ 461639 w 577048"/>
              <a:gd name="connsiteY13" fmla="*/ 452761 h 1642369"/>
              <a:gd name="connsiteX14" fmla="*/ 497149 w 577048"/>
              <a:gd name="connsiteY14" fmla="*/ 506027 h 1642369"/>
              <a:gd name="connsiteX15" fmla="*/ 532660 w 577048"/>
              <a:gd name="connsiteY15" fmla="*/ 585926 h 1642369"/>
              <a:gd name="connsiteX16" fmla="*/ 541538 w 577048"/>
              <a:gd name="connsiteY16" fmla="*/ 656947 h 1642369"/>
              <a:gd name="connsiteX17" fmla="*/ 550415 w 577048"/>
              <a:gd name="connsiteY17" fmla="*/ 701336 h 1642369"/>
              <a:gd name="connsiteX18" fmla="*/ 568171 w 577048"/>
              <a:gd name="connsiteY18" fmla="*/ 798990 h 1642369"/>
              <a:gd name="connsiteX19" fmla="*/ 577048 w 577048"/>
              <a:gd name="connsiteY19" fmla="*/ 1065320 h 1642369"/>
              <a:gd name="connsiteX20" fmla="*/ 559293 w 577048"/>
              <a:gd name="connsiteY20" fmla="*/ 1260629 h 1642369"/>
              <a:gd name="connsiteX21" fmla="*/ 550415 w 577048"/>
              <a:gd name="connsiteY21" fmla="*/ 1349406 h 1642369"/>
              <a:gd name="connsiteX22" fmla="*/ 514905 w 577048"/>
              <a:gd name="connsiteY22" fmla="*/ 1411549 h 1642369"/>
              <a:gd name="connsiteX23" fmla="*/ 470516 w 577048"/>
              <a:gd name="connsiteY23" fmla="*/ 1526959 h 1642369"/>
              <a:gd name="connsiteX24" fmla="*/ 452761 w 577048"/>
              <a:gd name="connsiteY24" fmla="*/ 1562470 h 1642369"/>
              <a:gd name="connsiteX25" fmla="*/ 443883 w 577048"/>
              <a:gd name="connsiteY25" fmla="*/ 1589103 h 1642369"/>
              <a:gd name="connsiteX26" fmla="*/ 390617 w 577048"/>
              <a:gd name="connsiteY26" fmla="*/ 1597980 h 1642369"/>
              <a:gd name="connsiteX27" fmla="*/ 381740 w 577048"/>
              <a:gd name="connsiteY27" fmla="*/ 1624613 h 1642369"/>
              <a:gd name="connsiteX28" fmla="*/ 355107 w 577048"/>
              <a:gd name="connsiteY28" fmla="*/ 1633491 h 1642369"/>
              <a:gd name="connsiteX29" fmla="*/ 337351 w 577048"/>
              <a:gd name="connsiteY29" fmla="*/ 1642369 h 164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7048" h="1642369">
                <a:moveTo>
                  <a:pt x="0" y="0"/>
                </a:moveTo>
                <a:cubicBezTo>
                  <a:pt x="40546" y="27031"/>
                  <a:pt x="100921" y="65410"/>
                  <a:pt x="133165" y="97654"/>
                </a:cubicBezTo>
                <a:cubicBezTo>
                  <a:pt x="142043" y="106532"/>
                  <a:pt x="150153" y="116249"/>
                  <a:pt x="159798" y="124287"/>
                </a:cubicBezTo>
                <a:cubicBezTo>
                  <a:pt x="167995" y="131118"/>
                  <a:pt x="178234" y="135212"/>
                  <a:pt x="186431" y="142043"/>
                </a:cubicBezTo>
                <a:cubicBezTo>
                  <a:pt x="196076" y="150081"/>
                  <a:pt x="204893" y="159144"/>
                  <a:pt x="213064" y="168676"/>
                </a:cubicBezTo>
                <a:cubicBezTo>
                  <a:pt x="222693" y="179910"/>
                  <a:pt x="228330" y="194714"/>
                  <a:pt x="239697" y="204186"/>
                </a:cubicBezTo>
                <a:cubicBezTo>
                  <a:pt x="246886" y="210177"/>
                  <a:pt x="257452" y="210105"/>
                  <a:pt x="266330" y="213064"/>
                </a:cubicBezTo>
                <a:cubicBezTo>
                  <a:pt x="373025" y="319759"/>
                  <a:pt x="251994" y="194085"/>
                  <a:pt x="319596" y="275208"/>
                </a:cubicBezTo>
                <a:cubicBezTo>
                  <a:pt x="327633" y="284853"/>
                  <a:pt x="338058" y="292309"/>
                  <a:pt x="346229" y="301841"/>
                </a:cubicBezTo>
                <a:cubicBezTo>
                  <a:pt x="355858" y="313075"/>
                  <a:pt x="364262" y="325311"/>
                  <a:pt x="372862" y="337351"/>
                </a:cubicBezTo>
                <a:cubicBezTo>
                  <a:pt x="379064" y="346033"/>
                  <a:pt x="382286" y="357319"/>
                  <a:pt x="390617" y="363984"/>
                </a:cubicBezTo>
                <a:cubicBezTo>
                  <a:pt x="397924" y="369830"/>
                  <a:pt x="408372" y="369903"/>
                  <a:pt x="417250" y="372862"/>
                </a:cubicBezTo>
                <a:cubicBezTo>
                  <a:pt x="437639" y="454416"/>
                  <a:pt x="408173" y="370394"/>
                  <a:pt x="452761" y="426128"/>
                </a:cubicBezTo>
                <a:cubicBezTo>
                  <a:pt x="458607" y="433435"/>
                  <a:pt x="457094" y="444581"/>
                  <a:pt x="461639" y="452761"/>
                </a:cubicBezTo>
                <a:cubicBezTo>
                  <a:pt x="472002" y="471415"/>
                  <a:pt x="490401" y="485783"/>
                  <a:pt x="497149" y="506027"/>
                </a:cubicBezTo>
                <a:cubicBezTo>
                  <a:pt x="518279" y="569415"/>
                  <a:pt x="504523" y="543720"/>
                  <a:pt x="532660" y="585926"/>
                </a:cubicBezTo>
                <a:cubicBezTo>
                  <a:pt x="535619" y="609600"/>
                  <a:pt x="537910" y="633366"/>
                  <a:pt x="541538" y="656947"/>
                </a:cubicBezTo>
                <a:cubicBezTo>
                  <a:pt x="543832" y="671861"/>
                  <a:pt x="548121" y="686422"/>
                  <a:pt x="550415" y="701336"/>
                </a:cubicBezTo>
                <a:cubicBezTo>
                  <a:pt x="564754" y="794544"/>
                  <a:pt x="550061" y="744663"/>
                  <a:pt x="568171" y="798990"/>
                </a:cubicBezTo>
                <a:cubicBezTo>
                  <a:pt x="571130" y="887767"/>
                  <a:pt x="577048" y="976494"/>
                  <a:pt x="577048" y="1065320"/>
                </a:cubicBezTo>
                <a:cubicBezTo>
                  <a:pt x="577048" y="1142644"/>
                  <a:pt x="567248" y="1189040"/>
                  <a:pt x="559293" y="1260629"/>
                </a:cubicBezTo>
                <a:cubicBezTo>
                  <a:pt x="556009" y="1290187"/>
                  <a:pt x="558807" y="1320875"/>
                  <a:pt x="550415" y="1349406"/>
                </a:cubicBezTo>
                <a:cubicBezTo>
                  <a:pt x="543683" y="1372294"/>
                  <a:pt x="524695" y="1389793"/>
                  <a:pt x="514905" y="1411549"/>
                </a:cubicBezTo>
                <a:cubicBezTo>
                  <a:pt x="497991" y="1449136"/>
                  <a:pt x="488949" y="1490093"/>
                  <a:pt x="470516" y="1526959"/>
                </a:cubicBezTo>
                <a:cubicBezTo>
                  <a:pt x="464598" y="1538796"/>
                  <a:pt x="457974" y="1550306"/>
                  <a:pt x="452761" y="1562470"/>
                </a:cubicBezTo>
                <a:cubicBezTo>
                  <a:pt x="449075" y="1571071"/>
                  <a:pt x="452008" y="1584460"/>
                  <a:pt x="443883" y="1589103"/>
                </a:cubicBezTo>
                <a:cubicBezTo>
                  <a:pt x="428254" y="1598033"/>
                  <a:pt x="408372" y="1595021"/>
                  <a:pt x="390617" y="1597980"/>
                </a:cubicBezTo>
                <a:cubicBezTo>
                  <a:pt x="387658" y="1606858"/>
                  <a:pt x="388357" y="1617996"/>
                  <a:pt x="381740" y="1624613"/>
                </a:cubicBezTo>
                <a:cubicBezTo>
                  <a:pt x="375123" y="1631230"/>
                  <a:pt x="363796" y="1630015"/>
                  <a:pt x="355107" y="1633491"/>
                </a:cubicBezTo>
                <a:cubicBezTo>
                  <a:pt x="348963" y="1635949"/>
                  <a:pt x="343270" y="1639410"/>
                  <a:pt x="337351" y="164236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9DBC6E-4D0D-450D-87C8-7398B4A7C220}"/>
              </a:ext>
            </a:extLst>
          </p:cNvPr>
          <p:cNvSpPr/>
          <p:nvPr/>
        </p:nvSpPr>
        <p:spPr>
          <a:xfrm>
            <a:off x="1765362" y="4838330"/>
            <a:ext cx="17755" cy="150920"/>
          </a:xfrm>
          <a:custGeom>
            <a:avLst/>
            <a:gdLst>
              <a:gd name="connsiteX0" fmla="*/ 0 w 17755"/>
              <a:gd name="connsiteY0" fmla="*/ 150920 h 150920"/>
              <a:gd name="connsiteX1" fmla="*/ 8877 w 17755"/>
              <a:gd name="connsiteY1" fmla="*/ 53266 h 150920"/>
              <a:gd name="connsiteX2" fmla="*/ 17755 w 17755"/>
              <a:gd name="connsiteY2" fmla="*/ 0 h 15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55" h="150920">
                <a:moveTo>
                  <a:pt x="0" y="150920"/>
                </a:moveTo>
                <a:cubicBezTo>
                  <a:pt x="2959" y="118369"/>
                  <a:pt x="5058" y="85728"/>
                  <a:pt x="8877" y="53266"/>
                </a:cubicBezTo>
                <a:cubicBezTo>
                  <a:pt x="10980" y="35389"/>
                  <a:pt x="17755" y="0"/>
                  <a:pt x="1775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0A5BC92-973F-4E68-89D1-7B17D8A2191D}"/>
              </a:ext>
            </a:extLst>
          </p:cNvPr>
          <p:cNvSpPr/>
          <p:nvPr/>
        </p:nvSpPr>
        <p:spPr>
          <a:xfrm>
            <a:off x="1776598" y="4961980"/>
            <a:ext cx="248575" cy="26633"/>
          </a:xfrm>
          <a:custGeom>
            <a:avLst/>
            <a:gdLst>
              <a:gd name="connsiteX0" fmla="*/ 0 w 248575"/>
              <a:gd name="connsiteY0" fmla="*/ 26633 h 26633"/>
              <a:gd name="connsiteX1" fmla="*/ 44388 w 248575"/>
              <a:gd name="connsiteY1" fmla="*/ 17755 h 26633"/>
              <a:gd name="connsiteX2" fmla="*/ 71021 w 248575"/>
              <a:gd name="connsiteY2" fmla="*/ 0 h 26633"/>
              <a:gd name="connsiteX3" fmla="*/ 124287 w 248575"/>
              <a:gd name="connsiteY3" fmla="*/ 17755 h 26633"/>
              <a:gd name="connsiteX4" fmla="*/ 248575 w 248575"/>
              <a:gd name="connsiteY4" fmla="*/ 8878 h 2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575" h="26633">
                <a:moveTo>
                  <a:pt x="0" y="26633"/>
                </a:moveTo>
                <a:cubicBezTo>
                  <a:pt x="14796" y="23674"/>
                  <a:pt x="30260" y="23053"/>
                  <a:pt x="44388" y="17755"/>
                </a:cubicBezTo>
                <a:cubicBezTo>
                  <a:pt x="54378" y="14009"/>
                  <a:pt x="60351" y="0"/>
                  <a:pt x="71021" y="0"/>
                </a:cubicBezTo>
                <a:cubicBezTo>
                  <a:pt x="89737" y="0"/>
                  <a:pt x="124287" y="17755"/>
                  <a:pt x="124287" y="17755"/>
                </a:cubicBezTo>
                <a:cubicBezTo>
                  <a:pt x="206938" y="5949"/>
                  <a:pt x="165506" y="8878"/>
                  <a:pt x="248575" y="887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AECE829-14A9-455A-8477-4651E7DF28A5}"/>
              </a:ext>
            </a:extLst>
          </p:cNvPr>
          <p:cNvSpPr/>
          <p:nvPr/>
        </p:nvSpPr>
        <p:spPr>
          <a:xfrm>
            <a:off x="399495" y="1606858"/>
            <a:ext cx="150921" cy="177554"/>
          </a:xfrm>
          <a:custGeom>
            <a:avLst/>
            <a:gdLst>
              <a:gd name="connsiteX0" fmla="*/ 0 w 150921"/>
              <a:gd name="connsiteY0" fmla="*/ 0 h 177554"/>
              <a:gd name="connsiteX1" fmla="*/ 53266 w 150921"/>
              <a:gd name="connsiteY1" fmla="*/ 8878 h 177554"/>
              <a:gd name="connsiteX2" fmla="*/ 124288 w 150921"/>
              <a:gd name="connsiteY2" fmla="*/ 17756 h 177554"/>
              <a:gd name="connsiteX3" fmla="*/ 150921 w 150921"/>
              <a:gd name="connsiteY3" fmla="*/ 35511 h 177554"/>
              <a:gd name="connsiteX4" fmla="*/ 133165 w 150921"/>
              <a:gd name="connsiteY4" fmla="*/ 62144 h 177554"/>
              <a:gd name="connsiteX5" fmla="*/ 88777 w 150921"/>
              <a:gd name="connsiteY5" fmla="*/ 97655 h 177554"/>
              <a:gd name="connsiteX6" fmla="*/ 53266 w 150921"/>
              <a:gd name="connsiteY6" fmla="*/ 142043 h 177554"/>
              <a:gd name="connsiteX7" fmla="*/ 17755 w 150921"/>
              <a:gd name="connsiteY7" fmla="*/ 177554 h 17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921" h="177554">
                <a:moveTo>
                  <a:pt x="0" y="0"/>
                </a:moveTo>
                <a:cubicBezTo>
                  <a:pt x="17755" y="2959"/>
                  <a:pt x="35447" y="6332"/>
                  <a:pt x="53266" y="8878"/>
                </a:cubicBezTo>
                <a:cubicBezTo>
                  <a:pt x="76884" y="12252"/>
                  <a:pt x="101270" y="11479"/>
                  <a:pt x="124288" y="17756"/>
                </a:cubicBezTo>
                <a:cubicBezTo>
                  <a:pt x="134582" y="20563"/>
                  <a:pt x="142043" y="29593"/>
                  <a:pt x="150921" y="35511"/>
                </a:cubicBezTo>
                <a:cubicBezTo>
                  <a:pt x="145002" y="44389"/>
                  <a:pt x="140710" y="54599"/>
                  <a:pt x="133165" y="62144"/>
                </a:cubicBezTo>
                <a:cubicBezTo>
                  <a:pt x="87024" y="108284"/>
                  <a:pt x="123917" y="53729"/>
                  <a:pt x="88777" y="97655"/>
                </a:cubicBezTo>
                <a:cubicBezTo>
                  <a:pt x="68268" y="123292"/>
                  <a:pt x="77085" y="122989"/>
                  <a:pt x="53266" y="142043"/>
                </a:cubicBezTo>
                <a:cubicBezTo>
                  <a:pt x="17557" y="170610"/>
                  <a:pt x="33619" y="145826"/>
                  <a:pt x="17755" y="17755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CB551E-C90B-4DEF-AB5E-85FA41AEFC29}"/>
              </a:ext>
            </a:extLst>
          </p:cNvPr>
          <p:cNvSpPr/>
          <p:nvPr/>
        </p:nvSpPr>
        <p:spPr>
          <a:xfrm>
            <a:off x="419100" y="2447925"/>
            <a:ext cx="146343" cy="114300"/>
          </a:xfrm>
          <a:custGeom>
            <a:avLst/>
            <a:gdLst>
              <a:gd name="connsiteX0" fmla="*/ 0 w 146343"/>
              <a:gd name="connsiteY0" fmla="*/ 0 h 114300"/>
              <a:gd name="connsiteX1" fmla="*/ 142875 w 146343"/>
              <a:gd name="connsiteY1" fmla="*/ 9525 h 114300"/>
              <a:gd name="connsiteX2" fmla="*/ 133350 w 146343"/>
              <a:gd name="connsiteY2" fmla="*/ 38100 h 114300"/>
              <a:gd name="connsiteX3" fmla="*/ 104775 w 146343"/>
              <a:gd name="connsiteY3" fmla="*/ 57150 h 114300"/>
              <a:gd name="connsiteX4" fmla="*/ 85725 w 146343"/>
              <a:gd name="connsiteY4" fmla="*/ 85725 h 114300"/>
              <a:gd name="connsiteX5" fmla="*/ 57150 w 146343"/>
              <a:gd name="connsiteY5" fmla="*/ 104775 h 114300"/>
              <a:gd name="connsiteX6" fmla="*/ 47625 w 146343"/>
              <a:gd name="connsiteY6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343" h="114300">
                <a:moveTo>
                  <a:pt x="0" y="0"/>
                </a:moveTo>
                <a:cubicBezTo>
                  <a:pt x="47625" y="3175"/>
                  <a:pt x="96981" y="-3588"/>
                  <a:pt x="142875" y="9525"/>
                </a:cubicBezTo>
                <a:cubicBezTo>
                  <a:pt x="152529" y="12283"/>
                  <a:pt x="139622" y="30260"/>
                  <a:pt x="133350" y="38100"/>
                </a:cubicBezTo>
                <a:cubicBezTo>
                  <a:pt x="126199" y="47039"/>
                  <a:pt x="114300" y="50800"/>
                  <a:pt x="104775" y="57150"/>
                </a:cubicBezTo>
                <a:cubicBezTo>
                  <a:pt x="98425" y="66675"/>
                  <a:pt x="93820" y="77630"/>
                  <a:pt x="85725" y="85725"/>
                </a:cubicBezTo>
                <a:cubicBezTo>
                  <a:pt x="77630" y="93820"/>
                  <a:pt x="66308" y="97906"/>
                  <a:pt x="57150" y="104775"/>
                </a:cubicBezTo>
                <a:cubicBezTo>
                  <a:pt x="53558" y="107469"/>
                  <a:pt x="50800" y="111125"/>
                  <a:pt x="47625" y="11430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65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427C7F-0163-4B34-81F9-2A07C8566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126"/>
            <a:ext cx="12192000" cy="5265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AA61F0-CF6E-4919-A482-51B95AD05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006"/>
            <a:ext cx="11825056" cy="556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3A5A8E-CF55-4B8A-B1F3-E051092C1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845"/>
            <a:ext cx="12192000" cy="552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4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606D54-2EB0-4568-9250-932B92B23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152106"/>
              </p:ext>
            </p:extLst>
          </p:nvPr>
        </p:nvGraphicFramePr>
        <p:xfrm>
          <a:off x="3931920" y="54177"/>
          <a:ext cx="7704040" cy="860701"/>
        </p:xfrm>
        <a:graphic>
          <a:graphicData uri="http://schemas.openxmlformats.org/drawingml/2006/table">
            <a:tbl>
              <a:tblPr firstRow="1" bandRow="1"/>
              <a:tblGrid>
                <a:gridCol w="1540808">
                  <a:extLst>
                    <a:ext uri="{9D8B030D-6E8A-4147-A177-3AD203B41FA5}">
                      <a16:colId xmlns:a16="http://schemas.microsoft.com/office/drawing/2014/main" val="2771163159"/>
                    </a:ext>
                  </a:extLst>
                </a:gridCol>
                <a:gridCol w="1540808">
                  <a:extLst>
                    <a:ext uri="{9D8B030D-6E8A-4147-A177-3AD203B41FA5}">
                      <a16:colId xmlns:a16="http://schemas.microsoft.com/office/drawing/2014/main" val="1288279311"/>
                    </a:ext>
                  </a:extLst>
                </a:gridCol>
                <a:gridCol w="1540808">
                  <a:extLst>
                    <a:ext uri="{9D8B030D-6E8A-4147-A177-3AD203B41FA5}">
                      <a16:colId xmlns:a16="http://schemas.microsoft.com/office/drawing/2014/main" val="831283077"/>
                    </a:ext>
                  </a:extLst>
                </a:gridCol>
                <a:gridCol w="1540808">
                  <a:extLst>
                    <a:ext uri="{9D8B030D-6E8A-4147-A177-3AD203B41FA5}">
                      <a16:colId xmlns:a16="http://schemas.microsoft.com/office/drawing/2014/main" val="551796026"/>
                    </a:ext>
                  </a:extLst>
                </a:gridCol>
                <a:gridCol w="1540808">
                  <a:extLst>
                    <a:ext uri="{9D8B030D-6E8A-4147-A177-3AD203B41FA5}">
                      <a16:colId xmlns:a16="http://schemas.microsoft.com/office/drawing/2014/main" val="2903763169"/>
                    </a:ext>
                  </a:extLst>
                </a:gridCol>
              </a:tblGrid>
              <a:tr h="86070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070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43593EB-38DB-4F95-B3B5-22D41C4FB5CE}"/>
              </a:ext>
            </a:extLst>
          </p:cNvPr>
          <p:cNvSpPr txBox="1"/>
          <p:nvPr/>
        </p:nvSpPr>
        <p:spPr>
          <a:xfrm>
            <a:off x="10691390" y="183157"/>
            <a:ext cx="803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01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65015-97B2-4631-B8E8-DCAC5058245A}"/>
              </a:ext>
            </a:extLst>
          </p:cNvPr>
          <p:cNvSpPr txBox="1"/>
          <p:nvPr/>
        </p:nvSpPr>
        <p:spPr>
          <a:xfrm>
            <a:off x="9048856" y="183157"/>
            <a:ext cx="803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04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E7F89-5A61-48A2-8FB3-004E7243A12D}"/>
              </a:ext>
            </a:extLst>
          </p:cNvPr>
          <p:cNvSpPr txBox="1"/>
          <p:nvPr/>
        </p:nvSpPr>
        <p:spPr>
          <a:xfrm>
            <a:off x="7467128" y="183157"/>
            <a:ext cx="803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02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C45C3-FFF9-4B5D-9B7F-C63A44C3D0F6}"/>
              </a:ext>
            </a:extLst>
          </p:cNvPr>
          <p:cNvSpPr txBox="1"/>
          <p:nvPr/>
        </p:nvSpPr>
        <p:spPr>
          <a:xfrm>
            <a:off x="5872700" y="195472"/>
            <a:ext cx="803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03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73087-4E17-4CD2-BC7A-34B7624943EB}"/>
              </a:ext>
            </a:extLst>
          </p:cNvPr>
          <p:cNvSpPr txBox="1"/>
          <p:nvPr/>
        </p:nvSpPr>
        <p:spPr>
          <a:xfrm>
            <a:off x="4230166" y="195472"/>
            <a:ext cx="803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05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65140-EF56-489D-8219-A33B59F0EEF8}"/>
              </a:ext>
            </a:extLst>
          </p:cNvPr>
          <p:cNvSpPr txBox="1"/>
          <p:nvPr/>
        </p:nvSpPr>
        <p:spPr>
          <a:xfrm>
            <a:off x="215040" y="364749"/>
            <a:ext cx="3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elements (n) in list :  05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698D32-9B10-4201-9B8D-813673562AC3}"/>
              </a:ext>
            </a:extLst>
          </p:cNvPr>
          <p:cNvSpPr txBox="1"/>
          <p:nvPr/>
        </p:nvSpPr>
        <p:spPr>
          <a:xfrm>
            <a:off x="10691390" y="1083155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01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07C395-89E9-45D8-A5CF-799DB0385E1E}"/>
              </a:ext>
            </a:extLst>
          </p:cNvPr>
          <p:cNvSpPr txBox="1"/>
          <p:nvPr/>
        </p:nvSpPr>
        <p:spPr>
          <a:xfrm>
            <a:off x="9048856" y="1083155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04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802911-DAA1-435E-BF21-5A60D1BFC0E9}"/>
              </a:ext>
            </a:extLst>
          </p:cNvPr>
          <p:cNvSpPr txBox="1"/>
          <p:nvPr/>
        </p:nvSpPr>
        <p:spPr>
          <a:xfrm>
            <a:off x="7467128" y="1083155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02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AAEAE5-8F92-432F-A928-C77C43A9FB5B}"/>
              </a:ext>
            </a:extLst>
          </p:cNvPr>
          <p:cNvSpPr txBox="1"/>
          <p:nvPr/>
        </p:nvSpPr>
        <p:spPr>
          <a:xfrm>
            <a:off x="5872700" y="1095470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03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174C-7ADA-476C-A046-E4C4888987C0}"/>
              </a:ext>
            </a:extLst>
          </p:cNvPr>
          <p:cNvSpPr txBox="1"/>
          <p:nvPr/>
        </p:nvSpPr>
        <p:spPr>
          <a:xfrm>
            <a:off x="4230166" y="1095470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05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9095D6A-8092-4FAF-AE46-D39F199F2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109" y="1555930"/>
            <a:ext cx="1066338" cy="51023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ED4D3EB-E076-48CF-9161-3FBCF115F888}"/>
              </a:ext>
            </a:extLst>
          </p:cNvPr>
          <p:cNvSpPr txBox="1"/>
          <p:nvPr/>
        </p:nvSpPr>
        <p:spPr>
          <a:xfrm>
            <a:off x="1296511" y="1199563"/>
            <a:ext cx="187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</a:t>
            </a:r>
            <a:r>
              <a:rPr lang="en-US" b="1" dirty="0" err="1"/>
              <a:t>st</a:t>
            </a:r>
            <a:r>
              <a:rPr lang="en-US" b="1" dirty="0"/>
              <a:t> comparison :</a:t>
            </a:r>
            <a:endParaRPr lang="en-IN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0E2405-1607-45A1-9325-37F9BD6B4402}"/>
              </a:ext>
            </a:extLst>
          </p:cNvPr>
          <p:cNvSpPr txBox="1"/>
          <p:nvPr/>
        </p:nvSpPr>
        <p:spPr>
          <a:xfrm>
            <a:off x="4252905" y="2144375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03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FDB941-08D8-4F92-A389-7D6E34575E69}"/>
              </a:ext>
            </a:extLst>
          </p:cNvPr>
          <p:cNvSpPr txBox="1"/>
          <p:nvPr/>
        </p:nvSpPr>
        <p:spPr>
          <a:xfrm>
            <a:off x="5899280" y="2144375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05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F1331E-CC4C-4859-AB30-0B78D32B8FCA}"/>
              </a:ext>
            </a:extLst>
          </p:cNvPr>
          <p:cNvSpPr txBox="1"/>
          <p:nvPr/>
        </p:nvSpPr>
        <p:spPr>
          <a:xfrm>
            <a:off x="10691390" y="2066167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01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2A7C11-0FB7-4E25-A164-7152318CC812}"/>
              </a:ext>
            </a:extLst>
          </p:cNvPr>
          <p:cNvSpPr txBox="1"/>
          <p:nvPr/>
        </p:nvSpPr>
        <p:spPr>
          <a:xfrm>
            <a:off x="9048856" y="2066167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04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DD2D47-07D5-435C-9E3B-427023106706}"/>
              </a:ext>
            </a:extLst>
          </p:cNvPr>
          <p:cNvSpPr txBox="1"/>
          <p:nvPr/>
        </p:nvSpPr>
        <p:spPr>
          <a:xfrm>
            <a:off x="7467128" y="2066167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02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A705F3-6A3F-42D1-98A1-880B961C9C3E}"/>
              </a:ext>
            </a:extLst>
          </p:cNvPr>
          <p:cNvSpPr txBox="1"/>
          <p:nvPr/>
        </p:nvSpPr>
        <p:spPr>
          <a:xfrm>
            <a:off x="1296330" y="2236708"/>
            <a:ext cx="1871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 </a:t>
            </a:r>
            <a:r>
              <a:rPr lang="en-US" b="1" dirty="0" err="1"/>
              <a:t>nd</a:t>
            </a:r>
            <a:r>
              <a:rPr lang="en-US" b="1" dirty="0"/>
              <a:t> comparison :</a:t>
            </a:r>
            <a:endParaRPr lang="en-IN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014DCD4-2462-44AC-86F5-0AF7A544B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209" y="2592520"/>
            <a:ext cx="1066338" cy="51023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62E58D4-484D-4185-BAFE-A98255463162}"/>
              </a:ext>
            </a:extLst>
          </p:cNvPr>
          <p:cNvSpPr txBox="1"/>
          <p:nvPr/>
        </p:nvSpPr>
        <p:spPr>
          <a:xfrm>
            <a:off x="4252905" y="3199552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03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9CF0C7-4FEF-4FF5-B73F-4259FA782155}"/>
              </a:ext>
            </a:extLst>
          </p:cNvPr>
          <p:cNvSpPr txBox="1"/>
          <p:nvPr/>
        </p:nvSpPr>
        <p:spPr>
          <a:xfrm>
            <a:off x="5899280" y="3201561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02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0F1B1C-4678-408F-802E-F35834C0B9D3}"/>
              </a:ext>
            </a:extLst>
          </p:cNvPr>
          <p:cNvSpPr txBox="1"/>
          <p:nvPr/>
        </p:nvSpPr>
        <p:spPr>
          <a:xfrm>
            <a:off x="7460920" y="3167445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05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25FE63-6830-4BCA-B8AF-B6974105FA9C}"/>
              </a:ext>
            </a:extLst>
          </p:cNvPr>
          <p:cNvSpPr txBox="1"/>
          <p:nvPr/>
        </p:nvSpPr>
        <p:spPr>
          <a:xfrm>
            <a:off x="10691390" y="3169454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01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1460FF-AAFB-4BE5-8130-C674636213EE}"/>
              </a:ext>
            </a:extLst>
          </p:cNvPr>
          <p:cNvSpPr txBox="1"/>
          <p:nvPr/>
        </p:nvSpPr>
        <p:spPr>
          <a:xfrm>
            <a:off x="9048856" y="3169454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04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AE6BAE-4083-4F35-860F-9797DB89575E}"/>
              </a:ext>
            </a:extLst>
          </p:cNvPr>
          <p:cNvSpPr txBox="1"/>
          <p:nvPr/>
        </p:nvSpPr>
        <p:spPr>
          <a:xfrm>
            <a:off x="1296330" y="3225876"/>
            <a:ext cx="187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 </a:t>
            </a:r>
            <a:r>
              <a:rPr lang="en-US" b="1" dirty="0" err="1"/>
              <a:t>rd</a:t>
            </a:r>
            <a:r>
              <a:rPr lang="en-US" b="1" dirty="0"/>
              <a:t> comparison :</a:t>
            </a:r>
            <a:endParaRPr lang="en-IN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4AE1B9A-084F-4B74-AC24-A6AD85D6F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518" y="3661217"/>
            <a:ext cx="1066338" cy="51023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C5CD7B-9A7C-4364-BD95-0E84713D4027}"/>
              </a:ext>
            </a:extLst>
          </p:cNvPr>
          <p:cNvSpPr txBox="1"/>
          <p:nvPr/>
        </p:nvSpPr>
        <p:spPr>
          <a:xfrm>
            <a:off x="4228436" y="4347632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03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68CF9A-5B13-475B-891E-83687FB37DC2}"/>
              </a:ext>
            </a:extLst>
          </p:cNvPr>
          <p:cNvSpPr txBox="1"/>
          <p:nvPr/>
        </p:nvSpPr>
        <p:spPr>
          <a:xfrm>
            <a:off x="5899280" y="4347632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02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09D516-874B-4CA9-92A0-C493B7266E42}"/>
              </a:ext>
            </a:extLst>
          </p:cNvPr>
          <p:cNvSpPr txBox="1"/>
          <p:nvPr/>
        </p:nvSpPr>
        <p:spPr>
          <a:xfrm>
            <a:off x="7460920" y="4347631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04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8646D3-38C7-4573-8835-7A3EE31650D0}"/>
              </a:ext>
            </a:extLst>
          </p:cNvPr>
          <p:cNvSpPr txBox="1"/>
          <p:nvPr/>
        </p:nvSpPr>
        <p:spPr>
          <a:xfrm>
            <a:off x="9048856" y="4342308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05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EFCD8D-5AE7-415A-9AD5-48759B0AF422}"/>
              </a:ext>
            </a:extLst>
          </p:cNvPr>
          <p:cNvSpPr txBox="1"/>
          <p:nvPr/>
        </p:nvSpPr>
        <p:spPr>
          <a:xfrm>
            <a:off x="10719700" y="4272741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01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60AC93-3060-4B0C-9072-33239E519639}"/>
              </a:ext>
            </a:extLst>
          </p:cNvPr>
          <p:cNvSpPr txBox="1"/>
          <p:nvPr/>
        </p:nvSpPr>
        <p:spPr>
          <a:xfrm>
            <a:off x="1486656" y="4342308"/>
            <a:ext cx="187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 </a:t>
            </a:r>
            <a:r>
              <a:rPr lang="en-US" b="1" dirty="0" err="1"/>
              <a:t>th</a:t>
            </a:r>
            <a:r>
              <a:rPr lang="en-US" b="1" dirty="0"/>
              <a:t> comparison :</a:t>
            </a:r>
            <a:endParaRPr lang="en-IN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0C90909-B363-4DE3-A796-7D999B9E2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191" y="4666312"/>
            <a:ext cx="1066338" cy="51023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F3A9B81-6A76-4463-B51D-77A5D9DFFD2B}"/>
              </a:ext>
            </a:extLst>
          </p:cNvPr>
          <p:cNvSpPr txBox="1"/>
          <p:nvPr/>
        </p:nvSpPr>
        <p:spPr>
          <a:xfrm>
            <a:off x="2923594" y="5333960"/>
            <a:ext cx="14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list: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12DC1F-881C-422D-8E11-AEF96E3C2395}"/>
              </a:ext>
            </a:extLst>
          </p:cNvPr>
          <p:cNvSpPr txBox="1"/>
          <p:nvPr/>
        </p:nvSpPr>
        <p:spPr>
          <a:xfrm>
            <a:off x="4254518" y="5333961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03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9C40EC-23A1-4003-8268-3DE81EA2E9D6}"/>
              </a:ext>
            </a:extLst>
          </p:cNvPr>
          <p:cNvSpPr txBox="1"/>
          <p:nvPr/>
        </p:nvSpPr>
        <p:spPr>
          <a:xfrm>
            <a:off x="5925362" y="5333961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02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0092E1-D900-49D2-BA71-82F3C35CC96A}"/>
              </a:ext>
            </a:extLst>
          </p:cNvPr>
          <p:cNvSpPr txBox="1"/>
          <p:nvPr/>
        </p:nvSpPr>
        <p:spPr>
          <a:xfrm>
            <a:off x="7487002" y="5333960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04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15F74F-1550-431D-8D5D-894602E5CEB4}"/>
              </a:ext>
            </a:extLst>
          </p:cNvPr>
          <p:cNvSpPr txBox="1"/>
          <p:nvPr/>
        </p:nvSpPr>
        <p:spPr>
          <a:xfrm>
            <a:off x="10723180" y="5333960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05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B9A487-3402-4C62-B762-6A0BF21B269E}"/>
              </a:ext>
            </a:extLst>
          </p:cNvPr>
          <p:cNvSpPr txBox="1"/>
          <p:nvPr/>
        </p:nvSpPr>
        <p:spPr>
          <a:xfrm>
            <a:off x="9082297" y="5287532"/>
            <a:ext cx="60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01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1A21ED5-FF0E-45CC-8AFF-511A783342EF}"/>
              </a:ext>
            </a:extLst>
          </p:cNvPr>
          <p:cNvSpPr/>
          <p:nvPr/>
        </p:nvSpPr>
        <p:spPr>
          <a:xfrm>
            <a:off x="589582" y="734081"/>
            <a:ext cx="3522317" cy="427479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9A80BFA-8AFA-4C66-A6C8-4F7EFF4ABA18}"/>
              </a:ext>
            </a:extLst>
          </p:cNvPr>
          <p:cNvCxnSpPr/>
          <p:nvPr/>
        </p:nvCxnSpPr>
        <p:spPr>
          <a:xfrm flipH="1">
            <a:off x="1296330" y="4921430"/>
            <a:ext cx="461350" cy="874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C8B726C-F458-4203-B94F-99FE9F587BD0}"/>
              </a:ext>
            </a:extLst>
          </p:cNvPr>
          <p:cNvSpPr txBox="1"/>
          <p:nvPr/>
        </p:nvSpPr>
        <p:spPr>
          <a:xfrm>
            <a:off x="64864" y="5233095"/>
            <a:ext cx="17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Single pass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36338A-2667-496A-8469-3840A67068D5}"/>
              </a:ext>
            </a:extLst>
          </p:cNvPr>
          <p:cNvSpPr txBox="1"/>
          <p:nvPr/>
        </p:nvSpPr>
        <p:spPr>
          <a:xfrm>
            <a:off x="2015050" y="5881511"/>
            <a:ext cx="1094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Hence always will not get ordered list in single pass therefore we required more passes to get the ordered list</a:t>
            </a:r>
            <a:endParaRPr lang="en-IN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EBE2FF-D844-475A-888F-8D0736AB0D7E}"/>
              </a:ext>
            </a:extLst>
          </p:cNvPr>
          <p:cNvSpPr txBox="1"/>
          <p:nvPr/>
        </p:nvSpPr>
        <p:spPr>
          <a:xfrm>
            <a:off x="1216605" y="6361638"/>
            <a:ext cx="470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Number of passes = number of elements in list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D230FF-0EC4-47E3-8091-D10A239B28BF}"/>
              </a:ext>
            </a:extLst>
          </p:cNvPr>
          <p:cNvSpPr txBox="1"/>
          <p:nvPr/>
        </p:nvSpPr>
        <p:spPr>
          <a:xfrm>
            <a:off x="6505209" y="6350577"/>
            <a:ext cx="55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Number of comparisons = number of elements in list - 1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0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animBg="1"/>
      <p:bldP spid="26" grpId="0" animBg="1"/>
      <p:bldP spid="27" grpId="0" animBg="1"/>
      <p:bldP spid="28" grpId="0" animBg="1"/>
      <p:bldP spid="29" grpId="0" animBg="1"/>
      <p:bldP spid="37" grpId="0"/>
      <p:bldP spid="40" grpId="0" animBg="1"/>
      <p:bldP spid="41" grpId="0" animBg="1"/>
      <p:bldP spid="43" grpId="0" animBg="1"/>
      <p:bldP spid="44" grpId="0" animBg="1"/>
      <p:bldP spid="45" grpId="0" animBg="1"/>
      <p:bldP spid="46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5" grpId="0" animBg="1"/>
      <p:bldP spid="56" grpId="0" animBg="1"/>
      <p:bldP spid="57" grpId="0" animBg="1"/>
      <p:bldP spid="58" grpId="0" animBg="1"/>
      <p:bldP spid="60" grpId="0" animBg="1"/>
      <p:bldP spid="61" grpId="0"/>
      <p:bldP spid="64" grpId="0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4" grpId="0"/>
      <p:bldP spid="75" grpId="0"/>
      <p:bldP spid="76" grpId="0"/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4DA50E-C4FA-45B3-BE43-1F3ED06F83C9}"/>
              </a:ext>
            </a:extLst>
          </p:cNvPr>
          <p:cNvGrpSpPr/>
          <p:nvPr/>
        </p:nvGrpSpPr>
        <p:grpSpPr>
          <a:xfrm>
            <a:off x="260772" y="417189"/>
            <a:ext cx="3486202" cy="3011811"/>
            <a:chOff x="673345" y="750700"/>
            <a:chExt cx="3486202" cy="301181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698D32-9B10-4201-9B8D-813673562AC3}"/>
                </a:ext>
              </a:extLst>
            </p:cNvPr>
            <p:cNvSpPr txBox="1"/>
            <p:nvPr/>
          </p:nvSpPr>
          <p:spPr>
            <a:xfrm>
              <a:off x="3749443" y="1333729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07C395-89E9-45D8-A5CF-799DB0385E1E}"/>
                </a:ext>
              </a:extLst>
            </p:cNvPr>
            <p:cNvSpPr txBox="1"/>
            <p:nvPr/>
          </p:nvSpPr>
          <p:spPr>
            <a:xfrm>
              <a:off x="3174703" y="1333729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04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802911-DAA1-435E-BF21-5A60D1BFC0E9}"/>
                </a:ext>
              </a:extLst>
            </p:cNvPr>
            <p:cNvSpPr txBox="1"/>
            <p:nvPr/>
          </p:nvSpPr>
          <p:spPr>
            <a:xfrm>
              <a:off x="2648069" y="1333729"/>
              <a:ext cx="5747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02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AAEAE5-8F92-432F-A928-C77C43A9FB5B}"/>
                </a:ext>
              </a:extLst>
            </p:cNvPr>
            <p:cNvSpPr txBox="1"/>
            <p:nvPr/>
          </p:nvSpPr>
          <p:spPr>
            <a:xfrm>
              <a:off x="2121435" y="1333838"/>
              <a:ext cx="5266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03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B2174C-7ADA-476C-A046-E4C4888987C0}"/>
                </a:ext>
              </a:extLst>
            </p:cNvPr>
            <p:cNvSpPr txBox="1"/>
            <p:nvPr/>
          </p:nvSpPr>
          <p:spPr>
            <a:xfrm>
              <a:off x="1626163" y="1333729"/>
              <a:ext cx="4129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05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9095D6A-8092-4FAF-AE46-D39F199F2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2640" y="1577887"/>
              <a:ext cx="483091" cy="33855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569A743-5132-4B4A-9B24-AB99126B1DD7}"/>
                </a:ext>
              </a:extLst>
            </p:cNvPr>
            <p:cNvSpPr txBox="1"/>
            <p:nvPr/>
          </p:nvSpPr>
          <p:spPr>
            <a:xfrm>
              <a:off x="745584" y="750700"/>
              <a:ext cx="8492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List for </a:t>
              </a:r>
            </a:p>
            <a:p>
              <a:r>
                <a:rPr lang="en-US" sz="1600" b="1" dirty="0">
                  <a:solidFill>
                    <a:srgbClr val="FF0000"/>
                  </a:solidFill>
                </a:rPr>
                <a:t>pass 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22374D9-F69B-4824-9B6A-0D0E8694BFD9}"/>
                </a:ext>
              </a:extLst>
            </p:cNvPr>
            <p:cNvSpPr txBox="1"/>
            <p:nvPr/>
          </p:nvSpPr>
          <p:spPr>
            <a:xfrm>
              <a:off x="690976" y="1354049"/>
              <a:ext cx="94430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1st CMP</a:t>
              </a:r>
              <a:endParaRPr lang="en-IN" sz="16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8D9FC5-E53D-4FCE-BEC0-370853BD4165}"/>
                </a:ext>
              </a:extLst>
            </p:cNvPr>
            <p:cNvSpPr txBox="1"/>
            <p:nvPr/>
          </p:nvSpPr>
          <p:spPr>
            <a:xfrm>
              <a:off x="3749443" y="1800737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2B3E38C-8D2B-4D2E-9350-77DB20B2447F}"/>
                </a:ext>
              </a:extLst>
            </p:cNvPr>
            <p:cNvSpPr txBox="1"/>
            <p:nvPr/>
          </p:nvSpPr>
          <p:spPr>
            <a:xfrm>
              <a:off x="3174703" y="1800737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04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9AD5C37-5EE7-4C90-A692-9013308FD8CF}"/>
                </a:ext>
              </a:extLst>
            </p:cNvPr>
            <p:cNvSpPr txBox="1"/>
            <p:nvPr/>
          </p:nvSpPr>
          <p:spPr>
            <a:xfrm>
              <a:off x="2648069" y="1800737"/>
              <a:ext cx="5747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02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8CB3AD8-4BCB-4334-A1AB-4A7B97C42CFE}"/>
                </a:ext>
              </a:extLst>
            </p:cNvPr>
            <p:cNvSpPr txBox="1"/>
            <p:nvPr/>
          </p:nvSpPr>
          <p:spPr>
            <a:xfrm>
              <a:off x="2121435" y="1800846"/>
              <a:ext cx="5266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05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657B014-3373-41EB-B594-7F78489F3EF7}"/>
                </a:ext>
              </a:extLst>
            </p:cNvPr>
            <p:cNvSpPr txBox="1"/>
            <p:nvPr/>
          </p:nvSpPr>
          <p:spPr>
            <a:xfrm>
              <a:off x="1626163" y="1800737"/>
              <a:ext cx="4129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03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475C04A-433E-40BA-BD12-27ADFB7B549C}"/>
                </a:ext>
              </a:extLst>
            </p:cNvPr>
            <p:cNvSpPr txBox="1"/>
            <p:nvPr/>
          </p:nvSpPr>
          <p:spPr>
            <a:xfrm>
              <a:off x="3749443" y="2302079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08F72E4-F815-44E4-8BD4-24B6FC71CC63}"/>
                </a:ext>
              </a:extLst>
            </p:cNvPr>
            <p:cNvSpPr txBox="1"/>
            <p:nvPr/>
          </p:nvSpPr>
          <p:spPr>
            <a:xfrm>
              <a:off x="3174703" y="2302079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04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C68EC61-66E4-40C3-BC9C-215C70A7B3BD}"/>
                </a:ext>
              </a:extLst>
            </p:cNvPr>
            <p:cNvSpPr txBox="1"/>
            <p:nvPr/>
          </p:nvSpPr>
          <p:spPr>
            <a:xfrm>
              <a:off x="2648069" y="2302079"/>
              <a:ext cx="5747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05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8555BA6-DC4A-4A5E-8B16-D3F36E68F866}"/>
                </a:ext>
              </a:extLst>
            </p:cNvPr>
            <p:cNvSpPr txBox="1"/>
            <p:nvPr/>
          </p:nvSpPr>
          <p:spPr>
            <a:xfrm>
              <a:off x="2121435" y="2302188"/>
              <a:ext cx="5266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02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646768C-F20E-4FB2-B717-AF930720BFFA}"/>
                </a:ext>
              </a:extLst>
            </p:cNvPr>
            <p:cNvSpPr txBox="1"/>
            <p:nvPr/>
          </p:nvSpPr>
          <p:spPr>
            <a:xfrm>
              <a:off x="1626163" y="2302079"/>
              <a:ext cx="4129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03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EC992D3-C62B-4111-9B54-8384E66644FA}"/>
                </a:ext>
              </a:extLst>
            </p:cNvPr>
            <p:cNvSpPr txBox="1"/>
            <p:nvPr/>
          </p:nvSpPr>
          <p:spPr>
            <a:xfrm>
              <a:off x="3749443" y="2790505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02B52A-DB91-4183-8686-BB67DFFDDB62}"/>
                </a:ext>
              </a:extLst>
            </p:cNvPr>
            <p:cNvSpPr txBox="1"/>
            <p:nvPr/>
          </p:nvSpPr>
          <p:spPr>
            <a:xfrm>
              <a:off x="3174703" y="2790505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05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8096970-6B8D-4486-B96B-463E5BD67575}"/>
                </a:ext>
              </a:extLst>
            </p:cNvPr>
            <p:cNvSpPr txBox="1"/>
            <p:nvPr/>
          </p:nvSpPr>
          <p:spPr>
            <a:xfrm>
              <a:off x="2648069" y="2790505"/>
              <a:ext cx="5747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04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1E63DD-E613-4702-8A79-61A26CC64A18}"/>
                </a:ext>
              </a:extLst>
            </p:cNvPr>
            <p:cNvSpPr txBox="1"/>
            <p:nvPr/>
          </p:nvSpPr>
          <p:spPr>
            <a:xfrm>
              <a:off x="2121435" y="2790614"/>
              <a:ext cx="5266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02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531B246-DDF0-404F-91A6-1D9D9C000FD1}"/>
                </a:ext>
              </a:extLst>
            </p:cNvPr>
            <p:cNvSpPr txBox="1"/>
            <p:nvPr/>
          </p:nvSpPr>
          <p:spPr>
            <a:xfrm>
              <a:off x="1626163" y="2790505"/>
              <a:ext cx="4129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03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6B11B7A-DC9A-478E-895B-21A5777425A5}"/>
                </a:ext>
              </a:extLst>
            </p:cNvPr>
            <p:cNvGrpSpPr/>
            <p:nvPr/>
          </p:nvGrpSpPr>
          <p:grpSpPr>
            <a:xfrm>
              <a:off x="1626163" y="3259668"/>
              <a:ext cx="2533384" cy="338663"/>
              <a:chOff x="1047043" y="2482821"/>
              <a:chExt cx="2533384" cy="338663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395F0FE-4C21-47C8-9BCC-4DC566FC5C2F}"/>
                  </a:ext>
                </a:extLst>
              </p:cNvPr>
              <p:cNvSpPr txBox="1"/>
              <p:nvPr/>
            </p:nvSpPr>
            <p:spPr>
              <a:xfrm>
                <a:off x="3170323" y="2482821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05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E35DEBA-9532-4D06-884F-B495FE055E92}"/>
                  </a:ext>
                </a:extLst>
              </p:cNvPr>
              <p:cNvSpPr txBox="1"/>
              <p:nvPr/>
            </p:nvSpPr>
            <p:spPr>
              <a:xfrm>
                <a:off x="2595583" y="2482821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01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5ECFFDE-EE3E-4339-8A6B-E7DF044F1D70}"/>
                  </a:ext>
                </a:extLst>
              </p:cNvPr>
              <p:cNvSpPr txBox="1"/>
              <p:nvPr/>
            </p:nvSpPr>
            <p:spPr>
              <a:xfrm>
                <a:off x="2068949" y="2482821"/>
                <a:ext cx="5747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04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498AC5F-7DCB-41F6-BD87-F18D72DB71BE}"/>
                  </a:ext>
                </a:extLst>
              </p:cNvPr>
              <p:cNvSpPr txBox="1"/>
              <p:nvPr/>
            </p:nvSpPr>
            <p:spPr>
              <a:xfrm>
                <a:off x="1542315" y="2482930"/>
                <a:ext cx="52663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02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FF32F26-7BCC-4A8D-B4CB-911BB1987C63}"/>
                  </a:ext>
                </a:extLst>
              </p:cNvPr>
              <p:cNvSpPr txBox="1"/>
              <p:nvPr/>
            </p:nvSpPr>
            <p:spPr>
              <a:xfrm>
                <a:off x="1047043" y="2482821"/>
                <a:ext cx="4129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03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3615ABC-183B-420F-B874-DF4BC6E7D871}"/>
                </a:ext>
              </a:extLst>
            </p:cNvPr>
            <p:cNvGrpSpPr/>
            <p:nvPr/>
          </p:nvGrpSpPr>
          <p:grpSpPr>
            <a:xfrm>
              <a:off x="1626163" y="811256"/>
              <a:ext cx="2533384" cy="338663"/>
              <a:chOff x="1047043" y="34409"/>
              <a:chExt cx="2533384" cy="338663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431A533-B9A6-46BF-94FC-F7A4DB8F4DFE}"/>
                  </a:ext>
                </a:extLst>
              </p:cNvPr>
              <p:cNvSpPr txBox="1"/>
              <p:nvPr/>
            </p:nvSpPr>
            <p:spPr>
              <a:xfrm>
                <a:off x="3170323" y="34409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01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89C02E0-E159-4377-9576-15F620B2C0E4}"/>
                  </a:ext>
                </a:extLst>
              </p:cNvPr>
              <p:cNvSpPr txBox="1"/>
              <p:nvPr/>
            </p:nvSpPr>
            <p:spPr>
              <a:xfrm>
                <a:off x="2595583" y="34409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04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7578E6-E861-41D8-B886-96C8DA9FB7A7}"/>
                  </a:ext>
                </a:extLst>
              </p:cNvPr>
              <p:cNvSpPr txBox="1"/>
              <p:nvPr/>
            </p:nvSpPr>
            <p:spPr>
              <a:xfrm>
                <a:off x="2068949" y="34409"/>
                <a:ext cx="5747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02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678BAB1-EA85-440A-9768-293A8C140243}"/>
                  </a:ext>
                </a:extLst>
              </p:cNvPr>
              <p:cNvSpPr txBox="1"/>
              <p:nvPr/>
            </p:nvSpPr>
            <p:spPr>
              <a:xfrm>
                <a:off x="1542315" y="34518"/>
                <a:ext cx="52663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03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66E76A9-38BA-4C52-9CB7-2389E0CB1C09}"/>
                  </a:ext>
                </a:extLst>
              </p:cNvPr>
              <p:cNvSpPr txBox="1"/>
              <p:nvPr/>
            </p:nvSpPr>
            <p:spPr>
              <a:xfrm>
                <a:off x="1047043" y="34409"/>
                <a:ext cx="4129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05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</p:grp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CD4706BC-E80F-49B6-B957-249B9CDDD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5977" y="2035264"/>
              <a:ext cx="483091" cy="338555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46E92976-5A91-4693-B646-A902DD3D6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4626" y="2552188"/>
              <a:ext cx="483091" cy="338555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BA9575EC-C582-4183-8BAC-74A9D08C1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9755" y="3030812"/>
              <a:ext cx="483091" cy="338555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B23E3-6A70-4BF0-8094-BB99DEF798D8}"/>
                </a:ext>
              </a:extLst>
            </p:cNvPr>
            <p:cNvSpPr txBox="1"/>
            <p:nvPr/>
          </p:nvSpPr>
          <p:spPr>
            <a:xfrm>
              <a:off x="700546" y="1800737"/>
              <a:ext cx="10171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2nd CMP</a:t>
              </a:r>
              <a:endParaRPr lang="en-IN" sz="16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BFED04D-15E7-413A-8AC3-E93AAB9373FF}"/>
                </a:ext>
              </a:extLst>
            </p:cNvPr>
            <p:cNvSpPr txBox="1"/>
            <p:nvPr/>
          </p:nvSpPr>
          <p:spPr>
            <a:xfrm>
              <a:off x="698037" y="2247425"/>
              <a:ext cx="94430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3rd CMP</a:t>
              </a:r>
              <a:endParaRPr lang="en-IN" sz="16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62A80B9-5846-4430-849C-5C84DC78D9EB}"/>
                </a:ext>
              </a:extLst>
            </p:cNvPr>
            <p:cNvSpPr txBox="1"/>
            <p:nvPr/>
          </p:nvSpPr>
          <p:spPr>
            <a:xfrm>
              <a:off x="716513" y="2803421"/>
              <a:ext cx="94430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4th CMP</a:t>
              </a:r>
              <a:endParaRPr lang="en-IN" sz="16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C242955-68F6-4F5C-8F3A-0519521F810F}"/>
                </a:ext>
              </a:extLst>
            </p:cNvPr>
            <p:cNvSpPr txBox="1"/>
            <p:nvPr/>
          </p:nvSpPr>
          <p:spPr>
            <a:xfrm>
              <a:off x="673345" y="3177736"/>
              <a:ext cx="11412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Final List </a:t>
              </a:r>
              <a:r>
                <a:rPr lang="en-US" sz="1600" b="1" dirty="0" err="1">
                  <a:solidFill>
                    <a:srgbClr val="FF0000"/>
                  </a:solidFill>
                </a:rPr>
                <a:t>frm</a:t>
              </a:r>
              <a:r>
                <a:rPr lang="en-US" sz="1600" b="1" dirty="0">
                  <a:solidFill>
                    <a:srgbClr val="FF0000"/>
                  </a:solidFill>
                </a:rPr>
                <a:t> pass 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960871C-1DB8-4E4A-BADF-AE219BA9CA0E}"/>
              </a:ext>
            </a:extLst>
          </p:cNvPr>
          <p:cNvGrpSpPr/>
          <p:nvPr/>
        </p:nvGrpSpPr>
        <p:grpSpPr>
          <a:xfrm>
            <a:off x="4266570" y="433004"/>
            <a:ext cx="3486202" cy="3011811"/>
            <a:chOff x="673345" y="750700"/>
            <a:chExt cx="3486202" cy="3011811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9A4F865-4B94-48B5-BC1E-B71B19F11D29}"/>
                </a:ext>
              </a:extLst>
            </p:cNvPr>
            <p:cNvSpPr txBox="1"/>
            <p:nvPr/>
          </p:nvSpPr>
          <p:spPr>
            <a:xfrm>
              <a:off x="3749443" y="1333729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05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1AB9D8-EB10-4CAA-8DE2-6975BFF8CFC4}"/>
                </a:ext>
              </a:extLst>
            </p:cNvPr>
            <p:cNvSpPr txBox="1"/>
            <p:nvPr/>
          </p:nvSpPr>
          <p:spPr>
            <a:xfrm>
              <a:off x="3174703" y="1333729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F354CEB-AEF0-4FEF-987A-2BB13979BC0E}"/>
                </a:ext>
              </a:extLst>
            </p:cNvPr>
            <p:cNvSpPr txBox="1"/>
            <p:nvPr/>
          </p:nvSpPr>
          <p:spPr>
            <a:xfrm>
              <a:off x="2648069" y="1333729"/>
              <a:ext cx="5747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04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F5B6BA6-FAF6-43C6-A372-AAE632CC5698}"/>
                </a:ext>
              </a:extLst>
            </p:cNvPr>
            <p:cNvSpPr txBox="1"/>
            <p:nvPr/>
          </p:nvSpPr>
          <p:spPr>
            <a:xfrm>
              <a:off x="2121435" y="1333838"/>
              <a:ext cx="5266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02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476DE99-ABFB-4209-9797-0350477B14D5}"/>
                </a:ext>
              </a:extLst>
            </p:cNvPr>
            <p:cNvSpPr txBox="1"/>
            <p:nvPr/>
          </p:nvSpPr>
          <p:spPr>
            <a:xfrm>
              <a:off x="1626163" y="1333729"/>
              <a:ext cx="4129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03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BCE7862F-37CE-48F1-BCDA-D8C8A189B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2640" y="1577887"/>
              <a:ext cx="483091" cy="338555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65812D7-7325-44DD-93BB-F174A644AE8B}"/>
                </a:ext>
              </a:extLst>
            </p:cNvPr>
            <p:cNvSpPr txBox="1"/>
            <p:nvPr/>
          </p:nvSpPr>
          <p:spPr>
            <a:xfrm>
              <a:off x="745584" y="750700"/>
              <a:ext cx="8492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List for </a:t>
              </a:r>
            </a:p>
            <a:p>
              <a:r>
                <a:rPr lang="en-US" sz="1600" b="1" dirty="0">
                  <a:solidFill>
                    <a:srgbClr val="FF0000"/>
                  </a:solidFill>
                </a:rPr>
                <a:t>pass 2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E34B068-35E6-4A78-9650-E34A66A57790}"/>
                </a:ext>
              </a:extLst>
            </p:cNvPr>
            <p:cNvSpPr txBox="1"/>
            <p:nvPr/>
          </p:nvSpPr>
          <p:spPr>
            <a:xfrm>
              <a:off x="690976" y="1354049"/>
              <a:ext cx="94430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1st CMP</a:t>
              </a:r>
              <a:endParaRPr lang="en-IN" sz="1600" b="1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3DAE4B4-4DE4-4322-AB14-70DFAEA96C90}"/>
                </a:ext>
              </a:extLst>
            </p:cNvPr>
            <p:cNvSpPr txBox="1"/>
            <p:nvPr/>
          </p:nvSpPr>
          <p:spPr>
            <a:xfrm>
              <a:off x="3749443" y="1800737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05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D43C347-43AB-4840-BD29-604F6BBD70F6}"/>
                </a:ext>
              </a:extLst>
            </p:cNvPr>
            <p:cNvSpPr txBox="1"/>
            <p:nvPr/>
          </p:nvSpPr>
          <p:spPr>
            <a:xfrm>
              <a:off x="3174703" y="1800737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E747E92-8AB4-482F-96A6-B7911428DEAD}"/>
                </a:ext>
              </a:extLst>
            </p:cNvPr>
            <p:cNvSpPr txBox="1"/>
            <p:nvPr/>
          </p:nvSpPr>
          <p:spPr>
            <a:xfrm>
              <a:off x="2648069" y="1800737"/>
              <a:ext cx="5747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04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1F718E1-972C-4458-9B8A-B22F7E3E484C}"/>
                </a:ext>
              </a:extLst>
            </p:cNvPr>
            <p:cNvSpPr txBox="1"/>
            <p:nvPr/>
          </p:nvSpPr>
          <p:spPr>
            <a:xfrm>
              <a:off x="2121435" y="1800846"/>
              <a:ext cx="5266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03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DCF7143-DA99-4554-B0F9-56119A1AA185}"/>
                </a:ext>
              </a:extLst>
            </p:cNvPr>
            <p:cNvSpPr txBox="1"/>
            <p:nvPr/>
          </p:nvSpPr>
          <p:spPr>
            <a:xfrm>
              <a:off x="1626163" y="1800737"/>
              <a:ext cx="4129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02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B8875E7-1448-4F1C-BF9F-48CD31EF6855}"/>
                </a:ext>
              </a:extLst>
            </p:cNvPr>
            <p:cNvSpPr txBox="1"/>
            <p:nvPr/>
          </p:nvSpPr>
          <p:spPr>
            <a:xfrm>
              <a:off x="3749443" y="2302079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05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01DE9A8-3132-4DD3-826D-687FFFB47865}"/>
                </a:ext>
              </a:extLst>
            </p:cNvPr>
            <p:cNvSpPr txBox="1"/>
            <p:nvPr/>
          </p:nvSpPr>
          <p:spPr>
            <a:xfrm>
              <a:off x="3174703" y="2302079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47E22BE-3C20-489E-83B0-F3CE4F593285}"/>
                </a:ext>
              </a:extLst>
            </p:cNvPr>
            <p:cNvSpPr txBox="1"/>
            <p:nvPr/>
          </p:nvSpPr>
          <p:spPr>
            <a:xfrm>
              <a:off x="2648069" y="2302079"/>
              <a:ext cx="5747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04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8CB5398-48D9-46FA-9BFB-0F126823A04A}"/>
                </a:ext>
              </a:extLst>
            </p:cNvPr>
            <p:cNvSpPr txBox="1"/>
            <p:nvPr/>
          </p:nvSpPr>
          <p:spPr>
            <a:xfrm>
              <a:off x="2121435" y="2302188"/>
              <a:ext cx="5266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03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BA09905-87D0-4823-B98C-AF3C0476D568}"/>
                </a:ext>
              </a:extLst>
            </p:cNvPr>
            <p:cNvSpPr txBox="1"/>
            <p:nvPr/>
          </p:nvSpPr>
          <p:spPr>
            <a:xfrm>
              <a:off x="1626163" y="2302079"/>
              <a:ext cx="4129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02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C598DB3-EBDF-425D-B340-BEF70BA297D6}"/>
                </a:ext>
              </a:extLst>
            </p:cNvPr>
            <p:cNvSpPr txBox="1"/>
            <p:nvPr/>
          </p:nvSpPr>
          <p:spPr>
            <a:xfrm>
              <a:off x="3749443" y="2790505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05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0790641-5EA5-475C-8FA2-416EE0897626}"/>
                </a:ext>
              </a:extLst>
            </p:cNvPr>
            <p:cNvSpPr txBox="1"/>
            <p:nvPr/>
          </p:nvSpPr>
          <p:spPr>
            <a:xfrm>
              <a:off x="3174703" y="2790505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04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ECC76BC-DDAD-4807-959C-E785644D6CA0}"/>
                </a:ext>
              </a:extLst>
            </p:cNvPr>
            <p:cNvSpPr txBox="1"/>
            <p:nvPr/>
          </p:nvSpPr>
          <p:spPr>
            <a:xfrm>
              <a:off x="2648069" y="2790505"/>
              <a:ext cx="5747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2F8A977-A383-4F04-AF8E-D0D1E8F958EF}"/>
                </a:ext>
              </a:extLst>
            </p:cNvPr>
            <p:cNvSpPr txBox="1"/>
            <p:nvPr/>
          </p:nvSpPr>
          <p:spPr>
            <a:xfrm>
              <a:off x="2121435" y="2790614"/>
              <a:ext cx="5266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03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1BDA68C-AE40-4236-9C00-D80D3D9FD46C}"/>
                </a:ext>
              </a:extLst>
            </p:cNvPr>
            <p:cNvSpPr txBox="1"/>
            <p:nvPr/>
          </p:nvSpPr>
          <p:spPr>
            <a:xfrm>
              <a:off x="1626163" y="2790505"/>
              <a:ext cx="4129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02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B0F5BB9C-C93E-4A56-9546-0E25898214D5}"/>
                </a:ext>
              </a:extLst>
            </p:cNvPr>
            <p:cNvGrpSpPr/>
            <p:nvPr/>
          </p:nvGrpSpPr>
          <p:grpSpPr>
            <a:xfrm>
              <a:off x="1626163" y="3259668"/>
              <a:ext cx="2533384" cy="338663"/>
              <a:chOff x="1047043" y="2482821"/>
              <a:chExt cx="2533384" cy="338663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8D63DC7-D1D2-4F65-9E8A-FE86C1EC93FB}"/>
                  </a:ext>
                </a:extLst>
              </p:cNvPr>
              <p:cNvSpPr txBox="1"/>
              <p:nvPr/>
            </p:nvSpPr>
            <p:spPr>
              <a:xfrm>
                <a:off x="3170323" y="2482821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05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CB0B54D-D4FE-42C5-873C-D47165DFBBCB}"/>
                  </a:ext>
                </a:extLst>
              </p:cNvPr>
              <p:cNvSpPr txBox="1"/>
              <p:nvPr/>
            </p:nvSpPr>
            <p:spPr>
              <a:xfrm>
                <a:off x="2595583" y="2482821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04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3597C70-B42B-479F-8493-7686410D1D9B}"/>
                  </a:ext>
                </a:extLst>
              </p:cNvPr>
              <p:cNvSpPr txBox="1"/>
              <p:nvPr/>
            </p:nvSpPr>
            <p:spPr>
              <a:xfrm>
                <a:off x="2068949" y="2482821"/>
                <a:ext cx="5747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01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B5E0E53-59FE-457C-BFAC-B42F4233D6BE}"/>
                  </a:ext>
                </a:extLst>
              </p:cNvPr>
              <p:cNvSpPr txBox="1"/>
              <p:nvPr/>
            </p:nvSpPr>
            <p:spPr>
              <a:xfrm>
                <a:off x="1542315" y="2482930"/>
                <a:ext cx="52663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03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5DEC9B6-F056-431B-B5FD-811C3A3356D6}"/>
                  </a:ext>
                </a:extLst>
              </p:cNvPr>
              <p:cNvSpPr txBox="1"/>
              <p:nvPr/>
            </p:nvSpPr>
            <p:spPr>
              <a:xfrm>
                <a:off x="1047043" y="2482821"/>
                <a:ext cx="4129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02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0C07F8A-A2D0-4602-BA8C-BB26EDF675B0}"/>
                </a:ext>
              </a:extLst>
            </p:cNvPr>
            <p:cNvGrpSpPr/>
            <p:nvPr/>
          </p:nvGrpSpPr>
          <p:grpSpPr>
            <a:xfrm>
              <a:off x="1626163" y="811256"/>
              <a:ext cx="2533384" cy="338663"/>
              <a:chOff x="1047043" y="34409"/>
              <a:chExt cx="2533384" cy="338663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E3028B4-7ACB-4F59-8D0B-D5D09390558A}"/>
                  </a:ext>
                </a:extLst>
              </p:cNvPr>
              <p:cNvSpPr txBox="1"/>
              <p:nvPr/>
            </p:nvSpPr>
            <p:spPr>
              <a:xfrm>
                <a:off x="3170323" y="34409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05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2101071-AB12-4A0D-AAE5-828A03D3D476}"/>
                  </a:ext>
                </a:extLst>
              </p:cNvPr>
              <p:cNvSpPr txBox="1"/>
              <p:nvPr/>
            </p:nvSpPr>
            <p:spPr>
              <a:xfrm>
                <a:off x="2595583" y="34409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01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110BA050-A27A-49BE-9217-C1E15CDA4AE3}"/>
                  </a:ext>
                </a:extLst>
              </p:cNvPr>
              <p:cNvSpPr txBox="1"/>
              <p:nvPr/>
            </p:nvSpPr>
            <p:spPr>
              <a:xfrm>
                <a:off x="2068949" y="34409"/>
                <a:ext cx="5747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04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68A17F1-DB68-45DF-904B-151156509E68}"/>
                  </a:ext>
                </a:extLst>
              </p:cNvPr>
              <p:cNvSpPr txBox="1"/>
              <p:nvPr/>
            </p:nvSpPr>
            <p:spPr>
              <a:xfrm>
                <a:off x="1542315" y="34518"/>
                <a:ext cx="52663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02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69BD6DF-BC01-472F-BA8B-1510E1704BD9}"/>
                  </a:ext>
                </a:extLst>
              </p:cNvPr>
              <p:cNvSpPr txBox="1"/>
              <p:nvPr/>
            </p:nvSpPr>
            <p:spPr>
              <a:xfrm>
                <a:off x="1047043" y="34409"/>
                <a:ext cx="4129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03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</p:grp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61F8BF0D-FB2B-48CB-B814-A03B8658B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5977" y="2035264"/>
              <a:ext cx="483091" cy="338555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7D71C847-B2FB-457E-B925-C16E6C76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4626" y="2552188"/>
              <a:ext cx="483091" cy="338555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1B9FA751-F7C9-4DAB-A327-AA4D1ED42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9755" y="3030812"/>
              <a:ext cx="483091" cy="338555"/>
            </a:xfrm>
            <a:prstGeom prst="rect">
              <a:avLst/>
            </a:prstGeom>
          </p:spPr>
        </p:pic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BBA219A-DA43-4C47-A4E6-CC0542C967BA}"/>
                </a:ext>
              </a:extLst>
            </p:cNvPr>
            <p:cNvSpPr txBox="1"/>
            <p:nvPr/>
          </p:nvSpPr>
          <p:spPr>
            <a:xfrm>
              <a:off x="700546" y="1800737"/>
              <a:ext cx="10171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2nd CMP</a:t>
              </a:r>
              <a:endParaRPr lang="en-IN" sz="16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D874E8D-C3CF-499F-B68B-A41ECC3AFB3E}"/>
                </a:ext>
              </a:extLst>
            </p:cNvPr>
            <p:cNvSpPr txBox="1"/>
            <p:nvPr/>
          </p:nvSpPr>
          <p:spPr>
            <a:xfrm>
              <a:off x="698037" y="2247425"/>
              <a:ext cx="94430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3rd CMP</a:t>
              </a:r>
              <a:endParaRPr lang="en-IN" sz="16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4ACAF57-886B-4324-936E-D837179C8DFE}"/>
                </a:ext>
              </a:extLst>
            </p:cNvPr>
            <p:cNvSpPr txBox="1"/>
            <p:nvPr/>
          </p:nvSpPr>
          <p:spPr>
            <a:xfrm>
              <a:off x="716513" y="2803421"/>
              <a:ext cx="94430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4th CMP</a:t>
              </a:r>
              <a:endParaRPr lang="en-IN" sz="1600" b="1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A676563-D617-43D5-A527-F6B7FB7284E2}"/>
                </a:ext>
              </a:extLst>
            </p:cNvPr>
            <p:cNvSpPr txBox="1"/>
            <p:nvPr/>
          </p:nvSpPr>
          <p:spPr>
            <a:xfrm>
              <a:off x="673345" y="3177736"/>
              <a:ext cx="11412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Final List </a:t>
              </a:r>
              <a:r>
                <a:rPr lang="en-US" sz="1600" b="1" dirty="0" err="1">
                  <a:solidFill>
                    <a:srgbClr val="FF0000"/>
                  </a:solidFill>
                </a:rPr>
                <a:t>frm</a:t>
              </a:r>
              <a:r>
                <a:rPr lang="en-US" sz="1600" b="1" dirty="0">
                  <a:solidFill>
                    <a:srgbClr val="FF0000"/>
                  </a:solidFill>
                </a:rPr>
                <a:t> pass 2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6EBDA8F-6B60-455C-BB1D-7554FC5AF2A0}"/>
              </a:ext>
            </a:extLst>
          </p:cNvPr>
          <p:cNvGrpSpPr/>
          <p:nvPr/>
        </p:nvGrpSpPr>
        <p:grpSpPr>
          <a:xfrm>
            <a:off x="8459260" y="408008"/>
            <a:ext cx="3486202" cy="3011811"/>
            <a:chOff x="673345" y="750700"/>
            <a:chExt cx="3486202" cy="3011811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B679B24-8D59-4E94-AE09-1A73F0595809}"/>
                </a:ext>
              </a:extLst>
            </p:cNvPr>
            <p:cNvSpPr txBox="1"/>
            <p:nvPr/>
          </p:nvSpPr>
          <p:spPr>
            <a:xfrm>
              <a:off x="3749443" y="1333729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05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8327985-D5B4-48B5-89A0-429CAC742F66}"/>
                </a:ext>
              </a:extLst>
            </p:cNvPr>
            <p:cNvSpPr txBox="1"/>
            <p:nvPr/>
          </p:nvSpPr>
          <p:spPr>
            <a:xfrm>
              <a:off x="3174703" y="1333729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04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15E6BC-2972-4B05-92C7-A12E296C0D9D}"/>
                </a:ext>
              </a:extLst>
            </p:cNvPr>
            <p:cNvSpPr txBox="1"/>
            <p:nvPr/>
          </p:nvSpPr>
          <p:spPr>
            <a:xfrm>
              <a:off x="2648069" y="1333729"/>
              <a:ext cx="5747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1A57024-B81F-484E-9948-E17AB1E7FFD1}"/>
                </a:ext>
              </a:extLst>
            </p:cNvPr>
            <p:cNvSpPr txBox="1"/>
            <p:nvPr/>
          </p:nvSpPr>
          <p:spPr>
            <a:xfrm>
              <a:off x="2121435" y="1333838"/>
              <a:ext cx="5266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03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C0B3913-8388-4878-A14F-1F3E52484C59}"/>
                </a:ext>
              </a:extLst>
            </p:cNvPr>
            <p:cNvSpPr txBox="1"/>
            <p:nvPr/>
          </p:nvSpPr>
          <p:spPr>
            <a:xfrm>
              <a:off x="1626163" y="1333729"/>
              <a:ext cx="4129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02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ED9243D4-E754-4820-9D12-20D777421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2640" y="1577887"/>
              <a:ext cx="483091" cy="338555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2552080-7BE5-430A-B532-81EB07DF3629}"/>
                </a:ext>
              </a:extLst>
            </p:cNvPr>
            <p:cNvSpPr txBox="1"/>
            <p:nvPr/>
          </p:nvSpPr>
          <p:spPr>
            <a:xfrm>
              <a:off x="745584" y="750700"/>
              <a:ext cx="8492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List for </a:t>
              </a:r>
            </a:p>
            <a:p>
              <a:r>
                <a:rPr lang="en-US" sz="1600" b="1" dirty="0">
                  <a:solidFill>
                    <a:srgbClr val="FF0000"/>
                  </a:solidFill>
                </a:rPr>
                <a:t>pass 3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2735206-74B2-4219-B862-DCC53105EE85}"/>
                </a:ext>
              </a:extLst>
            </p:cNvPr>
            <p:cNvSpPr txBox="1"/>
            <p:nvPr/>
          </p:nvSpPr>
          <p:spPr>
            <a:xfrm>
              <a:off x="690976" y="1354049"/>
              <a:ext cx="94430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1st CMP</a:t>
              </a:r>
              <a:endParaRPr lang="en-IN" sz="1600" b="1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7F93ECF-DEAF-47A1-B925-283ED700B87C}"/>
                </a:ext>
              </a:extLst>
            </p:cNvPr>
            <p:cNvSpPr txBox="1"/>
            <p:nvPr/>
          </p:nvSpPr>
          <p:spPr>
            <a:xfrm>
              <a:off x="3749443" y="1800737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05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4C4EF0A-431A-47FB-B3E5-244DB962C5B1}"/>
                </a:ext>
              </a:extLst>
            </p:cNvPr>
            <p:cNvSpPr txBox="1"/>
            <p:nvPr/>
          </p:nvSpPr>
          <p:spPr>
            <a:xfrm>
              <a:off x="3174703" y="1800737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04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75DDFA9-6B6F-4F7D-9A4E-3082FE3DA3F8}"/>
                </a:ext>
              </a:extLst>
            </p:cNvPr>
            <p:cNvSpPr txBox="1"/>
            <p:nvPr/>
          </p:nvSpPr>
          <p:spPr>
            <a:xfrm>
              <a:off x="2648069" y="1800737"/>
              <a:ext cx="5747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FA3ED61-FE7F-47DB-BD32-43A3E2EA8638}"/>
                </a:ext>
              </a:extLst>
            </p:cNvPr>
            <p:cNvSpPr txBox="1"/>
            <p:nvPr/>
          </p:nvSpPr>
          <p:spPr>
            <a:xfrm>
              <a:off x="2121435" y="1800846"/>
              <a:ext cx="5266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03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1E0E05A-4B38-4C1F-B899-C65670CE2A79}"/>
                </a:ext>
              </a:extLst>
            </p:cNvPr>
            <p:cNvSpPr txBox="1"/>
            <p:nvPr/>
          </p:nvSpPr>
          <p:spPr>
            <a:xfrm>
              <a:off x="1626163" y="1800737"/>
              <a:ext cx="4129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02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B789C0B-07D8-4A72-802B-50A2DFC01080}"/>
                </a:ext>
              </a:extLst>
            </p:cNvPr>
            <p:cNvSpPr txBox="1"/>
            <p:nvPr/>
          </p:nvSpPr>
          <p:spPr>
            <a:xfrm>
              <a:off x="3749443" y="2302079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05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2335961-E80C-4B02-9DAE-D1624D11250B}"/>
                </a:ext>
              </a:extLst>
            </p:cNvPr>
            <p:cNvSpPr txBox="1"/>
            <p:nvPr/>
          </p:nvSpPr>
          <p:spPr>
            <a:xfrm>
              <a:off x="3174703" y="2302079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04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CAFE1D8-AD71-4835-B58E-8CAE27F8AB84}"/>
                </a:ext>
              </a:extLst>
            </p:cNvPr>
            <p:cNvSpPr txBox="1"/>
            <p:nvPr/>
          </p:nvSpPr>
          <p:spPr>
            <a:xfrm>
              <a:off x="2648069" y="2302079"/>
              <a:ext cx="5747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03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B6780A7-5E5C-4F8D-839D-6F2B32CAE8AD}"/>
                </a:ext>
              </a:extLst>
            </p:cNvPr>
            <p:cNvSpPr txBox="1"/>
            <p:nvPr/>
          </p:nvSpPr>
          <p:spPr>
            <a:xfrm>
              <a:off x="2121435" y="2302188"/>
              <a:ext cx="5266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64A0DF-9ED2-49C0-B2D5-2315A39FB2EF}"/>
                </a:ext>
              </a:extLst>
            </p:cNvPr>
            <p:cNvSpPr txBox="1"/>
            <p:nvPr/>
          </p:nvSpPr>
          <p:spPr>
            <a:xfrm>
              <a:off x="1626163" y="2302079"/>
              <a:ext cx="4129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02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AE6EE5A-5D21-4F7B-B654-D2400C2438DC}"/>
                </a:ext>
              </a:extLst>
            </p:cNvPr>
            <p:cNvSpPr txBox="1"/>
            <p:nvPr/>
          </p:nvSpPr>
          <p:spPr>
            <a:xfrm>
              <a:off x="3749443" y="2790505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05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D2FCEEF6-79E2-4C85-B093-FFF4989436BE}"/>
                </a:ext>
              </a:extLst>
            </p:cNvPr>
            <p:cNvSpPr txBox="1"/>
            <p:nvPr/>
          </p:nvSpPr>
          <p:spPr>
            <a:xfrm>
              <a:off x="3174703" y="2790505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04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0E0FF1E-F6E8-4516-AC1B-77C50B334445}"/>
                </a:ext>
              </a:extLst>
            </p:cNvPr>
            <p:cNvSpPr txBox="1"/>
            <p:nvPr/>
          </p:nvSpPr>
          <p:spPr>
            <a:xfrm>
              <a:off x="2648069" y="2790505"/>
              <a:ext cx="5747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03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16546AA-B2D6-4682-9782-7CCBC1EDA460}"/>
                </a:ext>
              </a:extLst>
            </p:cNvPr>
            <p:cNvSpPr txBox="1"/>
            <p:nvPr/>
          </p:nvSpPr>
          <p:spPr>
            <a:xfrm>
              <a:off x="2121435" y="2790614"/>
              <a:ext cx="5266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0A3CF50-B4D1-4D06-BEEC-825944AC6348}"/>
                </a:ext>
              </a:extLst>
            </p:cNvPr>
            <p:cNvSpPr txBox="1"/>
            <p:nvPr/>
          </p:nvSpPr>
          <p:spPr>
            <a:xfrm>
              <a:off x="1626163" y="2790505"/>
              <a:ext cx="4129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02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CBDE89A4-82FF-4A19-A9D1-4005676F6C9E}"/>
                </a:ext>
              </a:extLst>
            </p:cNvPr>
            <p:cNvGrpSpPr/>
            <p:nvPr/>
          </p:nvGrpSpPr>
          <p:grpSpPr>
            <a:xfrm>
              <a:off x="1626163" y="3259668"/>
              <a:ext cx="2533384" cy="338663"/>
              <a:chOff x="1047043" y="2482821"/>
              <a:chExt cx="2533384" cy="338663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C915FC5-47C2-4EB0-B296-5F99F4BB4DF9}"/>
                  </a:ext>
                </a:extLst>
              </p:cNvPr>
              <p:cNvSpPr txBox="1"/>
              <p:nvPr/>
            </p:nvSpPr>
            <p:spPr>
              <a:xfrm>
                <a:off x="3170323" y="2482821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05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CB38E9B2-EC85-4DB6-B8CC-CB271DFCCD0A}"/>
                  </a:ext>
                </a:extLst>
              </p:cNvPr>
              <p:cNvSpPr txBox="1"/>
              <p:nvPr/>
            </p:nvSpPr>
            <p:spPr>
              <a:xfrm>
                <a:off x="2595583" y="2482821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04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B56A04C4-6A1C-48C9-BE49-7BAC38685AC7}"/>
                  </a:ext>
                </a:extLst>
              </p:cNvPr>
              <p:cNvSpPr txBox="1"/>
              <p:nvPr/>
            </p:nvSpPr>
            <p:spPr>
              <a:xfrm>
                <a:off x="2068949" y="2482821"/>
                <a:ext cx="5747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03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AC731A6-F76B-415F-93CF-344259EAC37E}"/>
                  </a:ext>
                </a:extLst>
              </p:cNvPr>
              <p:cNvSpPr txBox="1"/>
              <p:nvPr/>
            </p:nvSpPr>
            <p:spPr>
              <a:xfrm>
                <a:off x="1542315" y="2482930"/>
                <a:ext cx="52663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01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BA743959-A861-48EC-B602-C2B42ACB9E90}"/>
                  </a:ext>
                </a:extLst>
              </p:cNvPr>
              <p:cNvSpPr txBox="1"/>
              <p:nvPr/>
            </p:nvSpPr>
            <p:spPr>
              <a:xfrm>
                <a:off x="1047043" y="2482821"/>
                <a:ext cx="4129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02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124733-8CA6-4446-9447-1A7985B38EF9}"/>
                </a:ext>
              </a:extLst>
            </p:cNvPr>
            <p:cNvGrpSpPr/>
            <p:nvPr/>
          </p:nvGrpSpPr>
          <p:grpSpPr>
            <a:xfrm>
              <a:off x="1626163" y="811256"/>
              <a:ext cx="2533384" cy="338663"/>
              <a:chOff x="1047043" y="34409"/>
              <a:chExt cx="2533384" cy="338663"/>
            </a:xfrm>
          </p:grpSpPr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8C3F12CB-1D85-490D-AEAE-714A661E0852}"/>
                  </a:ext>
                </a:extLst>
              </p:cNvPr>
              <p:cNvSpPr txBox="1"/>
              <p:nvPr/>
            </p:nvSpPr>
            <p:spPr>
              <a:xfrm>
                <a:off x="3170323" y="34409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05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48E600A7-9AC7-41CD-948C-6DF395247D83}"/>
                  </a:ext>
                </a:extLst>
              </p:cNvPr>
              <p:cNvSpPr txBox="1"/>
              <p:nvPr/>
            </p:nvSpPr>
            <p:spPr>
              <a:xfrm>
                <a:off x="2595583" y="34409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04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49B49E5-7B6A-44BD-A235-BC04EAD0FE86}"/>
                  </a:ext>
                </a:extLst>
              </p:cNvPr>
              <p:cNvSpPr txBox="1"/>
              <p:nvPr/>
            </p:nvSpPr>
            <p:spPr>
              <a:xfrm>
                <a:off x="2068949" y="34409"/>
                <a:ext cx="5747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01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64903793-AFE1-4CC5-A98E-538D24A5D78B}"/>
                  </a:ext>
                </a:extLst>
              </p:cNvPr>
              <p:cNvSpPr txBox="1"/>
              <p:nvPr/>
            </p:nvSpPr>
            <p:spPr>
              <a:xfrm>
                <a:off x="1542315" y="34518"/>
                <a:ext cx="52663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03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E19BD9D1-BDD8-47BB-B2AB-6A32E664C2C7}"/>
                  </a:ext>
                </a:extLst>
              </p:cNvPr>
              <p:cNvSpPr txBox="1"/>
              <p:nvPr/>
            </p:nvSpPr>
            <p:spPr>
              <a:xfrm>
                <a:off x="1047043" y="34409"/>
                <a:ext cx="4129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02</a:t>
                </a:r>
                <a:endParaRPr lang="en-IN" sz="1600" b="1" dirty="0">
                  <a:solidFill>
                    <a:srgbClr val="7030A0"/>
                  </a:solidFill>
                </a:endParaRPr>
              </a:p>
            </p:txBody>
          </p:sp>
        </p:grpSp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AC5C8F78-A6C7-44A9-8934-C6A840DCC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5977" y="2035264"/>
              <a:ext cx="483091" cy="338555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8522B79-2B73-4E76-AF54-EBDBC46DA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4626" y="2552188"/>
              <a:ext cx="483091" cy="338555"/>
            </a:xfrm>
            <a:prstGeom prst="rect">
              <a:avLst/>
            </a:prstGeom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78E5B401-9E05-44F0-8621-3CE25039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9755" y="3030812"/>
              <a:ext cx="483091" cy="338555"/>
            </a:xfrm>
            <a:prstGeom prst="rect">
              <a:avLst/>
            </a:prstGeom>
          </p:spPr>
        </p:pic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7C7470-7BC6-4C5E-829B-FC33BC302F51}"/>
                </a:ext>
              </a:extLst>
            </p:cNvPr>
            <p:cNvSpPr txBox="1"/>
            <p:nvPr/>
          </p:nvSpPr>
          <p:spPr>
            <a:xfrm>
              <a:off x="700546" y="1800737"/>
              <a:ext cx="10171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2nd CMP</a:t>
              </a:r>
              <a:endParaRPr lang="en-IN" sz="1600" b="1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E68D221-4109-4B9D-8D41-A8007DEBE4AF}"/>
                </a:ext>
              </a:extLst>
            </p:cNvPr>
            <p:cNvSpPr txBox="1"/>
            <p:nvPr/>
          </p:nvSpPr>
          <p:spPr>
            <a:xfrm>
              <a:off x="698037" y="2247425"/>
              <a:ext cx="94430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3rd CMP</a:t>
              </a:r>
              <a:endParaRPr lang="en-IN" sz="1600" b="1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0D8545B-A917-46A3-9DA7-90DC00E32159}"/>
                </a:ext>
              </a:extLst>
            </p:cNvPr>
            <p:cNvSpPr txBox="1"/>
            <p:nvPr/>
          </p:nvSpPr>
          <p:spPr>
            <a:xfrm>
              <a:off x="716513" y="2803421"/>
              <a:ext cx="94430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4th CMP</a:t>
              </a:r>
              <a:endParaRPr lang="en-IN" sz="1600" b="1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1FBA9E82-1E83-442E-96BC-8AF893CCA75B}"/>
                </a:ext>
              </a:extLst>
            </p:cNvPr>
            <p:cNvSpPr txBox="1"/>
            <p:nvPr/>
          </p:nvSpPr>
          <p:spPr>
            <a:xfrm>
              <a:off x="673345" y="3177736"/>
              <a:ext cx="11412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Final List </a:t>
              </a:r>
              <a:r>
                <a:rPr lang="en-US" sz="1600" b="1" dirty="0" err="1">
                  <a:solidFill>
                    <a:srgbClr val="FF0000"/>
                  </a:solidFill>
                </a:rPr>
                <a:t>frm</a:t>
              </a:r>
              <a:r>
                <a:rPr lang="en-US" sz="1600" b="1" dirty="0">
                  <a:solidFill>
                    <a:srgbClr val="FF0000"/>
                  </a:solidFill>
                </a:rPr>
                <a:t> pass 3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BE74181-2BB8-4E23-8802-B51923AC41A0}"/>
              </a:ext>
            </a:extLst>
          </p:cNvPr>
          <p:cNvGrpSpPr/>
          <p:nvPr/>
        </p:nvGrpSpPr>
        <p:grpSpPr>
          <a:xfrm>
            <a:off x="1019029" y="3792255"/>
            <a:ext cx="3486202" cy="3011811"/>
            <a:chOff x="1019029" y="3792255"/>
            <a:chExt cx="3486202" cy="3011811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CBBF72DB-AFDD-4159-9DC2-DE90B5562B86}"/>
                </a:ext>
              </a:extLst>
            </p:cNvPr>
            <p:cNvGrpSpPr/>
            <p:nvPr/>
          </p:nvGrpSpPr>
          <p:grpSpPr>
            <a:xfrm>
              <a:off x="1019029" y="3792255"/>
              <a:ext cx="3486202" cy="3011811"/>
              <a:chOff x="673345" y="750700"/>
              <a:chExt cx="3486202" cy="3011811"/>
            </a:xfrm>
          </p:grpSpPr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F2678CFD-C0BE-45D8-9A2B-C3A07A447E61}"/>
                  </a:ext>
                </a:extLst>
              </p:cNvPr>
              <p:cNvSpPr txBox="1"/>
              <p:nvPr/>
            </p:nvSpPr>
            <p:spPr>
              <a:xfrm>
                <a:off x="3749443" y="1333729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05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6BDA0692-E823-4DAB-9FA5-02CD14623DF3}"/>
                  </a:ext>
                </a:extLst>
              </p:cNvPr>
              <p:cNvSpPr txBox="1"/>
              <p:nvPr/>
            </p:nvSpPr>
            <p:spPr>
              <a:xfrm>
                <a:off x="3174703" y="1333729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04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C3716A1A-36E9-462F-9189-8F666D21AE86}"/>
                  </a:ext>
                </a:extLst>
              </p:cNvPr>
              <p:cNvSpPr txBox="1"/>
              <p:nvPr/>
            </p:nvSpPr>
            <p:spPr>
              <a:xfrm>
                <a:off x="2648069" y="1333729"/>
                <a:ext cx="5747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03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04C04B9E-A6A7-4766-80D2-AF7FC9E521EB}"/>
                  </a:ext>
                </a:extLst>
              </p:cNvPr>
              <p:cNvSpPr txBox="1"/>
              <p:nvPr/>
            </p:nvSpPr>
            <p:spPr>
              <a:xfrm>
                <a:off x="2121435" y="1333838"/>
                <a:ext cx="52663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01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13B4E5F-C870-4ED9-AEA1-B875102E14CB}"/>
                  </a:ext>
                </a:extLst>
              </p:cNvPr>
              <p:cNvSpPr txBox="1"/>
              <p:nvPr/>
            </p:nvSpPr>
            <p:spPr>
              <a:xfrm>
                <a:off x="1626163" y="1333729"/>
                <a:ext cx="4129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02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02" name="Picture 201">
                <a:extLst>
                  <a:ext uri="{FF2B5EF4-FFF2-40B4-BE49-F238E27FC236}">
                    <a16:creationId xmlns:a16="http://schemas.microsoft.com/office/drawing/2014/main" id="{21EA0A0B-F3C9-426A-9DF6-DC03948127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32640" y="1577887"/>
                <a:ext cx="483091" cy="338555"/>
              </a:xfrm>
              <a:prstGeom prst="rect">
                <a:avLst/>
              </a:prstGeom>
            </p:spPr>
          </p:pic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F40FB64A-7EA5-410A-BC9F-DD08B09FEFD0}"/>
                  </a:ext>
                </a:extLst>
              </p:cNvPr>
              <p:cNvSpPr txBox="1"/>
              <p:nvPr/>
            </p:nvSpPr>
            <p:spPr>
              <a:xfrm>
                <a:off x="745584" y="750700"/>
                <a:ext cx="8492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List for </a:t>
                </a: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pass 4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0FF6D1D1-8B1E-4D3B-BEBD-FE0B9BA4AF20}"/>
                  </a:ext>
                </a:extLst>
              </p:cNvPr>
              <p:cNvSpPr txBox="1"/>
              <p:nvPr/>
            </p:nvSpPr>
            <p:spPr>
              <a:xfrm>
                <a:off x="690976" y="1354049"/>
                <a:ext cx="94430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1st CMP</a:t>
                </a:r>
                <a:endParaRPr lang="en-IN" sz="1600" b="1" dirty="0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4A0EC583-FE23-4AFD-AFA8-99BF72112E2D}"/>
                  </a:ext>
                </a:extLst>
              </p:cNvPr>
              <p:cNvSpPr txBox="1"/>
              <p:nvPr/>
            </p:nvSpPr>
            <p:spPr>
              <a:xfrm>
                <a:off x="3749443" y="1800737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05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07DBB9A9-A9B3-45DC-A9E2-D51DA8E5F252}"/>
                  </a:ext>
                </a:extLst>
              </p:cNvPr>
              <p:cNvSpPr txBox="1"/>
              <p:nvPr/>
            </p:nvSpPr>
            <p:spPr>
              <a:xfrm>
                <a:off x="3174703" y="1800737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04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D875171A-327D-482A-85B6-2069CB21792B}"/>
                  </a:ext>
                </a:extLst>
              </p:cNvPr>
              <p:cNvSpPr txBox="1"/>
              <p:nvPr/>
            </p:nvSpPr>
            <p:spPr>
              <a:xfrm>
                <a:off x="2648069" y="1800737"/>
                <a:ext cx="5747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03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DAF19BC5-F2EF-4FC6-B79B-F4CEDFA8488E}"/>
                  </a:ext>
                </a:extLst>
              </p:cNvPr>
              <p:cNvSpPr txBox="1"/>
              <p:nvPr/>
            </p:nvSpPr>
            <p:spPr>
              <a:xfrm>
                <a:off x="2121435" y="1800846"/>
                <a:ext cx="52663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02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DB86F429-40B3-4BC6-8235-C4882AB9EB72}"/>
                  </a:ext>
                </a:extLst>
              </p:cNvPr>
              <p:cNvSpPr txBox="1"/>
              <p:nvPr/>
            </p:nvSpPr>
            <p:spPr>
              <a:xfrm>
                <a:off x="1626163" y="1800737"/>
                <a:ext cx="4129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01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5E5BC67-0854-461D-9405-0973BA88231D}"/>
                  </a:ext>
                </a:extLst>
              </p:cNvPr>
              <p:cNvSpPr txBox="1"/>
              <p:nvPr/>
            </p:nvSpPr>
            <p:spPr>
              <a:xfrm>
                <a:off x="3749443" y="2302079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05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4F21F714-2D2B-406C-B4CC-907CCE9C7DB6}"/>
                  </a:ext>
                </a:extLst>
              </p:cNvPr>
              <p:cNvSpPr txBox="1"/>
              <p:nvPr/>
            </p:nvSpPr>
            <p:spPr>
              <a:xfrm>
                <a:off x="3174703" y="2302079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04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A1236B0-3D12-4149-8F19-EE5D8FA5B2A6}"/>
                  </a:ext>
                </a:extLst>
              </p:cNvPr>
              <p:cNvSpPr txBox="1"/>
              <p:nvPr/>
            </p:nvSpPr>
            <p:spPr>
              <a:xfrm>
                <a:off x="2648069" y="2302079"/>
                <a:ext cx="5747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03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2600EBBA-DBE9-43A9-A59B-7843F1C708B6}"/>
                  </a:ext>
                </a:extLst>
              </p:cNvPr>
              <p:cNvSpPr txBox="1"/>
              <p:nvPr/>
            </p:nvSpPr>
            <p:spPr>
              <a:xfrm>
                <a:off x="2121435" y="2302188"/>
                <a:ext cx="52663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02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ED06E8AE-678E-4F0F-8315-202B594D91DB}"/>
                  </a:ext>
                </a:extLst>
              </p:cNvPr>
              <p:cNvSpPr txBox="1"/>
              <p:nvPr/>
            </p:nvSpPr>
            <p:spPr>
              <a:xfrm>
                <a:off x="1626163" y="2302079"/>
                <a:ext cx="4129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01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E5EE7680-C687-4C19-AB76-EDBD958AC9CE}"/>
                  </a:ext>
                </a:extLst>
              </p:cNvPr>
              <p:cNvSpPr txBox="1"/>
              <p:nvPr/>
            </p:nvSpPr>
            <p:spPr>
              <a:xfrm>
                <a:off x="3749443" y="2790505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05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37C45BE7-474B-4E64-8D90-8C796F6CCEF1}"/>
                  </a:ext>
                </a:extLst>
              </p:cNvPr>
              <p:cNvSpPr txBox="1"/>
              <p:nvPr/>
            </p:nvSpPr>
            <p:spPr>
              <a:xfrm>
                <a:off x="3174703" y="2790505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04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CDF32CAC-24CB-47A5-8728-E7E1B4515CB0}"/>
                  </a:ext>
                </a:extLst>
              </p:cNvPr>
              <p:cNvSpPr txBox="1"/>
              <p:nvPr/>
            </p:nvSpPr>
            <p:spPr>
              <a:xfrm>
                <a:off x="2648069" y="2790505"/>
                <a:ext cx="5747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03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B9F02EF5-07F1-4111-9B0D-938AEF6A1DAC}"/>
                  </a:ext>
                </a:extLst>
              </p:cNvPr>
              <p:cNvSpPr txBox="1"/>
              <p:nvPr/>
            </p:nvSpPr>
            <p:spPr>
              <a:xfrm>
                <a:off x="2121435" y="2790614"/>
                <a:ext cx="52663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02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C1BAB3DB-A34F-43A1-8DA6-E47EC41E06E2}"/>
                  </a:ext>
                </a:extLst>
              </p:cNvPr>
              <p:cNvSpPr txBox="1"/>
              <p:nvPr/>
            </p:nvSpPr>
            <p:spPr>
              <a:xfrm>
                <a:off x="1626163" y="2790505"/>
                <a:ext cx="4129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01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0B553A95-A31D-47DB-A149-94696F50D4CD}"/>
                  </a:ext>
                </a:extLst>
              </p:cNvPr>
              <p:cNvGrpSpPr/>
              <p:nvPr/>
            </p:nvGrpSpPr>
            <p:grpSpPr>
              <a:xfrm>
                <a:off x="1626163" y="3259668"/>
                <a:ext cx="2533384" cy="338663"/>
                <a:chOff x="1047043" y="2482821"/>
                <a:chExt cx="2533384" cy="338663"/>
              </a:xfrm>
            </p:grpSpPr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862E6D99-B838-48BF-84E1-B53E58DEC78A}"/>
                    </a:ext>
                  </a:extLst>
                </p:cNvPr>
                <p:cNvSpPr txBox="1"/>
                <p:nvPr/>
              </p:nvSpPr>
              <p:spPr>
                <a:xfrm>
                  <a:off x="3170323" y="2482821"/>
                  <a:ext cx="41010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7030A0"/>
                      </a:solidFill>
                    </a:rPr>
                    <a:t>05</a:t>
                  </a:r>
                  <a:endParaRPr lang="en-IN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C17ABD64-66CC-4007-ACF6-21C419DC6391}"/>
                    </a:ext>
                  </a:extLst>
                </p:cNvPr>
                <p:cNvSpPr txBox="1"/>
                <p:nvPr/>
              </p:nvSpPr>
              <p:spPr>
                <a:xfrm>
                  <a:off x="2595583" y="2482821"/>
                  <a:ext cx="41010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7030A0"/>
                      </a:solidFill>
                    </a:rPr>
                    <a:t>04</a:t>
                  </a:r>
                  <a:endParaRPr lang="en-IN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CB52461D-63DC-48B4-B4A1-A17858CEB20D}"/>
                    </a:ext>
                  </a:extLst>
                </p:cNvPr>
                <p:cNvSpPr txBox="1"/>
                <p:nvPr/>
              </p:nvSpPr>
              <p:spPr>
                <a:xfrm>
                  <a:off x="2068949" y="2482821"/>
                  <a:ext cx="57474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7030A0"/>
                      </a:solidFill>
                    </a:rPr>
                    <a:t>03</a:t>
                  </a:r>
                  <a:endParaRPr lang="en-IN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DEB66538-2AB4-4CB2-990C-1B8F4869A364}"/>
                    </a:ext>
                  </a:extLst>
                </p:cNvPr>
                <p:cNvSpPr txBox="1"/>
                <p:nvPr/>
              </p:nvSpPr>
              <p:spPr>
                <a:xfrm>
                  <a:off x="1542315" y="2482930"/>
                  <a:ext cx="52663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7030A0"/>
                      </a:solidFill>
                    </a:rPr>
                    <a:t>02</a:t>
                  </a:r>
                  <a:endParaRPr lang="en-IN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65C5C671-651D-4989-870C-3A9EFCAC4CBA}"/>
                    </a:ext>
                  </a:extLst>
                </p:cNvPr>
                <p:cNvSpPr txBox="1"/>
                <p:nvPr/>
              </p:nvSpPr>
              <p:spPr>
                <a:xfrm>
                  <a:off x="1047043" y="2482821"/>
                  <a:ext cx="41295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7030A0"/>
                      </a:solidFill>
                    </a:rPr>
                    <a:t>01</a:t>
                  </a:r>
                  <a:endParaRPr lang="en-IN" sz="1600" b="1" dirty="0">
                    <a:solidFill>
                      <a:srgbClr val="7030A0"/>
                    </a:solidFill>
                  </a:endParaRPr>
                </a:p>
              </p:txBody>
            </p:sp>
          </p:grp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1D32ABE1-C55F-4C65-83AB-FD64AF950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45977" y="2035264"/>
                <a:ext cx="483091" cy="338555"/>
              </a:xfrm>
              <a:prstGeom prst="rect">
                <a:avLst/>
              </a:prstGeom>
            </p:spPr>
          </p:pic>
          <p:pic>
            <p:nvPicPr>
              <p:cNvPr id="223" name="Picture 222">
                <a:extLst>
                  <a:ext uri="{FF2B5EF4-FFF2-40B4-BE49-F238E27FC236}">
                    <a16:creationId xmlns:a16="http://schemas.microsoft.com/office/drawing/2014/main" id="{71C61133-E1A8-413B-857A-4ACAE1E54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54626" y="2552188"/>
                <a:ext cx="483091" cy="338555"/>
              </a:xfrm>
              <a:prstGeom prst="rect">
                <a:avLst/>
              </a:prstGeom>
            </p:spPr>
          </p:pic>
          <p:pic>
            <p:nvPicPr>
              <p:cNvPr id="224" name="Picture 223">
                <a:extLst>
                  <a:ext uri="{FF2B5EF4-FFF2-40B4-BE49-F238E27FC236}">
                    <a16:creationId xmlns:a16="http://schemas.microsoft.com/office/drawing/2014/main" id="{B0EE097D-EF31-4E88-8D1F-969AE4F61C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79755" y="3030812"/>
                <a:ext cx="483091" cy="338555"/>
              </a:xfrm>
              <a:prstGeom prst="rect">
                <a:avLst/>
              </a:prstGeom>
            </p:spPr>
          </p:pic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768E041-2A63-45A7-BD83-EC8E13149020}"/>
                  </a:ext>
                </a:extLst>
              </p:cNvPr>
              <p:cNvSpPr txBox="1"/>
              <p:nvPr/>
            </p:nvSpPr>
            <p:spPr>
              <a:xfrm>
                <a:off x="700546" y="1800737"/>
                <a:ext cx="101718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2nd CMP</a:t>
                </a:r>
                <a:endParaRPr lang="en-IN" sz="1600" b="1" dirty="0"/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BEFAC234-266C-4789-BD77-10C0EB9FC694}"/>
                  </a:ext>
                </a:extLst>
              </p:cNvPr>
              <p:cNvSpPr txBox="1"/>
              <p:nvPr/>
            </p:nvSpPr>
            <p:spPr>
              <a:xfrm>
                <a:off x="698037" y="2247425"/>
                <a:ext cx="94430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3rd CMP</a:t>
                </a:r>
                <a:endParaRPr lang="en-IN" sz="1600" b="1" dirty="0"/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77EBE68-03C1-4010-B677-79FB1A11D53B}"/>
                  </a:ext>
                </a:extLst>
              </p:cNvPr>
              <p:cNvSpPr txBox="1"/>
              <p:nvPr/>
            </p:nvSpPr>
            <p:spPr>
              <a:xfrm>
                <a:off x="716513" y="2803421"/>
                <a:ext cx="94430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4th CMP</a:t>
                </a:r>
                <a:endParaRPr lang="en-IN" sz="1600" b="1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9ED4A2F-94DF-4BF7-8B63-356B564EB415}"/>
                  </a:ext>
                </a:extLst>
              </p:cNvPr>
              <p:cNvSpPr txBox="1"/>
              <p:nvPr/>
            </p:nvSpPr>
            <p:spPr>
              <a:xfrm>
                <a:off x="673345" y="3177736"/>
                <a:ext cx="11412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Final List </a:t>
                </a:r>
                <a:r>
                  <a:rPr lang="en-US" sz="1600" b="1" dirty="0" err="1">
                    <a:solidFill>
                      <a:srgbClr val="FF0000"/>
                    </a:solidFill>
                  </a:rPr>
                  <a:t>frm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 pass 4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8E48087-6170-4242-9F86-7A5BF63EB3E0}"/>
                </a:ext>
              </a:extLst>
            </p:cNvPr>
            <p:cNvSpPr txBox="1"/>
            <p:nvPr/>
          </p:nvSpPr>
          <p:spPr>
            <a:xfrm>
              <a:off x="4061518" y="3905024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05</a:t>
              </a:r>
              <a:endParaRPr lang="en-IN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91DC5D93-D366-4A24-9703-73F9016242B7}"/>
                </a:ext>
              </a:extLst>
            </p:cNvPr>
            <p:cNvSpPr txBox="1"/>
            <p:nvPr/>
          </p:nvSpPr>
          <p:spPr>
            <a:xfrm>
              <a:off x="3486778" y="3905024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04</a:t>
              </a:r>
              <a:endParaRPr lang="en-IN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B5F2DE16-6A85-4A27-90D3-6B75CA2D436F}"/>
                </a:ext>
              </a:extLst>
            </p:cNvPr>
            <p:cNvSpPr txBox="1"/>
            <p:nvPr/>
          </p:nvSpPr>
          <p:spPr>
            <a:xfrm>
              <a:off x="2960144" y="3905024"/>
              <a:ext cx="5747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03</a:t>
              </a:r>
              <a:endParaRPr lang="en-IN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A1DD5DDC-D885-4937-924D-EF35BD7264ED}"/>
                </a:ext>
              </a:extLst>
            </p:cNvPr>
            <p:cNvSpPr txBox="1"/>
            <p:nvPr/>
          </p:nvSpPr>
          <p:spPr>
            <a:xfrm>
              <a:off x="2433510" y="3905133"/>
              <a:ext cx="5266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01</a:t>
              </a:r>
              <a:endParaRPr lang="en-IN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0B46DC84-1D73-41DA-86F2-C12E6C4D7725}"/>
                </a:ext>
              </a:extLst>
            </p:cNvPr>
            <p:cNvSpPr txBox="1"/>
            <p:nvPr/>
          </p:nvSpPr>
          <p:spPr>
            <a:xfrm>
              <a:off x="1938238" y="3905024"/>
              <a:ext cx="4129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02</a:t>
              </a:r>
              <a:endParaRPr lang="en-IN" sz="16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D8372194-777E-49AD-B9BD-9BAC6FAE90FA}"/>
              </a:ext>
            </a:extLst>
          </p:cNvPr>
          <p:cNvSpPr txBox="1"/>
          <p:nvPr/>
        </p:nvSpPr>
        <p:spPr>
          <a:xfrm>
            <a:off x="1470612" y="19425"/>
            <a:ext cx="17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Pass  1</a:t>
            </a:r>
            <a:endParaRPr lang="en-IN" b="1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17F419F-AD46-4A4E-A8DC-49A0E626AFAF}"/>
              </a:ext>
            </a:extLst>
          </p:cNvPr>
          <p:cNvSpPr txBox="1"/>
          <p:nvPr/>
        </p:nvSpPr>
        <p:spPr>
          <a:xfrm>
            <a:off x="5541713" y="26929"/>
            <a:ext cx="17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Pass  2</a:t>
            </a:r>
            <a:endParaRPr lang="en-IN" b="1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998A22D-0D50-432F-9301-88DD2EDD0FD9}"/>
              </a:ext>
            </a:extLst>
          </p:cNvPr>
          <p:cNvSpPr txBox="1"/>
          <p:nvPr/>
        </p:nvSpPr>
        <p:spPr>
          <a:xfrm>
            <a:off x="9759961" y="26929"/>
            <a:ext cx="17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Pass  3</a:t>
            </a:r>
            <a:endParaRPr lang="en-IN" b="1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BC8E145-DBF0-45DC-953D-049A2A27309E}"/>
              </a:ext>
            </a:extLst>
          </p:cNvPr>
          <p:cNvSpPr txBox="1"/>
          <p:nvPr/>
        </p:nvSpPr>
        <p:spPr>
          <a:xfrm>
            <a:off x="2235496" y="3491394"/>
            <a:ext cx="17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Pass  4</a:t>
            </a:r>
            <a:endParaRPr lang="en-IN" b="1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4523D87-2F65-4A25-AAF6-4BB2D94CAE67}"/>
              </a:ext>
            </a:extLst>
          </p:cNvPr>
          <p:cNvSpPr txBox="1"/>
          <p:nvPr/>
        </p:nvSpPr>
        <p:spPr>
          <a:xfrm>
            <a:off x="7502313" y="3414698"/>
            <a:ext cx="17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Pass  5</a:t>
            </a:r>
            <a:endParaRPr lang="en-IN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CB18B1-CFB4-4C0E-8E49-98D97BC543C5}"/>
              </a:ext>
            </a:extLst>
          </p:cNvPr>
          <p:cNvGrpSpPr/>
          <p:nvPr/>
        </p:nvGrpSpPr>
        <p:grpSpPr>
          <a:xfrm>
            <a:off x="6452246" y="3676060"/>
            <a:ext cx="3486202" cy="3011811"/>
            <a:chOff x="6452246" y="3676060"/>
            <a:chExt cx="3486202" cy="3011811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F3B93F6E-ECC9-4EDE-990A-3A5B3E28CD1C}"/>
                </a:ext>
              </a:extLst>
            </p:cNvPr>
            <p:cNvGrpSpPr/>
            <p:nvPr/>
          </p:nvGrpSpPr>
          <p:grpSpPr>
            <a:xfrm>
              <a:off x="6452246" y="3676060"/>
              <a:ext cx="3486202" cy="3011811"/>
              <a:chOff x="673345" y="750700"/>
              <a:chExt cx="3486202" cy="3011811"/>
            </a:xfrm>
          </p:grpSpPr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0DC4DD4D-120D-43CE-919C-54102D62E59A}"/>
                  </a:ext>
                </a:extLst>
              </p:cNvPr>
              <p:cNvSpPr txBox="1"/>
              <p:nvPr/>
            </p:nvSpPr>
            <p:spPr>
              <a:xfrm>
                <a:off x="3749443" y="1333729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05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BABD43AD-515D-4890-92DC-26928A2AF6E2}"/>
                  </a:ext>
                </a:extLst>
              </p:cNvPr>
              <p:cNvSpPr txBox="1"/>
              <p:nvPr/>
            </p:nvSpPr>
            <p:spPr>
              <a:xfrm>
                <a:off x="3174703" y="1333729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04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794060B3-2293-4C16-B19B-200D94C2D0A6}"/>
                  </a:ext>
                </a:extLst>
              </p:cNvPr>
              <p:cNvSpPr txBox="1"/>
              <p:nvPr/>
            </p:nvSpPr>
            <p:spPr>
              <a:xfrm>
                <a:off x="2648069" y="1333729"/>
                <a:ext cx="5747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03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82085EE-313C-453C-BAE9-7B00BFBBB0A1}"/>
                  </a:ext>
                </a:extLst>
              </p:cNvPr>
              <p:cNvSpPr txBox="1"/>
              <p:nvPr/>
            </p:nvSpPr>
            <p:spPr>
              <a:xfrm>
                <a:off x="2121435" y="1333838"/>
                <a:ext cx="52663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01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554D009B-4375-43F1-A0F9-95A5432DF58F}"/>
                  </a:ext>
                </a:extLst>
              </p:cNvPr>
              <p:cNvSpPr txBox="1"/>
              <p:nvPr/>
            </p:nvSpPr>
            <p:spPr>
              <a:xfrm>
                <a:off x="1626163" y="1333729"/>
                <a:ext cx="4129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02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303" name="Picture 302">
                <a:extLst>
                  <a:ext uri="{FF2B5EF4-FFF2-40B4-BE49-F238E27FC236}">
                    <a16:creationId xmlns:a16="http://schemas.microsoft.com/office/drawing/2014/main" id="{40B2EB83-DDA1-4EBF-9D9C-ADC27DB249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32640" y="1577887"/>
                <a:ext cx="483091" cy="338555"/>
              </a:xfrm>
              <a:prstGeom prst="rect">
                <a:avLst/>
              </a:prstGeom>
            </p:spPr>
          </p:pic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398159ED-CE9F-4AE9-8E1C-6A89187181CC}"/>
                  </a:ext>
                </a:extLst>
              </p:cNvPr>
              <p:cNvSpPr txBox="1"/>
              <p:nvPr/>
            </p:nvSpPr>
            <p:spPr>
              <a:xfrm>
                <a:off x="745584" y="750700"/>
                <a:ext cx="8492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List for </a:t>
                </a: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pass 5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1D18E368-B727-4582-B6F8-8C351E8D1AAA}"/>
                  </a:ext>
                </a:extLst>
              </p:cNvPr>
              <p:cNvSpPr txBox="1"/>
              <p:nvPr/>
            </p:nvSpPr>
            <p:spPr>
              <a:xfrm>
                <a:off x="690976" y="1354049"/>
                <a:ext cx="94430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1st CMP</a:t>
                </a:r>
                <a:endParaRPr lang="en-IN" sz="1600" b="1" dirty="0"/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4D672B2E-4BF6-42D5-AE58-EA7D6707CC95}"/>
                  </a:ext>
                </a:extLst>
              </p:cNvPr>
              <p:cNvSpPr txBox="1"/>
              <p:nvPr/>
            </p:nvSpPr>
            <p:spPr>
              <a:xfrm>
                <a:off x="3749443" y="1800737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05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4A754664-D492-4CAA-8399-F856565CFCBA}"/>
                  </a:ext>
                </a:extLst>
              </p:cNvPr>
              <p:cNvSpPr txBox="1"/>
              <p:nvPr/>
            </p:nvSpPr>
            <p:spPr>
              <a:xfrm>
                <a:off x="3174703" y="1800737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04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44EE59BF-9F5F-4E25-B1F7-572912616407}"/>
                  </a:ext>
                </a:extLst>
              </p:cNvPr>
              <p:cNvSpPr txBox="1"/>
              <p:nvPr/>
            </p:nvSpPr>
            <p:spPr>
              <a:xfrm>
                <a:off x="2648069" y="1800737"/>
                <a:ext cx="5747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03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70565ECC-7BD3-4D7C-B8BD-DB3F3CEE6191}"/>
                  </a:ext>
                </a:extLst>
              </p:cNvPr>
              <p:cNvSpPr txBox="1"/>
              <p:nvPr/>
            </p:nvSpPr>
            <p:spPr>
              <a:xfrm>
                <a:off x="2121435" y="1800846"/>
                <a:ext cx="52663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02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6682AC37-41DD-4C98-B47F-FD4F62CCC273}"/>
                  </a:ext>
                </a:extLst>
              </p:cNvPr>
              <p:cNvSpPr txBox="1"/>
              <p:nvPr/>
            </p:nvSpPr>
            <p:spPr>
              <a:xfrm>
                <a:off x="1626163" y="1800737"/>
                <a:ext cx="4129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01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63951336-0AEE-400B-8449-6CB2FAF68665}"/>
                  </a:ext>
                </a:extLst>
              </p:cNvPr>
              <p:cNvSpPr txBox="1"/>
              <p:nvPr/>
            </p:nvSpPr>
            <p:spPr>
              <a:xfrm>
                <a:off x="3749443" y="2302079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05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503CE74C-166D-40B4-A448-525027456DF0}"/>
                  </a:ext>
                </a:extLst>
              </p:cNvPr>
              <p:cNvSpPr txBox="1"/>
              <p:nvPr/>
            </p:nvSpPr>
            <p:spPr>
              <a:xfrm>
                <a:off x="3174703" y="2302079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04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06C36B7C-89BF-404B-8C34-431382AA6B1C}"/>
                  </a:ext>
                </a:extLst>
              </p:cNvPr>
              <p:cNvSpPr txBox="1"/>
              <p:nvPr/>
            </p:nvSpPr>
            <p:spPr>
              <a:xfrm>
                <a:off x="2648069" y="2302079"/>
                <a:ext cx="5747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03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0B2119D2-56AA-4433-A8D0-93A6856ABE91}"/>
                  </a:ext>
                </a:extLst>
              </p:cNvPr>
              <p:cNvSpPr txBox="1"/>
              <p:nvPr/>
            </p:nvSpPr>
            <p:spPr>
              <a:xfrm>
                <a:off x="2121435" y="2302188"/>
                <a:ext cx="52663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02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2F750AF2-C850-4EF4-A4C7-D9EE5DFD1292}"/>
                  </a:ext>
                </a:extLst>
              </p:cNvPr>
              <p:cNvSpPr txBox="1"/>
              <p:nvPr/>
            </p:nvSpPr>
            <p:spPr>
              <a:xfrm>
                <a:off x="1626163" y="2302079"/>
                <a:ext cx="4129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01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24B2854A-6C1F-4F12-A81B-446D65DE89EE}"/>
                  </a:ext>
                </a:extLst>
              </p:cNvPr>
              <p:cNvSpPr txBox="1"/>
              <p:nvPr/>
            </p:nvSpPr>
            <p:spPr>
              <a:xfrm>
                <a:off x="3749443" y="2790505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05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1E03602E-4304-420C-AECF-800FB20AEA96}"/>
                  </a:ext>
                </a:extLst>
              </p:cNvPr>
              <p:cNvSpPr txBox="1"/>
              <p:nvPr/>
            </p:nvSpPr>
            <p:spPr>
              <a:xfrm>
                <a:off x="3174703" y="2790505"/>
                <a:ext cx="4101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04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F9206C48-4022-48FC-8AE1-48973CC872D8}"/>
                  </a:ext>
                </a:extLst>
              </p:cNvPr>
              <p:cNvSpPr txBox="1"/>
              <p:nvPr/>
            </p:nvSpPr>
            <p:spPr>
              <a:xfrm>
                <a:off x="2648069" y="2790505"/>
                <a:ext cx="5747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03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6DB689CD-51C8-48EA-BBDB-7C233340976E}"/>
                  </a:ext>
                </a:extLst>
              </p:cNvPr>
              <p:cNvSpPr txBox="1"/>
              <p:nvPr/>
            </p:nvSpPr>
            <p:spPr>
              <a:xfrm>
                <a:off x="2121435" y="2790614"/>
                <a:ext cx="52663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02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F7F97B65-23A4-49D5-8204-9FF89C9F93C5}"/>
                  </a:ext>
                </a:extLst>
              </p:cNvPr>
              <p:cNvSpPr txBox="1"/>
              <p:nvPr/>
            </p:nvSpPr>
            <p:spPr>
              <a:xfrm>
                <a:off x="1626163" y="2790505"/>
                <a:ext cx="4129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01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26F2CD07-EDC7-4F3A-A53C-1EF537699702}"/>
                  </a:ext>
                </a:extLst>
              </p:cNvPr>
              <p:cNvGrpSpPr/>
              <p:nvPr/>
            </p:nvGrpSpPr>
            <p:grpSpPr>
              <a:xfrm>
                <a:off x="1626163" y="3259668"/>
                <a:ext cx="2533384" cy="338663"/>
                <a:chOff x="1047043" y="2482821"/>
                <a:chExt cx="2533384" cy="338663"/>
              </a:xfrm>
            </p:grpSpPr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9082EBD9-BC25-42D8-AFD6-0EA55A37073E}"/>
                    </a:ext>
                  </a:extLst>
                </p:cNvPr>
                <p:cNvSpPr txBox="1"/>
                <p:nvPr/>
              </p:nvSpPr>
              <p:spPr>
                <a:xfrm>
                  <a:off x="3170323" y="2482821"/>
                  <a:ext cx="41010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7030A0"/>
                      </a:solidFill>
                    </a:rPr>
                    <a:t>05</a:t>
                  </a:r>
                  <a:endParaRPr lang="en-IN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8FE09371-7C11-4F4C-9AFF-5257834FBF2D}"/>
                    </a:ext>
                  </a:extLst>
                </p:cNvPr>
                <p:cNvSpPr txBox="1"/>
                <p:nvPr/>
              </p:nvSpPr>
              <p:spPr>
                <a:xfrm>
                  <a:off x="2595583" y="2482821"/>
                  <a:ext cx="41010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7030A0"/>
                      </a:solidFill>
                    </a:rPr>
                    <a:t>04</a:t>
                  </a:r>
                  <a:endParaRPr lang="en-IN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5C4CDD63-294C-49F4-A1A8-B5F1C540363C}"/>
                    </a:ext>
                  </a:extLst>
                </p:cNvPr>
                <p:cNvSpPr txBox="1"/>
                <p:nvPr/>
              </p:nvSpPr>
              <p:spPr>
                <a:xfrm>
                  <a:off x="2068949" y="2482821"/>
                  <a:ext cx="57474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7030A0"/>
                      </a:solidFill>
                    </a:rPr>
                    <a:t>03</a:t>
                  </a:r>
                  <a:endParaRPr lang="en-IN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B80066EB-4702-4742-B9D7-A2058F957EDB}"/>
                    </a:ext>
                  </a:extLst>
                </p:cNvPr>
                <p:cNvSpPr txBox="1"/>
                <p:nvPr/>
              </p:nvSpPr>
              <p:spPr>
                <a:xfrm>
                  <a:off x="1542315" y="2482930"/>
                  <a:ext cx="52663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7030A0"/>
                      </a:solidFill>
                    </a:rPr>
                    <a:t>02</a:t>
                  </a:r>
                  <a:endParaRPr lang="en-IN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D1410F93-6692-4E3E-8D0E-CE17AD4E4BBF}"/>
                    </a:ext>
                  </a:extLst>
                </p:cNvPr>
                <p:cNvSpPr txBox="1"/>
                <p:nvPr/>
              </p:nvSpPr>
              <p:spPr>
                <a:xfrm>
                  <a:off x="1047043" y="2482821"/>
                  <a:ext cx="41295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7030A0"/>
                      </a:solidFill>
                    </a:rPr>
                    <a:t>01</a:t>
                  </a:r>
                  <a:endParaRPr lang="en-IN" sz="1600" b="1" dirty="0">
                    <a:solidFill>
                      <a:srgbClr val="7030A0"/>
                    </a:solidFill>
                  </a:endParaRPr>
                </a:p>
              </p:txBody>
            </p:sp>
          </p:grpSp>
          <p:pic>
            <p:nvPicPr>
              <p:cNvPr id="322" name="Picture 321">
                <a:extLst>
                  <a:ext uri="{FF2B5EF4-FFF2-40B4-BE49-F238E27FC236}">
                    <a16:creationId xmlns:a16="http://schemas.microsoft.com/office/drawing/2014/main" id="{1C3D017E-7A08-448E-A134-5E3E86C6C2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45977" y="2035264"/>
                <a:ext cx="483091" cy="338555"/>
              </a:xfrm>
              <a:prstGeom prst="rect">
                <a:avLst/>
              </a:prstGeom>
            </p:spPr>
          </p:pic>
          <p:pic>
            <p:nvPicPr>
              <p:cNvPr id="323" name="Picture 322">
                <a:extLst>
                  <a:ext uri="{FF2B5EF4-FFF2-40B4-BE49-F238E27FC236}">
                    <a16:creationId xmlns:a16="http://schemas.microsoft.com/office/drawing/2014/main" id="{2E30785E-69FA-4EEE-979E-B2DF80BED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54626" y="2552188"/>
                <a:ext cx="483091" cy="338555"/>
              </a:xfrm>
              <a:prstGeom prst="rect">
                <a:avLst/>
              </a:prstGeom>
            </p:spPr>
          </p:pic>
          <p:pic>
            <p:nvPicPr>
              <p:cNvPr id="324" name="Picture 323">
                <a:extLst>
                  <a:ext uri="{FF2B5EF4-FFF2-40B4-BE49-F238E27FC236}">
                    <a16:creationId xmlns:a16="http://schemas.microsoft.com/office/drawing/2014/main" id="{C53F8219-4758-417F-B764-94468D9F8D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79755" y="3030812"/>
                <a:ext cx="483091" cy="338555"/>
              </a:xfrm>
              <a:prstGeom prst="rect">
                <a:avLst/>
              </a:prstGeom>
            </p:spPr>
          </p:pic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24273DC1-09A6-4247-A3DC-2EB5603F33EB}"/>
                  </a:ext>
                </a:extLst>
              </p:cNvPr>
              <p:cNvSpPr txBox="1"/>
              <p:nvPr/>
            </p:nvSpPr>
            <p:spPr>
              <a:xfrm>
                <a:off x="700546" y="1800737"/>
                <a:ext cx="101718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2nd CMP</a:t>
                </a:r>
                <a:endParaRPr lang="en-IN" sz="1600" b="1" dirty="0"/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D59A2E82-A0AC-4A22-BD78-A088C6713AED}"/>
                  </a:ext>
                </a:extLst>
              </p:cNvPr>
              <p:cNvSpPr txBox="1"/>
              <p:nvPr/>
            </p:nvSpPr>
            <p:spPr>
              <a:xfrm>
                <a:off x="698037" y="2247425"/>
                <a:ext cx="94430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3rd CMP</a:t>
                </a:r>
                <a:endParaRPr lang="en-IN" sz="1600" b="1" dirty="0"/>
              </a:p>
            </p:txBody>
          </p: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A136CDF7-E9CA-478D-9BDF-2E57C38A92C7}"/>
                  </a:ext>
                </a:extLst>
              </p:cNvPr>
              <p:cNvSpPr txBox="1"/>
              <p:nvPr/>
            </p:nvSpPr>
            <p:spPr>
              <a:xfrm>
                <a:off x="716513" y="2803421"/>
                <a:ext cx="94430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4th CMP</a:t>
                </a:r>
                <a:endParaRPr lang="en-IN" sz="1600" b="1" dirty="0"/>
              </a:p>
            </p:txBody>
          </p:sp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A9721C0B-0C57-4CE2-927D-987861E7F62D}"/>
                  </a:ext>
                </a:extLst>
              </p:cNvPr>
              <p:cNvSpPr txBox="1"/>
              <p:nvPr/>
            </p:nvSpPr>
            <p:spPr>
              <a:xfrm>
                <a:off x="673345" y="3177736"/>
                <a:ext cx="11412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Final List </a:t>
                </a:r>
                <a:r>
                  <a:rPr lang="en-US" sz="1600" b="1" dirty="0" err="1">
                    <a:solidFill>
                      <a:srgbClr val="FF0000"/>
                    </a:solidFill>
                  </a:rPr>
                  <a:t>frm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 pass 5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57010142-55A6-4FAE-A186-D0937B3547E0}"/>
                </a:ext>
              </a:extLst>
            </p:cNvPr>
            <p:cNvSpPr txBox="1"/>
            <p:nvPr/>
          </p:nvSpPr>
          <p:spPr>
            <a:xfrm>
              <a:off x="9528344" y="3863279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05</a:t>
              </a:r>
              <a:endParaRPr lang="en-IN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E41F7A6B-279D-4B5E-A58F-DE6DE8D59620}"/>
                </a:ext>
              </a:extLst>
            </p:cNvPr>
            <p:cNvSpPr txBox="1"/>
            <p:nvPr/>
          </p:nvSpPr>
          <p:spPr>
            <a:xfrm>
              <a:off x="8953604" y="3863279"/>
              <a:ext cx="4101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04</a:t>
              </a:r>
              <a:endParaRPr lang="en-IN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470C8E52-FBA6-42C4-99B3-D3AA8D5F5B9F}"/>
                </a:ext>
              </a:extLst>
            </p:cNvPr>
            <p:cNvSpPr txBox="1"/>
            <p:nvPr/>
          </p:nvSpPr>
          <p:spPr>
            <a:xfrm>
              <a:off x="8426970" y="3863279"/>
              <a:ext cx="5747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03</a:t>
              </a:r>
              <a:endParaRPr lang="en-IN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A9B82E60-B037-4063-82BE-CE10236C2452}"/>
                </a:ext>
              </a:extLst>
            </p:cNvPr>
            <p:cNvSpPr txBox="1"/>
            <p:nvPr/>
          </p:nvSpPr>
          <p:spPr>
            <a:xfrm>
              <a:off x="7900336" y="3863388"/>
              <a:ext cx="5266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02</a:t>
              </a:r>
              <a:endParaRPr lang="en-IN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A19F13B4-B33D-46D5-972F-7B43CCD61328}"/>
                </a:ext>
              </a:extLst>
            </p:cNvPr>
            <p:cNvSpPr txBox="1"/>
            <p:nvPr/>
          </p:nvSpPr>
          <p:spPr>
            <a:xfrm>
              <a:off x="7405064" y="3863279"/>
              <a:ext cx="4129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01</a:t>
              </a:r>
              <a:endParaRPr lang="en-IN" sz="16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66CC206-04AB-4236-9A91-732A89C8BFEC}"/>
              </a:ext>
            </a:extLst>
          </p:cNvPr>
          <p:cNvSpPr/>
          <p:nvPr/>
        </p:nvSpPr>
        <p:spPr>
          <a:xfrm>
            <a:off x="138852" y="388757"/>
            <a:ext cx="3698152" cy="304798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27F12DD1-376D-4A5F-9F8E-3DF9A5C1BD72}"/>
              </a:ext>
            </a:extLst>
          </p:cNvPr>
          <p:cNvSpPr/>
          <p:nvPr/>
        </p:nvSpPr>
        <p:spPr>
          <a:xfrm>
            <a:off x="4171701" y="388757"/>
            <a:ext cx="3698152" cy="304798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B2373F10-C19F-4AA3-8D52-E200650613AC}"/>
              </a:ext>
            </a:extLst>
          </p:cNvPr>
          <p:cNvSpPr/>
          <p:nvPr/>
        </p:nvSpPr>
        <p:spPr>
          <a:xfrm>
            <a:off x="8328941" y="388757"/>
            <a:ext cx="3698152" cy="304798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A29003DD-E792-4B37-B8EA-FFA94A198D90}"/>
              </a:ext>
            </a:extLst>
          </p:cNvPr>
          <p:cNvSpPr/>
          <p:nvPr/>
        </p:nvSpPr>
        <p:spPr>
          <a:xfrm>
            <a:off x="956737" y="3801722"/>
            <a:ext cx="3698152" cy="304798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9362B248-F7DB-4437-9CCB-C12D3305BBE6}"/>
              </a:ext>
            </a:extLst>
          </p:cNvPr>
          <p:cNvSpPr/>
          <p:nvPr/>
        </p:nvSpPr>
        <p:spPr>
          <a:xfrm>
            <a:off x="6422292" y="3734365"/>
            <a:ext cx="3698152" cy="304798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48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/>
      <p:bldP spid="293" grpId="0"/>
      <p:bldP spid="294" grpId="0"/>
      <p:bldP spid="295" grpId="0"/>
      <p:bldP spid="296" grpId="0"/>
      <p:bldP spid="5" grpId="0" animBg="1"/>
      <p:bldP spid="339" grpId="0" animBg="1"/>
      <p:bldP spid="340" grpId="0" animBg="1"/>
      <p:bldP spid="341" grpId="0" animBg="1"/>
      <p:bldP spid="3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75999E-01E2-450E-8CBE-2E7985955792}"/>
              </a:ext>
            </a:extLst>
          </p:cNvPr>
          <p:cNvSpPr/>
          <p:nvPr/>
        </p:nvSpPr>
        <p:spPr>
          <a:xfrm>
            <a:off x="1051837" y="920234"/>
            <a:ext cx="27921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/>
              </a:rPr>
              <a:t>Go to this site</a:t>
            </a:r>
          </a:p>
          <a:p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https://www.sim8085.com/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86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596675-DBD2-44E8-80B4-B2F67F0E8D60}"/>
              </a:ext>
            </a:extLst>
          </p:cNvPr>
          <p:cNvSpPr txBox="1"/>
          <p:nvPr/>
        </p:nvSpPr>
        <p:spPr>
          <a:xfrm>
            <a:off x="287850" y="151741"/>
            <a:ext cx="10943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 perform ascending order in 8085 we have to considered following instructions :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57333-C625-41F4-B0BE-40BE35343D87}"/>
              </a:ext>
            </a:extLst>
          </p:cNvPr>
          <p:cNvSpPr txBox="1"/>
          <p:nvPr/>
        </p:nvSpPr>
        <p:spPr>
          <a:xfrm>
            <a:off x="165930" y="1360311"/>
            <a:ext cx="119244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Required two counters :  a) For number of passes </a:t>
            </a:r>
            <a:r>
              <a:rPr lang="en-US" sz="2000" b="1" dirty="0">
                <a:solidFill>
                  <a:srgbClr val="FF0000"/>
                </a:solidFill>
              </a:rPr>
              <a:t>(reg B)    </a:t>
            </a:r>
            <a:r>
              <a:rPr lang="en-US" sz="2000" b="1" dirty="0"/>
              <a:t>b) For number of comparison </a:t>
            </a:r>
            <a:r>
              <a:rPr lang="en-US" sz="2000" b="1" dirty="0">
                <a:solidFill>
                  <a:srgbClr val="FF0000"/>
                </a:solidFill>
              </a:rPr>
              <a:t>(reg C)</a:t>
            </a:r>
            <a:r>
              <a:rPr lang="en-IN" sz="2000" b="1" dirty="0"/>
              <a:t>.</a:t>
            </a:r>
          </a:p>
          <a:p>
            <a:pPr marL="342900" indent="-342900">
              <a:buAutoNum type="arabicPeriod"/>
            </a:pPr>
            <a:r>
              <a:rPr lang="en-IN" sz="2000" b="1" dirty="0"/>
              <a:t>Load elements in to memory using following instruction </a:t>
            </a:r>
            <a:r>
              <a:rPr lang="en-IN" sz="2000" b="1" dirty="0">
                <a:solidFill>
                  <a:srgbClr val="7030A0"/>
                </a:solidFill>
              </a:rPr>
              <a:t>:  LXI H, memory </a:t>
            </a:r>
            <a:r>
              <a:rPr lang="en-IN" sz="2000" b="1" dirty="0" err="1">
                <a:solidFill>
                  <a:srgbClr val="7030A0"/>
                </a:solidFill>
              </a:rPr>
              <a:t>addr</a:t>
            </a:r>
            <a:r>
              <a:rPr lang="en-IN" sz="2000" b="1" dirty="0">
                <a:solidFill>
                  <a:srgbClr val="7030A0"/>
                </a:solidFill>
              </a:rPr>
              <a:t> </a:t>
            </a:r>
            <a:r>
              <a:rPr lang="en-IN" sz="2000" b="1" dirty="0">
                <a:solidFill>
                  <a:srgbClr val="FF0000"/>
                </a:solidFill>
              </a:rPr>
              <a:t>(HL points to the memory address)</a:t>
            </a:r>
            <a:r>
              <a:rPr lang="en-IN" sz="2000" b="1" dirty="0"/>
              <a:t>.</a:t>
            </a:r>
          </a:p>
          <a:p>
            <a:pPr marL="342900" indent="-342900">
              <a:buAutoNum type="arabicPeriod"/>
            </a:pPr>
            <a:r>
              <a:rPr lang="en-IN" sz="2000" b="1" dirty="0"/>
              <a:t>Contents of memory locations pointed by HL register can be accessed by M into accumulator </a:t>
            </a:r>
            <a:r>
              <a:rPr lang="en-IN" sz="2000" b="1" dirty="0">
                <a:solidFill>
                  <a:srgbClr val="FF0000"/>
                </a:solidFill>
              </a:rPr>
              <a:t>(mov A, M)</a:t>
            </a:r>
            <a:r>
              <a:rPr lang="en-IN" sz="2000" b="1" dirty="0"/>
              <a:t>.</a:t>
            </a:r>
          </a:p>
          <a:p>
            <a:pPr marL="342900" indent="-342900">
              <a:buAutoNum type="arabicPeriod"/>
            </a:pPr>
            <a:r>
              <a:rPr lang="en-IN" sz="2000" b="1" dirty="0"/>
              <a:t>Compare content of accumulator and memory using following instruction </a:t>
            </a:r>
            <a:r>
              <a:rPr lang="en-IN" sz="2000" b="1" dirty="0">
                <a:solidFill>
                  <a:srgbClr val="FF0000"/>
                </a:solidFill>
              </a:rPr>
              <a:t>(CMP A, M)</a:t>
            </a:r>
            <a:r>
              <a:rPr lang="en-IN" sz="2000" b="1" dirty="0"/>
              <a:t>.</a:t>
            </a:r>
          </a:p>
          <a:p>
            <a:pPr marL="342900" indent="-342900">
              <a:buAutoNum type="arabicPeriod"/>
            </a:pPr>
            <a:r>
              <a:rPr lang="en-IN" sz="2000" b="1" dirty="0"/>
              <a:t>For comparison following rules follow to check whether number is greater , smaller or equal.</a:t>
            </a:r>
          </a:p>
          <a:p>
            <a:pPr marL="342900" indent="-342900">
              <a:buAutoNum type="arabicPeriod"/>
            </a:pPr>
            <a:endParaRPr lang="en-IN" sz="2000" b="1" dirty="0"/>
          </a:p>
          <a:p>
            <a:pPr marL="342900" indent="-342900">
              <a:buAutoNum type="arabicPeriod"/>
            </a:pPr>
            <a:endParaRPr lang="en-IN" sz="2000" b="1" dirty="0"/>
          </a:p>
          <a:p>
            <a:pPr marL="342900" indent="-342900">
              <a:buAutoNum type="arabicPeriod"/>
            </a:pPr>
            <a:endParaRPr lang="en-IN" sz="2000" b="1" dirty="0"/>
          </a:p>
          <a:p>
            <a:pPr marL="342900" indent="-342900">
              <a:buAutoNum type="arabicPeriod"/>
            </a:pPr>
            <a:endParaRPr lang="en-IN" sz="2000" b="1" dirty="0"/>
          </a:p>
          <a:p>
            <a:pPr marL="342900" indent="-342900">
              <a:buAutoNum type="arabicPeriod"/>
            </a:pPr>
            <a:endParaRPr lang="en-IN" sz="2000" b="1" dirty="0"/>
          </a:p>
          <a:p>
            <a:pPr marL="342900" indent="-342900">
              <a:buAutoNum type="arabicPeriod"/>
            </a:pPr>
            <a:r>
              <a:rPr lang="en-IN" sz="2000" b="1" dirty="0"/>
              <a:t>Increment memory location </a:t>
            </a:r>
            <a:r>
              <a:rPr lang="en-IN" sz="2000" b="1" dirty="0">
                <a:solidFill>
                  <a:srgbClr val="FF0000"/>
                </a:solidFill>
              </a:rPr>
              <a:t>INX H</a:t>
            </a:r>
            <a:r>
              <a:rPr lang="en-IN" sz="2000" b="1" dirty="0"/>
              <a:t> instruction is used.</a:t>
            </a:r>
          </a:p>
          <a:p>
            <a:r>
              <a:rPr lang="en-IN" sz="2000" b="1" dirty="0"/>
              <a:t>             </a:t>
            </a:r>
          </a:p>
          <a:p>
            <a:r>
              <a:rPr lang="en-IN" sz="2000" b="1" dirty="0"/>
              <a:t>                            </a:t>
            </a:r>
            <a:endParaRPr lang="en-US" sz="20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112822-1CDB-43C8-ACD3-C6A88AC84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95813"/>
              </p:ext>
            </p:extLst>
          </p:nvPr>
        </p:nvGraphicFramePr>
        <p:xfrm>
          <a:off x="2824480" y="3429000"/>
          <a:ext cx="4932363" cy="1112520"/>
        </p:xfrm>
        <a:graphic>
          <a:graphicData uri="http://schemas.openxmlformats.org/drawingml/2006/table">
            <a:tbl>
              <a:tblPr firstRow="1" bandRow="1"/>
              <a:tblGrid>
                <a:gridCol w="2097723">
                  <a:extLst>
                    <a:ext uri="{9D8B030D-6E8A-4147-A177-3AD203B41FA5}">
                      <a16:colId xmlns:a16="http://schemas.microsoft.com/office/drawing/2014/main" val="3546966330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829793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A &lt; Reg / Memory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CF =1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67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A = Reg / Memory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ZF =1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3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A &gt; Reg / Memory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CF =0 &amp; ZF = 1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52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0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3A3B6A-4AFD-46BE-AC3D-5A54F091B470}"/>
              </a:ext>
            </a:extLst>
          </p:cNvPr>
          <p:cNvSpPr/>
          <p:nvPr/>
        </p:nvSpPr>
        <p:spPr>
          <a:xfrm>
            <a:off x="390619" y="0"/>
            <a:ext cx="117126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ascending order in 8085</a:t>
            </a:r>
          </a:p>
          <a:p>
            <a:r>
              <a:rPr lang="en-US" b="1" dirty="0">
                <a:solidFill>
                  <a:srgbClr val="1D2228"/>
                </a:solidFill>
                <a:latin typeface="Helvetica Neue"/>
              </a:rPr>
              <a:t>					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0060	0061	0062	0063	0064</a:t>
            </a:r>
          </a:p>
          <a:p>
            <a:r>
              <a:rPr lang="en-US" b="1" dirty="0">
                <a:solidFill>
                  <a:srgbClr val="1D2228"/>
                </a:solidFill>
                <a:latin typeface="Helvetica Neue"/>
              </a:rPr>
              <a:t>					05	03	02	04	01</a:t>
            </a:r>
          </a:p>
          <a:p>
            <a:r>
              <a:rPr lang="en-IN" dirty="0">
                <a:solidFill>
                  <a:srgbClr val="1D2228"/>
                </a:solidFill>
                <a:latin typeface="Helvetica Neue"/>
              </a:rPr>
              <a:t>mvi b,05h		reg b=05		</a:t>
            </a:r>
            <a:r>
              <a:rPr lang="en-IN" b="1" dirty="0">
                <a:solidFill>
                  <a:srgbClr val="FF0000"/>
                </a:solidFill>
                <a:latin typeface="Helvetica Neue"/>
              </a:rPr>
              <a:t>03	05	02	04	01</a:t>
            </a:r>
            <a:r>
              <a:rPr lang="en-IN" b="1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</a:t>
            </a:r>
            <a:r>
              <a:rPr lang="en-IN" sz="1600" b="1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after 1 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comparison</a:t>
            </a:r>
            <a:endParaRPr lang="en-IN" sz="1600" b="1" dirty="0">
              <a:solidFill>
                <a:srgbClr val="FF0000"/>
              </a:solidFill>
              <a:latin typeface="Helvetica Neue"/>
            </a:endParaRPr>
          </a:p>
          <a:p>
            <a:r>
              <a:rPr lang="en-IN" dirty="0">
                <a:solidFill>
                  <a:srgbClr val="1D2228"/>
                </a:solidFill>
                <a:latin typeface="Helvetica Neue"/>
              </a:rPr>
              <a:t>upi2:lxi h, 0060h		h=00		</a:t>
            </a:r>
            <a:r>
              <a:rPr lang="en-IN" b="1" dirty="0">
                <a:solidFill>
                  <a:schemeClr val="accent5"/>
                </a:solidFill>
                <a:latin typeface="Helvetica Neue"/>
              </a:rPr>
              <a:t>03	02	05	04	01</a:t>
            </a:r>
            <a:r>
              <a:rPr lang="en-IN" b="1" dirty="0">
                <a:solidFill>
                  <a:schemeClr val="accent5"/>
                </a:solidFill>
                <a:latin typeface="Helvetica Neue"/>
                <a:sym typeface="Wingdings" panose="05000000000000000000" pitchFamily="2" charset="2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</a:t>
            </a:r>
            <a:r>
              <a:rPr lang="en-IN" sz="1600" b="1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after 2 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comparison</a:t>
            </a:r>
            <a:endParaRPr lang="en-IN" sz="1600" b="1" dirty="0">
              <a:solidFill>
                <a:srgbClr val="FF0000"/>
              </a:solidFill>
              <a:latin typeface="Helvetica Neue"/>
            </a:endParaRPr>
          </a:p>
          <a:p>
            <a:r>
              <a:rPr lang="en-IN" dirty="0">
                <a:solidFill>
                  <a:srgbClr val="1D2228"/>
                </a:solidFill>
                <a:latin typeface="Helvetica Neue"/>
              </a:rPr>
              <a:t>			l=60		</a:t>
            </a:r>
            <a:r>
              <a:rPr lang="en-IN" b="1" dirty="0">
                <a:solidFill>
                  <a:srgbClr val="00B050"/>
                </a:solidFill>
                <a:latin typeface="Helvetica Neue"/>
              </a:rPr>
              <a:t>03	02	04	05	01</a:t>
            </a:r>
            <a:r>
              <a:rPr lang="en-IN" b="1" dirty="0">
                <a:solidFill>
                  <a:srgbClr val="00B050"/>
                </a:solidFill>
                <a:latin typeface="Helvetica Neue"/>
                <a:sym typeface="Wingdings" panose="05000000000000000000" pitchFamily="2" charset="2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</a:t>
            </a:r>
            <a:r>
              <a:rPr lang="en-IN" sz="1600" b="1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after 3 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comparison</a:t>
            </a:r>
            <a:endParaRPr lang="en-IN" sz="1600" b="1" dirty="0">
              <a:solidFill>
                <a:srgbClr val="FF0000"/>
              </a:solidFill>
              <a:latin typeface="Helvetica Neue"/>
            </a:endParaRPr>
          </a:p>
          <a:p>
            <a:r>
              <a:rPr lang="en-IN" dirty="0">
                <a:solidFill>
                  <a:srgbClr val="1D2228"/>
                </a:solidFill>
                <a:latin typeface="Helvetica Neue"/>
              </a:rPr>
              <a:t>mvi c,04h		reg c=04		</a:t>
            </a:r>
            <a:r>
              <a:rPr lang="en-IN" b="1" dirty="0">
                <a:solidFill>
                  <a:srgbClr val="FF99FF"/>
                </a:solidFill>
                <a:latin typeface="Helvetica Neue"/>
              </a:rPr>
              <a:t>03	02	04	01	05</a:t>
            </a:r>
            <a:r>
              <a:rPr lang="en-IN" b="1" dirty="0">
                <a:solidFill>
                  <a:srgbClr val="FF99FF"/>
                </a:solidFill>
                <a:latin typeface="Helvetica Neue"/>
                <a:sym typeface="Wingdings" panose="05000000000000000000" pitchFamily="2" charset="2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</a:t>
            </a:r>
            <a:r>
              <a:rPr lang="en-IN" sz="1600" b="1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after 4 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comparison</a:t>
            </a:r>
            <a:endParaRPr lang="en-IN" sz="1600" b="1" dirty="0">
              <a:solidFill>
                <a:srgbClr val="FF0000"/>
              </a:solidFill>
              <a:latin typeface="Helvetica Neue"/>
            </a:endParaRPr>
          </a:p>
          <a:p>
            <a:r>
              <a:rPr lang="en-IN" dirty="0">
                <a:solidFill>
                  <a:srgbClr val="1D2228"/>
                </a:solidFill>
                <a:latin typeface="Helvetica Neue"/>
              </a:rPr>
              <a:t>upi1:mov </a:t>
            </a:r>
            <a:r>
              <a:rPr lang="en-IN" dirty="0" err="1">
                <a:solidFill>
                  <a:srgbClr val="1D2228"/>
                </a:solidFill>
                <a:latin typeface="Helvetica Neue"/>
              </a:rPr>
              <a:t>a,m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		a=05</a:t>
            </a:r>
          </a:p>
          <a:p>
            <a:r>
              <a:rPr lang="en-IN" dirty="0" err="1">
                <a:solidFill>
                  <a:srgbClr val="1D2228"/>
                </a:solidFill>
                <a:latin typeface="Helvetica Neue"/>
              </a:rPr>
              <a:t>inx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 h			hl=0061</a:t>
            </a:r>
          </a:p>
          <a:p>
            <a:r>
              <a:rPr lang="en-IN" dirty="0" err="1">
                <a:solidFill>
                  <a:srgbClr val="1D2228"/>
                </a:solidFill>
                <a:latin typeface="Helvetica Neue"/>
              </a:rPr>
              <a:t>cmp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 m			m=03 so compare m with a=05	</a:t>
            </a:r>
            <a:r>
              <a:rPr lang="en-IN" b="1" dirty="0">
                <a:solidFill>
                  <a:srgbClr val="FF0000"/>
                </a:solidFill>
                <a:latin typeface="Helvetica Neue"/>
              </a:rPr>
              <a:t>a&gt;m	no carry</a:t>
            </a:r>
          </a:p>
          <a:p>
            <a:r>
              <a:rPr lang="en-IN" dirty="0" err="1">
                <a:solidFill>
                  <a:srgbClr val="1D2228"/>
                </a:solidFill>
                <a:latin typeface="Helvetica Neue"/>
              </a:rPr>
              <a:t>jc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 down			</a:t>
            </a:r>
            <a:r>
              <a:rPr lang="en-IN" b="1" dirty="0" err="1">
                <a:solidFill>
                  <a:srgbClr val="1D2228"/>
                </a:solidFill>
                <a:latin typeface="Helvetica Neue"/>
              </a:rPr>
              <a:t>jum</a:t>
            </a:r>
            <a:r>
              <a:rPr lang="en-US" b="1" dirty="0">
                <a:solidFill>
                  <a:srgbClr val="1D2228"/>
                </a:solidFill>
                <a:latin typeface="Helvetica Neue"/>
              </a:rPr>
              <a:t>p</a:t>
            </a:r>
            <a:r>
              <a:rPr lang="en-IN" b="1" dirty="0">
                <a:solidFill>
                  <a:srgbClr val="1D2228"/>
                </a:solidFill>
                <a:latin typeface="Helvetica Neue"/>
              </a:rPr>
              <a:t> if carry(but no carry)</a:t>
            </a:r>
            <a:r>
              <a:rPr lang="en-IN" b="1" dirty="0">
                <a:solidFill>
                  <a:srgbClr val="1D2228"/>
                </a:solidFill>
                <a:latin typeface="Helvetica Neue"/>
                <a:sym typeface="Wingdings" panose="05000000000000000000" pitchFamily="2" charset="2"/>
              </a:rPr>
              <a:t> move next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1D2228"/>
                </a:solidFill>
                <a:latin typeface="Helvetica Neue"/>
              </a:rPr>
              <a:t>mov </a:t>
            </a:r>
            <a:r>
              <a:rPr lang="en-IN" dirty="0" err="1">
                <a:solidFill>
                  <a:srgbClr val="1D2228"/>
                </a:solidFill>
                <a:latin typeface="Helvetica Neue"/>
              </a:rPr>
              <a:t>d,m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			d=03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1D2228"/>
                </a:solidFill>
                <a:latin typeface="Helvetica Neue"/>
              </a:rPr>
              <a:t>mov </a:t>
            </a:r>
            <a:r>
              <a:rPr lang="en-IN" dirty="0" err="1">
                <a:solidFill>
                  <a:srgbClr val="1D2228"/>
                </a:solidFill>
                <a:latin typeface="Helvetica Neue"/>
              </a:rPr>
              <a:t>m,a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			m(0061) and a=05 </a:t>
            </a:r>
            <a:r>
              <a:rPr lang="en-IN" dirty="0" err="1">
                <a:solidFill>
                  <a:srgbClr val="1D2228"/>
                </a:solidFill>
                <a:latin typeface="Helvetica Neue"/>
              </a:rPr>
              <a:t>so</a:t>
            </a:r>
            <a:r>
              <a:rPr lang="en-IN" dirty="0" err="1">
                <a:solidFill>
                  <a:srgbClr val="1D2228"/>
                </a:solidFill>
                <a:latin typeface="Helvetica Neue"/>
                <a:sym typeface="Wingdings" panose="05000000000000000000" pitchFamily="2" charset="2"/>
              </a:rPr>
              <a:t>after</a:t>
            </a:r>
            <a:r>
              <a:rPr lang="en-IN" dirty="0">
                <a:solidFill>
                  <a:srgbClr val="1D2228"/>
                </a:solidFill>
                <a:latin typeface="Helvetica Neue"/>
                <a:sym typeface="Wingdings" panose="05000000000000000000" pitchFamily="2" charset="2"/>
              </a:rPr>
              <a:t> instruction </a:t>
            </a:r>
            <a:r>
              <a:rPr lang="en-IN" b="1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m(0061)=05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1D2228"/>
                </a:solidFill>
                <a:latin typeface="Helvetica Neue"/>
              </a:rPr>
              <a:t>dcx h			hl=0061</a:t>
            </a:r>
            <a:r>
              <a:rPr lang="en-IN" dirty="0">
                <a:solidFill>
                  <a:srgbClr val="1D2228"/>
                </a:solidFill>
                <a:latin typeface="Helvetica Neue"/>
                <a:sym typeface="Wingdings" panose="05000000000000000000" pitchFamily="2" charset="2"/>
              </a:rPr>
              <a:t> after instruction </a:t>
            </a:r>
            <a:r>
              <a:rPr lang="en-IN" b="1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hl=0060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1D2228"/>
                </a:solidFill>
                <a:latin typeface="Helvetica Neue"/>
              </a:rPr>
              <a:t>mov </a:t>
            </a:r>
            <a:r>
              <a:rPr lang="en-IN" dirty="0" err="1">
                <a:solidFill>
                  <a:srgbClr val="1D2228"/>
                </a:solidFill>
                <a:latin typeface="Helvetica Neue"/>
              </a:rPr>
              <a:t>m,d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			now m(0060)=05 and d=03</a:t>
            </a:r>
            <a:r>
              <a:rPr lang="en-IN" dirty="0">
                <a:solidFill>
                  <a:srgbClr val="1D2228"/>
                </a:solidFill>
                <a:latin typeface="Helvetica Neue"/>
                <a:sym typeface="Wingdings" panose="05000000000000000000" pitchFamily="2" charset="2"/>
              </a:rPr>
              <a:t>after instruction </a:t>
            </a:r>
            <a:r>
              <a:rPr lang="en-IN" b="1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m(0060)=03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>
                <a:solidFill>
                  <a:srgbClr val="1D2228"/>
                </a:solidFill>
                <a:latin typeface="Helvetica Neue"/>
              </a:rPr>
              <a:t>inx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 h			hl=0060</a:t>
            </a:r>
            <a:r>
              <a:rPr lang="en-IN" dirty="0">
                <a:solidFill>
                  <a:srgbClr val="1D2228"/>
                </a:solidFill>
                <a:latin typeface="Helvetica Neue"/>
                <a:sym typeface="Wingdings" panose="05000000000000000000" pitchFamily="2" charset="2"/>
              </a:rPr>
              <a:t>after instruction </a:t>
            </a:r>
            <a:r>
              <a:rPr lang="en-IN" b="1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hl=0061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				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1D2228"/>
                </a:solidFill>
                <a:latin typeface="Helvetica Neue"/>
              </a:rPr>
              <a:t>down: </a:t>
            </a:r>
            <a:r>
              <a:rPr lang="en-IN" dirty="0" err="1">
                <a:solidFill>
                  <a:srgbClr val="1D2228"/>
                </a:solidFill>
                <a:latin typeface="Helvetica Neue"/>
              </a:rPr>
              <a:t>dcr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 c		c=04</a:t>
            </a:r>
            <a:r>
              <a:rPr lang="en-IN" dirty="0">
                <a:solidFill>
                  <a:srgbClr val="1D2228"/>
                </a:solidFill>
                <a:latin typeface="Helvetica Neue"/>
                <a:sym typeface="Wingdings" panose="05000000000000000000" pitchFamily="2" charset="2"/>
              </a:rPr>
              <a:t>after instruction  </a:t>
            </a:r>
            <a:r>
              <a:rPr lang="en-IN" b="1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c=03(c=c-1)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>
                <a:solidFill>
                  <a:srgbClr val="1D2228"/>
                </a:solidFill>
                <a:latin typeface="Helvetica Neue"/>
              </a:rPr>
              <a:t>jnz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 upi1			jump if not zero to upi1(value of c is not 0 so jump to upi1)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>
                <a:solidFill>
                  <a:srgbClr val="1D2228"/>
                </a:solidFill>
                <a:latin typeface="Helvetica Neue"/>
              </a:rPr>
              <a:t>dcr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 b			b=05</a:t>
            </a:r>
            <a:r>
              <a:rPr lang="en-IN" dirty="0">
                <a:solidFill>
                  <a:srgbClr val="1D2228"/>
                </a:solidFill>
                <a:latin typeface="Helvetica Neue"/>
                <a:sym typeface="Wingdings" panose="05000000000000000000" pitchFamily="2" charset="2"/>
              </a:rPr>
              <a:t>after instruction </a:t>
            </a:r>
            <a:r>
              <a:rPr lang="en-IN" b="1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b=04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>
                <a:solidFill>
                  <a:srgbClr val="1D2228"/>
                </a:solidFill>
                <a:latin typeface="Helvetica Neue"/>
              </a:rPr>
              <a:t>jnz</a:t>
            </a:r>
            <a:r>
              <a:rPr lang="en-IN" dirty="0">
                <a:solidFill>
                  <a:srgbClr val="1D2228"/>
                </a:solidFill>
                <a:latin typeface="Helvetica Neue"/>
              </a:rPr>
              <a:t> upi2			 jump if not zero to upi1((value of b is not 0 so jump to upi2)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>
                <a:solidFill>
                  <a:srgbClr val="1D2228"/>
                </a:solidFill>
                <a:latin typeface="Helvetica Neue"/>
              </a:rPr>
              <a:t>hlt</a:t>
            </a:r>
            <a:endParaRPr lang="en-IN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42BD938-B1F0-4C53-BD7C-AB5026670229}"/>
              </a:ext>
            </a:extLst>
          </p:cNvPr>
          <p:cNvSpPr/>
          <p:nvPr/>
        </p:nvSpPr>
        <p:spPr>
          <a:xfrm>
            <a:off x="9010835" y="3107184"/>
            <a:ext cx="363984" cy="10741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68BA4-042A-4A8D-9D09-9998245459BE}"/>
              </a:ext>
            </a:extLst>
          </p:cNvPr>
          <p:cNvSpPr txBox="1"/>
          <p:nvPr/>
        </p:nvSpPr>
        <p:spPr>
          <a:xfrm>
            <a:off x="9374819" y="3346882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Swa</a:t>
            </a:r>
            <a:r>
              <a:rPr lang="en-US" dirty="0"/>
              <a:t>pp</a:t>
            </a:r>
            <a:r>
              <a:rPr lang="en-IN" dirty="0" err="1"/>
              <a:t>ing</a:t>
            </a:r>
            <a:r>
              <a:rPr lang="en-IN" dirty="0"/>
              <a:t> done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6CED800-6242-4650-A4F4-FB0E469469BC}"/>
              </a:ext>
            </a:extLst>
          </p:cNvPr>
          <p:cNvSpPr/>
          <p:nvPr/>
        </p:nvSpPr>
        <p:spPr>
          <a:xfrm>
            <a:off x="399495" y="2095130"/>
            <a:ext cx="97655" cy="124287"/>
          </a:xfrm>
          <a:custGeom>
            <a:avLst/>
            <a:gdLst>
              <a:gd name="connsiteX0" fmla="*/ 0 w 97655"/>
              <a:gd name="connsiteY0" fmla="*/ 0 h 124287"/>
              <a:gd name="connsiteX1" fmla="*/ 44388 w 97655"/>
              <a:gd name="connsiteY1" fmla="*/ 8878 h 124287"/>
              <a:gd name="connsiteX2" fmla="*/ 97655 w 97655"/>
              <a:gd name="connsiteY2" fmla="*/ 26633 h 124287"/>
              <a:gd name="connsiteX3" fmla="*/ 88777 w 97655"/>
              <a:gd name="connsiteY3" fmla="*/ 53266 h 124287"/>
              <a:gd name="connsiteX4" fmla="*/ 53266 w 97655"/>
              <a:gd name="connsiteY4" fmla="*/ 106532 h 124287"/>
              <a:gd name="connsiteX5" fmla="*/ 44388 w 97655"/>
              <a:gd name="connsiteY5" fmla="*/ 124287 h 1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55" h="124287">
                <a:moveTo>
                  <a:pt x="0" y="0"/>
                </a:moveTo>
                <a:cubicBezTo>
                  <a:pt x="14796" y="2959"/>
                  <a:pt x="29831" y="4908"/>
                  <a:pt x="44388" y="8878"/>
                </a:cubicBezTo>
                <a:cubicBezTo>
                  <a:pt x="62445" y="13802"/>
                  <a:pt x="97655" y="26633"/>
                  <a:pt x="97655" y="26633"/>
                </a:cubicBezTo>
                <a:cubicBezTo>
                  <a:pt x="94696" y="35511"/>
                  <a:pt x="93322" y="45086"/>
                  <a:pt x="88777" y="53266"/>
                </a:cubicBezTo>
                <a:cubicBezTo>
                  <a:pt x="78414" y="71920"/>
                  <a:pt x="62810" y="87446"/>
                  <a:pt x="53266" y="106532"/>
                </a:cubicBezTo>
                <a:lnTo>
                  <a:pt x="44388" y="124287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F3130EF-2065-4AAD-9C81-4E504C5FCE40}"/>
              </a:ext>
            </a:extLst>
          </p:cNvPr>
          <p:cNvSpPr/>
          <p:nvPr/>
        </p:nvSpPr>
        <p:spPr>
          <a:xfrm>
            <a:off x="372862" y="1242874"/>
            <a:ext cx="133760" cy="266330"/>
          </a:xfrm>
          <a:custGeom>
            <a:avLst/>
            <a:gdLst>
              <a:gd name="connsiteX0" fmla="*/ 35511 w 133760"/>
              <a:gd name="connsiteY0" fmla="*/ 0 h 266330"/>
              <a:gd name="connsiteX1" fmla="*/ 88777 w 133760"/>
              <a:gd name="connsiteY1" fmla="*/ 26633 h 266330"/>
              <a:gd name="connsiteX2" fmla="*/ 106532 w 133760"/>
              <a:gd name="connsiteY2" fmla="*/ 53266 h 266330"/>
              <a:gd name="connsiteX3" fmla="*/ 124288 w 133760"/>
              <a:gd name="connsiteY3" fmla="*/ 71021 h 266330"/>
              <a:gd name="connsiteX4" fmla="*/ 133165 w 133760"/>
              <a:gd name="connsiteY4" fmla="*/ 97654 h 266330"/>
              <a:gd name="connsiteX5" fmla="*/ 97655 w 133760"/>
              <a:gd name="connsiteY5" fmla="*/ 150920 h 266330"/>
              <a:gd name="connsiteX6" fmla="*/ 79899 w 133760"/>
              <a:gd name="connsiteY6" fmla="*/ 177553 h 266330"/>
              <a:gd name="connsiteX7" fmla="*/ 62144 w 133760"/>
              <a:gd name="connsiteY7" fmla="*/ 204186 h 266330"/>
              <a:gd name="connsiteX8" fmla="*/ 44388 w 133760"/>
              <a:gd name="connsiteY8" fmla="*/ 221942 h 266330"/>
              <a:gd name="connsiteX9" fmla="*/ 26633 w 133760"/>
              <a:gd name="connsiteY9" fmla="*/ 248575 h 266330"/>
              <a:gd name="connsiteX10" fmla="*/ 0 w 133760"/>
              <a:gd name="connsiteY10" fmla="*/ 266330 h 26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760" h="266330">
                <a:moveTo>
                  <a:pt x="35511" y="0"/>
                </a:moveTo>
                <a:cubicBezTo>
                  <a:pt x="53266" y="8878"/>
                  <a:pt x="72896" y="14722"/>
                  <a:pt x="88777" y="26633"/>
                </a:cubicBezTo>
                <a:cubicBezTo>
                  <a:pt x="97313" y="33035"/>
                  <a:pt x="99867" y="44935"/>
                  <a:pt x="106532" y="53266"/>
                </a:cubicBezTo>
                <a:cubicBezTo>
                  <a:pt x="111761" y="59802"/>
                  <a:pt x="118369" y="65103"/>
                  <a:pt x="124288" y="71021"/>
                </a:cubicBezTo>
                <a:cubicBezTo>
                  <a:pt x="127247" y="79899"/>
                  <a:pt x="136124" y="88776"/>
                  <a:pt x="133165" y="97654"/>
                </a:cubicBezTo>
                <a:cubicBezTo>
                  <a:pt x="126417" y="117898"/>
                  <a:pt x="109492" y="133165"/>
                  <a:pt x="97655" y="150920"/>
                </a:cubicBezTo>
                <a:lnTo>
                  <a:pt x="79899" y="177553"/>
                </a:lnTo>
                <a:cubicBezTo>
                  <a:pt x="73981" y="186431"/>
                  <a:pt x="69689" y="196641"/>
                  <a:pt x="62144" y="204186"/>
                </a:cubicBezTo>
                <a:cubicBezTo>
                  <a:pt x="56225" y="210105"/>
                  <a:pt x="49617" y="215406"/>
                  <a:pt x="44388" y="221942"/>
                </a:cubicBezTo>
                <a:cubicBezTo>
                  <a:pt x="37723" y="230274"/>
                  <a:pt x="34178" y="241030"/>
                  <a:pt x="26633" y="248575"/>
                </a:cubicBezTo>
                <a:cubicBezTo>
                  <a:pt x="19088" y="256120"/>
                  <a:pt x="0" y="266330"/>
                  <a:pt x="0" y="26633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F81DE42-E3EF-4895-ADD9-327A0D4BDD4D}"/>
              </a:ext>
            </a:extLst>
          </p:cNvPr>
          <p:cNvSpPr/>
          <p:nvPr/>
        </p:nvSpPr>
        <p:spPr>
          <a:xfrm>
            <a:off x="266330" y="2157273"/>
            <a:ext cx="213064" cy="2735598"/>
          </a:xfrm>
          <a:custGeom>
            <a:avLst/>
            <a:gdLst>
              <a:gd name="connsiteX0" fmla="*/ 213064 w 213064"/>
              <a:gd name="connsiteY0" fmla="*/ 0 h 2735598"/>
              <a:gd name="connsiteX1" fmla="*/ 150920 w 213064"/>
              <a:gd name="connsiteY1" fmla="*/ 53266 h 2735598"/>
              <a:gd name="connsiteX2" fmla="*/ 97654 w 213064"/>
              <a:gd name="connsiteY2" fmla="*/ 124287 h 2735598"/>
              <a:gd name="connsiteX3" fmla="*/ 71021 w 213064"/>
              <a:gd name="connsiteY3" fmla="*/ 266330 h 2735598"/>
              <a:gd name="connsiteX4" fmla="*/ 53266 w 213064"/>
              <a:gd name="connsiteY4" fmla="*/ 355107 h 2735598"/>
              <a:gd name="connsiteX5" fmla="*/ 44388 w 213064"/>
              <a:gd name="connsiteY5" fmla="*/ 443883 h 2735598"/>
              <a:gd name="connsiteX6" fmla="*/ 35511 w 213064"/>
              <a:gd name="connsiteY6" fmla="*/ 488272 h 2735598"/>
              <a:gd name="connsiteX7" fmla="*/ 26633 w 213064"/>
              <a:gd name="connsiteY7" fmla="*/ 568171 h 2735598"/>
              <a:gd name="connsiteX8" fmla="*/ 17755 w 213064"/>
              <a:gd name="connsiteY8" fmla="*/ 1065320 h 2735598"/>
              <a:gd name="connsiteX9" fmla="*/ 0 w 213064"/>
              <a:gd name="connsiteY9" fmla="*/ 1207363 h 2735598"/>
              <a:gd name="connsiteX10" fmla="*/ 8878 w 213064"/>
              <a:gd name="connsiteY10" fmla="*/ 1660124 h 2735598"/>
              <a:gd name="connsiteX11" fmla="*/ 17755 w 213064"/>
              <a:gd name="connsiteY11" fmla="*/ 1722268 h 2735598"/>
              <a:gd name="connsiteX12" fmla="*/ 35511 w 213064"/>
              <a:gd name="connsiteY12" fmla="*/ 1855433 h 2735598"/>
              <a:gd name="connsiteX13" fmla="*/ 26633 w 213064"/>
              <a:gd name="connsiteY13" fmla="*/ 2210540 h 2735598"/>
              <a:gd name="connsiteX14" fmla="*/ 17755 w 213064"/>
              <a:gd name="connsiteY14" fmla="*/ 2272683 h 2735598"/>
              <a:gd name="connsiteX15" fmla="*/ 26633 w 213064"/>
              <a:gd name="connsiteY15" fmla="*/ 2547891 h 2735598"/>
              <a:gd name="connsiteX16" fmla="*/ 44388 w 213064"/>
              <a:gd name="connsiteY16" fmla="*/ 2618912 h 2735598"/>
              <a:gd name="connsiteX17" fmla="*/ 53266 w 213064"/>
              <a:gd name="connsiteY17" fmla="*/ 2645545 h 2735598"/>
              <a:gd name="connsiteX18" fmla="*/ 71021 w 213064"/>
              <a:gd name="connsiteY18" fmla="*/ 2663301 h 2735598"/>
              <a:gd name="connsiteX19" fmla="*/ 133165 w 213064"/>
              <a:gd name="connsiteY19" fmla="*/ 2707689 h 2735598"/>
              <a:gd name="connsiteX20" fmla="*/ 159798 w 213064"/>
              <a:gd name="connsiteY20" fmla="*/ 2716567 h 2735598"/>
              <a:gd name="connsiteX21" fmla="*/ 213064 w 213064"/>
              <a:gd name="connsiteY21" fmla="*/ 2734322 h 273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3064" h="2735598">
                <a:moveTo>
                  <a:pt x="213064" y="0"/>
                </a:moveTo>
                <a:cubicBezTo>
                  <a:pt x="206218" y="5477"/>
                  <a:pt x="162603" y="37689"/>
                  <a:pt x="150920" y="53266"/>
                </a:cubicBezTo>
                <a:cubicBezTo>
                  <a:pt x="90693" y="133569"/>
                  <a:pt x="138373" y="83570"/>
                  <a:pt x="97654" y="124287"/>
                </a:cubicBezTo>
                <a:cubicBezTo>
                  <a:pt x="64351" y="224199"/>
                  <a:pt x="91524" y="129641"/>
                  <a:pt x="71021" y="266330"/>
                </a:cubicBezTo>
                <a:cubicBezTo>
                  <a:pt x="66544" y="296174"/>
                  <a:pt x="56269" y="325078"/>
                  <a:pt x="53266" y="355107"/>
                </a:cubicBezTo>
                <a:cubicBezTo>
                  <a:pt x="50307" y="384699"/>
                  <a:pt x="48318" y="414404"/>
                  <a:pt x="44388" y="443883"/>
                </a:cubicBezTo>
                <a:cubicBezTo>
                  <a:pt x="42394" y="458840"/>
                  <a:pt x="37645" y="473334"/>
                  <a:pt x="35511" y="488272"/>
                </a:cubicBezTo>
                <a:cubicBezTo>
                  <a:pt x="31721" y="514800"/>
                  <a:pt x="29592" y="541538"/>
                  <a:pt x="26633" y="568171"/>
                </a:cubicBezTo>
                <a:cubicBezTo>
                  <a:pt x="23674" y="733887"/>
                  <a:pt x="22700" y="899651"/>
                  <a:pt x="17755" y="1065320"/>
                </a:cubicBezTo>
                <a:cubicBezTo>
                  <a:pt x="15598" y="1137573"/>
                  <a:pt x="11556" y="1149588"/>
                  <a:pt x="0" y="1207363"/>
                </a:cubicBezTo>
                <a:cubicBezTo>
                  <a:pt x="2959" y="1358283"/>
                  <a:pt x="3676" y="1509264"/>
                  <a:pt x="8878" y="1660124"/>
                </a:cubicBezTo>
                <a:cubicBezTo>
                  <a:pt x="9599" y="1681037"/>
                  <a:pt x="15310" y="1701486"/>
                  <a:pt x="17755" y="1722268"/>
                </a:cubicBezTo>
                <a:cubicBezTo>
                  <a:pt x="32581" y="1848289"/>
                  <a:pt x="18544" y="1770602"/>
                  <a:pt x="35511" y="1855433"/>
                </a:cubicBezTo>
                <a:cubicBezTo>
                  <a:pt x="32552" y="1973802"/>
                  <a:pt x="31667" y="2092241"/>
                  <a:pt x="26633" y="2210540"/>
                </a:cubicBezTo>
                <a:cubicBezTo>
                  <a:pt x="25743" y="2231446"/>
                  <a:pt x="17755" y="2251758"/>
                  <a:pt x="17755" y="2272683"/>
                </a:cubicBezTo>
                <a:cubicBezTo>
                  <a:pt x="17755" y="2364467"/>
                  <a:pt x="19594" y="2456378"/>
                  <a:pt x="26633" y="2547891"/>
                </a:cubicBezTo>
                <a:cubicBezTo>
                  <a:pt x="28505" y="2572221"/>
                  <a:pt x="36671" y="2595762"/>
                  <a:pt x="44388" y="2618912"/>
                </a:cubicBezTo>
                <a:cubicBezTo>
                  <a:pt x="47347" y="2627790"/>
                  <a:pt x="48451" y="2637521"/>
                  <a:pt x="53266" y="2645545"/>
                </a:cubicBezTo>
                <a:cubicBezTo>
                  <a:pt x="57572" y="2652722"/>
                  <a:pt x="65103" y="2657382"/>
                  <a:pt x="71021" y="2663301"/>
                </a:cubicBezTo>
                <a:cubicBezTo>
                  <a:pt x="85818" y="2707689"/>
                  <a:pt x="71021" y="2686974"/>
                  <a:pt x="133165" y="2707689"/>
                </a:cubicBezTo>
                <a:lnTo>
                  <a:pt x="159798" y="2716567"/>
                </a:lnTo>
                <a:cubicBezTo>
                  <a:pt x="185924" y="2742692"/>
                  <a:pt x="169184" y="2734322"/>
                  <a:pt x="213064" y="273432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7FED80-7ED1-4978-B7B2-4988F08131A9}"/>
              </a:ext>
            </a:extLst>
          </p:cNvPr>
          <p:cNvSpPr/>
          <p:nvPr/>
        </p:nvSpPr>
        <p:spPr>
          <a:xfrm>
            <a:off x="2589" y="1376039"/>
            <a:ext cx="426128" cy="4083728"/>
          </a:xfrm>
          <a:custGeom>
            <a:avLst/>
            <a:gdLst>
              <a:gd name="connsiteX0" fmla="*/ 426128 w 426128"/>
              <a:gd name="connsiteY0" fmla="*/ 0 h 4083728"/>
              <a:gd name="connsiteX1" fmla="*/ 355106 w 426128"/>
              <a:gd name="connsiteY1" fmla="*/ 8878 h 4083728"/>
              <a:gd name="connsiteX2" fmla="*/ 310718 w 426128"/>
              <a:gd name="connsiteY2" fmla="*/ 44389 h 4083728"/>
              <a:gd name="connsiteX3" fmla="*/ 257452 w 426128"/>
              <a:gd name="connsiteY3" fmla="*/ 62144 h 4083728"/>
              <a:gd name="connsiteX4" fmla="*/ 248574 w 426128"/>
              <a:gd name="connsiteY4" fmla="*/ 88777 h 4083728"/>
              <a:gd name="connsiteX5" fmla="*/ 221941 w 426128"/>
              <a:gd name="connsiteY5" fmla="*/ 106532 h 4083728"/>
              <a:gd name="connsiteX6" fmla="*/ 177553 w 426128"/>
              <a:gd name="connsiteY6" fmla="*/ 150921 h 4083728"/>
              <a:gd name="connsiteX7" fmla="*/ 142042 w 426128"/>
              <a:gd name="connsiteY7" fmla="*/ 204187 h 4083728"/>
              <a:gd name="connsiteX8" fmla="*/ 133165 w 426128"/>
              <a:gd name="connsiteY8" fmla="*/ 239697 h 4083728"/>
              <a:gd name="connsiteX9" fmla="*/ 124287 w 426128"/>
              <a:gd name="connsiteY9" fmla="*/ 266330 h 4083728"/>
              <a:gd name="connsiteX10" fmla="*/ 115409 w 426128"/>
              <a:gd name="connsiteY10" fmla="*/ 355107 h 4083728"/>
              <a:gd name="connsiteX11" fmla="*/ 106532 w 426128"/>
              <a:gd name="connsiteY11" fmla="*/ 1251752 h 4083728"/>
              <a:gd name="connsiteX12" fmla="*/ 97654 w 426128"/>
              <a:gd name="connsiteY12" fmla="*/ 1313895 h 4083728"/>
              <a:gd name="connsiteX13" fmla="*/ 88776 w 426128"/>
              <a:gd name="connsiteY13" fmla="*/ 1509204 h 4083728"/>
              <a:gd name="connsiteX14" fmla="*/ 79899 w 426128"/>
              <a:gd name="connsiteY14" fmla="*/ 1553592 h 4083728"/>
              <a:gd name="connsiteX15" fmla="*/ 71021 w 426128"/>
              <a:gd name="connsiteY15" fmla="*/ 1633491 h 4083728"/>
              <a:gd name="connsiteX16" fmla="*/ 53266 w 426128"/>
              <a:gd name="connsiteY16" fmla="*/ 2175029 h 4083728"/>
              <a:gd name="connsiteX17" fmla="*/ 44388 w 426128"/>
              <a:gd name="connsiteY17" fmla="*/ 2210540 h 4083728"/>
              <a:gd name="connsiteX18" fmla="*/ 26633 w 426128"/>
              <a:gd name="connsiteY18" fmla="*/ 2308194 h 4083728"/>
              <a:gd name="connsiteX19" fmla="*/ 17755 w 426128"/>
              <a:gd name="connsiteY19" fmla="*/ 2352583 h 4083728"/>
              <a:gd name="connsiteX20" fmla="*/ 0 w 426128"/>
              <a:gd name="connsiteY20" fmla="*/ 2476870 h 4083728"/>
              <a:gd name="connsiteX21" fmla="*/ 8877 w 426128"/>
              <a:gd name="connsiteY21" fmla="*/ 2672179 h 4083728"/>
              <a:gd name="connsiteX22" fmla="*/ 17755 w 426128"/>
              <a:gd name="connsiteY22" fmla="*/ 2725445 h 4083728"/>
              <a:gd name="connsiteX23" fmla="*/ 26633 w 426128"/>
              <a:gd name="connsiteY23" fmla="*/ 2787589 h 4083728"/>
              <a:gd name="connsiteX24" fmla="*/ 35510 w 426128"/>
              <a:gd name="connsiteY24" fmla="*/ 3178206 h 4083728"/>
              <a:gd name="connsiteX25" fmla="*/ 44388 w 426128"/>
              <a:gd name="connsiteY25" fmla="*/ 3222594 h 4083728"/>
              <a:gd name="connsiteX26" fmla="*/ 53266 w 426128"/>
              <a:gd name="connsiteY26" fmla="*/ 3293616 h 4083728"/>
              <a:gd name="connsiteX27" fmla="*/ 62143 w 426128"/>
              <a:gd name="connsiteY27" fmla="*/ 3320249 h 4083728"/>
              <a:gd name="connsiteX28" fmla="*/ 71021 w 426128"/>
              <a:gd name="connsiteY28" fmla="*/ 3364637 h 4083728"/>
              <a:gd name="connsiteX29" fmla="*/ 79899 w 426128"/>
              <a:gd name="connsiteY29" fmla="*/ 3435658 h 4083728"/>
              <a:gd name="connsiteX30" fmla="*/ 88776 w 426128"/>
              <a:gd name="connsiteY30" fmla="*/ 3497802 h 4083728"/>
              <a:gd name="connsiteX31" fmla="*/ 97654 w 426128"/>
              <a:gd name="connsiteY31" fmla="*/ 3551068 h 4083728"/>
              <a:gd name="connsiteX32" fmla="*/ 115409 w 426128"/>
              <a:gd name="connsiteY32" fmla="*/ 3604334 h 4083728"/>
              <a:gd name="connsiteX33" fmla="*/ 124287 w 426128"/>
              <a:gd name="connsiteY33" fmla="*/ 3630967 h 4083728"/>
              <a:gd name="connsiteX34" fmla="*/ 142042 w 426128"/>
              <a:gd name="connsiteY34" fmla="*/ 3728622 h 4083728"/>
              <a:gd name="connsiteX35" fmla="*/ 159798 w 426128"/>
              <a:gd name="connsiteY35" fmla="*/ 3799643 h 4083728"/>
              <a:gd name="connsiteX36" fmla="*/ 177553 w 426128"/>
              <a:gd name="connsiteY36" fmla="*/ 3826276 h 4083728"/>
              <a:gd name="connsiteX37" fmla="*/ 213064 w 426128"/>
              <a:gd name="connsiteY37" fmla="*/ 3897297 h 4083728"/>
              <a:gd name="connsiteX38" fmla="*/ 239697 w 426128"/>
              <a:gd name="connsiteY38" fmla="*/ 3941686 h 4083728"/>
              <a:gd name="connsiteX39" fmla="*/ 266330 w 426128"/>
              <a:gd name="connsiteY39" fmla="*/ 3986074 h 4083728"/>
              <a:gd name="connsiteX40" fmla="*/ 275207 w 426128"/>
              <a:gd name="connsiteY40" fmla="*/ 4012707 h 4083728"/>
              <a:gd name="connsiteX41" fmla="*/ 363984 w 426128"/>
              <a:gd name="connsiteY41" fmla="*/ 4065973 h 4083728"/>
              <a:gd name="connsiteX42" fmla="*/ 390617 w 426128"/>
              <a:gd name="connsiteY42" fmla="*/ 4074851 h 4083728"/>
              <a:gd name="connsiteX43" fmla="*/ 417250 w 426128"/>
              <a:gd name="connsiteY43" fmla="*/ 4083728 h 4083728"/>
              <a:gd name="connsiteX44" fmla="*/ 399495 w 426128"/>
              <a:gd name="connsiteY44" fmla="*/ 4057095 h 408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26128" h="4083728">
                <a:moveTo>
                  <a:pt x="426128" y="0"/>
                </a:moveTo>
                <a:cubicBezTo>
                  <a:pt x="402454" y="2959"/>
                  <a:pt x="378124" y="2601"/>
                  <a:pt x="355106" y="8878"/>
                </a:cubicBezTo>
                <a:cubicBezTo>
                  <a:pt x="308786" y="21511"/>
                  <a:pt x="345998" y="26749"/>
                  <a:pt x="310718" y="44389"/>
                </a:cubicBezTo>
                <a:cubicBezTo>
                  <a:pt x="293978" y="52759"/>
                  <a:pt x="257452" y="62144"/>
                  <a:pt x="257452" y="62144"/>
                </a:cubicBezTo>
                <a:cubicBezTo>
                  <a:pt x="254493" y="71022"/>
                  <a:pt x="254420" y="81470"/>
                  <a:pt x="248574" y="88777"/>
                </a:cubicBezTo>
                <a:cubicBezTo>
                  <a:pt x="241909" y="97108"/>
                  <a:pt x="229971" y="99506"/>
                  <a:pt x="221941" y="106532"/>
                </a:cubicBezTo>
                <a:cubicBezTo>
                  <a:pt x="206193" y="120311"/>
                  <a:pt x="189160" y="133510"/>
                  <a:pt x="177553" y="150921"/>
                </a:cubicBezTo>
                <a:lnTo>
                  <a:pt x="142042" y="204187"/>
                </a:lnTo>
                <a:cubicBezTo>
                  <a:pt x="139083" y="216024"/>
                  <a:pt x="136517" y="227966"/>
                  <a:pt x="133165" y="239697"/>
                </a:cubicBezTo>
                <a:cubicBezTo>
                  <a:pt x="130594" y="248695"/>
                  <a:pt x="125710" y="257081"/>
                  <a:pt x="124287" y="266330"/>
                </a:cubicBezTo>
                <a:cubicBezTo>
                  <a:pt x="119765" y="295724"/>
                  <a:pt x="118368" y="325515"/>
                  <a:pt x="115409" y="355107"/>
                </a:cubicBezTo>
                <a:cubicBezTo>
                  <a:pt x="112450" y="653989"/>
                  <a:pt x="112066" y="952907"/>
                  <a:pt x="106532" y="1251752"/>
                </a:cubicBezTo>
                <a:cubicBezTo>
                  <a:pt x="106145" y="1272673"/>
                  <a:pt x="99094" y="1293020"/>
                  <a:pt x="97654" y="1313895"/>
                </a:cubicBezTo>
                <a:cubicBezTo>
                  <a:pt x="93170" y="1378911"/>
                  <a:pt x="93590" y="1444212"/>
                  <a:pt x="88776" y="1509204"/>
                </a:cubicBezTo>
                <a:cubicBezTo>
                  <a:pt x="87661" y="1524252"/>
                  <a:pt x="82033" y="1538655"/>
                  <a:pt x="79899" y="1553592"/>
                </a:cubicBezTo>
                <a:cubicBezTo>
                  <a:pt x="76109" y="1580120"/>
                  <a:pt x="73980" y="1606858"/>
                  <a:pt x="71021" y="1633491"/>
                </a:cubicBezTo>
                <a:cubicBezTo>
                  <a:pt x="69222" y="1710848"/>
                  <a:pt x="65716" y="2038078"/>
                  <a:pt x="53266" y="2175029"/>
                </a:cubicBezTo>
                <a:cubicBezTo>
                  <a:pt x="52161" y="2187180"/>
                  <a:pt x="47035" y="2198629"/>
                  <a:pt x="44388" y="2210540"/>
                </a:cubicBezTo>
                <a:cubicBezTo>
                  <a:pt x="33419" y="2259897"/>
                  <a:pt x="36273" y="2255173"/>
                  <a:pt x="26633" y="2308194"/>
                </a:cubicBezTo>
                <a:cubicBezTo>
                  <a:pt x="23934" y="2323040"/>
                  <a:pt x="20108" y="2337678"/>
                  <a:pt x="17755" y="2352583"/>
                </a:cubicBezTo>
                <a:cubicBezTo>
                  <a:pt x="11228" y="2393920"/>
                  <a:pt x="0" y="2476870"/>
                  <a:pt x="0" y="2476870"/>
                </a:cubicBezTo>
                <a:cubicBezTo>
                  <a:pt x="2959" y="2541973"/>
                  <a:pt x="4234" y="2607174"/>
                  <a:pt x="8877" y="2672179"/>
                </a:cubicBezTo>
                <a:cubicBezTo>
                  <a:pt x="10159" y="2690134"/>
                  <a:pt x="15018" y="2707654"/>
                  <a:pt x="17755" y="2725445"/>
                </a:cubicBezTo>
                <a:cubicBezTo>
                  <a:pt x="20937" y="2746127"/>
                  <a:pt x="23674" y="2766874"/>
                  <a:pt x="26633" y="2787589"/>
                </a:cubicBezTo>
                <a:cubicBezTo>
                  <a:pt x="29592" y="2917795"/>
                  <a:pt x="30199" y="3048075"/>
                  <a:pt x="35510" y="3178206"/>
                </a:cubicBezTo>
                <a:cubicBezTo>
                  <a:pt x="36125" y="3193282"/>
                  <a:pt x="42094" y="3207680"/>
                  <a:pt x="44388" y="3222594"/>
                </a:cubicBezTo>
                <a:cubicBezTo>
                  <a:pt x="48016" y="3246175"/>
                  <a:pt x="48998" y="3270143"/>
                  <a:pt x="53266" y="3293616"/>
                </a:cubicBezTo>
                <a:cubicBezTo>
                  <a:pt x="54940" y="3302823"/>
                  <a:pt x="59873" y="3311171"/>
                  <a:pt x="62143" y="3320249"/>
                </a:cubicBezTo>
                <a:cubicBezTo>
                  <a:pt x="65803" y="3334888"/>
                  <a:pt x="68727" y="3349723"/>
                  <a:pt x="71021" y="3364637"/>
                </a:cubicBezTo>
                <a:cubicBezTo>
                  <a:pt x="74649" y="3388217"/>
                  <a:pt x="76746" y="3412009"/>
                  <a:pt x="79899" y="3435658"/>
                </a:cubicBezTo>
                <a:cubicBezTo>
                  <a:pt x="82664" y="3456399"/>
                  <a:pt x="85594" y="3477120"/>
                  <a:pt x="88776" y="3497802"/>
                </a:cubicBezTo>
                <a:cubicBezTo>
                  <a:pt x="91513" y="3515593"/>
                  <a:pt x="93288" y="3533605"/>
                  <a:pt x="97654" y="3551068"/>
                </a:cubicBezTo>
                <a:cubicBezTo>
                  <a:pt x="102193" y="3569225"/>
                  <a:pt x="109491" y="3586579"/>
                  <a:pt x="115409" y="3604334"/>
                </a:cubicBezTo>
                <a:cubicBezTo>
                  <a:pt x="118368" y="3613212"/>
                  <a:pt x="122749" y="3621736"/>
                  <a:pt x="124287" y="3630967"/>
                </a:cubicBezTo>
                <a:cubicBezTo>
                  <a:pt x="129721" y="3663569"/>
                  <a:pt x="134602" y="3696381"/>
                  <a:pt x="142042" y="3728622"/>
                </a:cubicBezTo>
                <a:cubicBezTo>
                  <a:pt x="147529" y="3752399"/>
                  <a:pt x="146262" y="3779339"/>
                  <a:pt x="159798" y="3799643"/>
                </a:cubicBezTo>
                <a:cubicBezTo>
                  <a:pt x="165716" y="3808521"/>
                  <a:pt x="173220" y="3816526"/>
                  <a:pt x="177553" y="3826276"/>
                </a:cubicBezTo>
                <a:cubicBezTo>
                  <a:pt x="210195" y="3899722"/>
                  <a:pt x="176600" y="3860835"/>
                  <a:pt x="213064" y="3897297"/>
                </a:cubicBezTo>
                <a:cubicBezTo>
                  <a:pt x="238210" y="3972742"/>
                  <a:pt x="203139" y="3880755"/>
                  <a:pt x="239697" y="3941686"/>
                </a:cubicBezTo>
                <a:cubicBezTo>
                  <a:pt x="274269" y="3999306"/>
                  <a:pt x="221342" y="3941088"/>
                  <a:pt x="266330" y="3986074"/>
                </a:cubicBezTo>
                <a:cubicBezTo>
                  <a:pt x="269289" y="3994952"/>
                  <a:pt x="269768" y="4005092"/>
                  <a:pt x="275207" y="4012707"/>
                </a:cubicBezTo>
                <a:cubicBezTo>
                  <a:pt x="305672" y="4055359"/>
                  <a:pt x="315274" y="4049736"/>
                  <a:pt x="363984" y="4065973"/>
                </a:cubicBezTo>
                <a:lnTo>
                  <a:pt x="390617" y="4074851"/>
                </a:lnTo>
                <a:lnTo>
                  <a:pt x="417250" y="4083728"/>
                </a:lnTo>
                <a:lnTo>
                  <a:pt x="399495" y="405709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70FC3F67-B968-4A1F-AED1-1179275C539C}"/>
              </a:ext>
            </a:extLst>
          </p:cNvPr>
          <p:cNvSpPr/>
          <p:nvPr/>
        </p:nvSpPr>
        <p:spPr>
          <a:xfrm>
            <a:off x="11101228" y="957568"/>
            <a:ext cx="133760" cy="9854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A4F35F-78C0-4467-BD35-6C93E9F06206}"/>
              </a:ext>
            </a:extLst>
          </p:cNvPr>
          <p:cNvSpPr txBox="1"/>
          <p:nvPr/>
        </p:nvSpPr>
        <p:spPr>
          <a:xfrm>
            <a:off x="11225515" y="1242874"/>
            <a:ext cx="8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pass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99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537BAD-E89C-48F0-88FA-0621153DB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417"/>
            <a:ext cx="12192000" cy="547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4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10BB69-1644-42CB-B552-E12D6C78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848"/>
            <a:ext cx="12192000" cy="556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4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3F5D-A7A8-4736-BCD8-9C635CAE6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Descending order in 8085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97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0133BB7913546B738B30ED8B1E12E" ma:contentTypeVersion="4" ma:contentTypeDescription="Create a new document." ma:contentTypeScope="" ma:versionID="a8ef0d35682f48467811be43235cd827">
  <xsd:schema xmlns:xsd="http://www.w3.org/2001/XMLSchema" xmlns:xs="http://www.w3.org/2001/XMLSchema" xmlns:p="http://schemas.microsoft.com/office/2006/metadata/properties" xmlns:ns2="a31de5e4-dff6-4e24-9c7c-1c5eccec0409" targetNamespace="http://schemas.microsoft.com/office/2006/metadata/properties" ma:root="true" ma:fieldsID="019584655cb4fc65b5f1b2850aca951a" ns2:_="">
    <xsd:import namespace="a31de5e4-dff6-4e24-9c7c-1c5eccec04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de5e4-dff6-4e24-9c7c-1c5eccec04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D0FCBA-4F3D-4B13-ADD4-85D8E13525E0}"/>
</file>

<file path=customXml/itemProps2.xml><?xml version="1.0" encoding="utf-8"?>
<ds:datastoreItem xmlns:ds="http://schemas.openxmlformats.org/officeDocument/2006/customXml" ds:itemID="{1D36332C-971B-4843-AB45-83396945D90C}"/>
</file>

<file path=customXml/itemProps3.xml><?xml version="1.0" encoding="utf-8"?>
<ds:datastoreItem xmlns:ds="http://schemas.openxmlformats.org/officeDocument/2006/customXml" ds:itemID="{2F71FE7E-9DB5-4888-BE10-3F994E0FC723}"/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535</Words>
  <Application>Microsoft Office PowerPoint</Application>
  <PresentationFormat>Widescreen</PresentationFormat>
  <Paragraphs>280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Wingdings</vt:lpstr>
      <vt:lpstr>Office Theme</vt:lpstr>
      <vt:lpstr>Ascending order in 8085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Descending order in 8085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Geetha Unnikrishnan</cp:lastModifiedBy>
  <cp:revision>44</cp:revision>
  <dcterms:created xsi:type="dcterms:W3CDTF">2020-04-12T06:01:25Z</dcterms:created>
  <dcterms:modified xsi:type="dcterms:W3CDTF">2022-05-18T07:40:16Z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0x010100B6B0133BB7913546B738B30ED8B1E12E</vt:lpwstr>
  </property>
</Properties>
</file>