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9" r:id="rId14"/>
    <p:sldId id="268" r:id="rId15"/>
    <p:sldId id="271" r:id="rId16"/>
    <p:sldId id="272" r:id="rId17"/>
    <p:sldId id="270"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822CE-5633-4E5F-B6CC-453688ADC2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85090C0-53FC-4135-AEC5-55CA054F3D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07897E6-5693-43A4-9DD5-686186A6EF73}"/>
              </a:ext>
            </a:extLst>
          </p:cNvPr>
          <p:cNvSpPr>
            <a:spLocks noGrp="1"/>
          </p:cNvSpPr>
          <p:nvPr>
            <p:ph type="dt" sz="half" idx="10"/>
          </p:nvPr>
        </p:nvSpPr>
        <p:spPr/>
        <p:txBody>
          <a:bodyPr/>
          <a:lstStyle/>
          <a:p>
            <a:fld id="{77A315FA-AC1C-4D65-8999-B4B1918B8D86}" type="datetimeFigureOut">
              <a:rPr lang="en-IN" smtClean="0"/>
              <a:t>04-04-2022</a:t>
            </a:fld>
            <a:endParaRPr lang="en-IN"/>
          </a:p>
        </p:txBody>
      </p:sp>
      <p:sp>
        <p:nvSpPr>
          <p:cNvPr id="5" name="Footer Placeholder 4">
            <a:extLst>
              <a:ext uri="{FF2B5EF4-FFF2-40B4-BE49-F238E27FC236}">
                <a16:creationId xmlns:a16="http://schemas.microsoft.com/office/drawing/2014/main" xmlns="" id="{5B76F0FE-FDD6-4062-B1EC-E61E2C944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83CE40A-4904-4A87-8E6D-6F78E978399D}"/>
              </a:ext>
            </a:extLst>
          </p:cNvPr>
          <p:cNvSpPr>
            <a:spLocks noGrp="1"/>
          </p:cNvSpPr>
          <p:nvPr>
            <p:ph type="sldNum" sz="quarter" idx="12"/>
          </p:nvPr>
        </p:nvSpPr>
        <p:spPr/>
        <p:txBody>
          <a:bodyPr/>
          <a:lstStyle/>
          <a:p>
            <a:fld id="{67CAF7DD-7B13-43D7-A3E1-0194437497CC}" type="slidenum">
              <a:rPr lang="en-IN" smtClean="0"/>
              <a:t>‹#›</a:t>
            </a:fld>
            <a:endParaRPr lang="en-IN"/>
          </a:p>
        </p:txBody>
      </p:sp>
    </p:spTree>
    <p:extLst>
      <p:ext uri="{BB962C8B-B14F-4D97-AF65-F5344CB8AC3E}">
        <p14:creationId xmlns:p14="http://schemas.microsoft.com/office/powerpoint/2010/main" val="30555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87618-1EB5-456A-A63E-D81E6DBC57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C237717-AFB4-4BE2-B70A-D2E9974C25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77844D3-543B-43CD-A765-19F83037E8FB}"/>
              </a:ext>
            </a:extLst>
          </p:cNvPr>
          <p:cNvSpPr>
            <a:spLocks noGrp="1"/>
          </p:cNvSpPr>
          <p:nvPr>
            <p:ph type="dt" sz="half" idx="10"/>
          </p:nvPr>
        </p:nvSpPr>
        <p:spPr/>
        <p:txBody>
          <a:bodyPr/>
          <a:lstStyle/>
          <a:p>
            <a:fld id="{77A315FA-AC1C-4D65-8999-B4B1918B8D86}" type="datetimeFigureOut">
              <a:rPr lang="en-IN" smtClean="0"/>
              <a:t>04-04-2022</a:t>
            </a:fld>
            <a:endParaRPr lang="en-IN"/>
          </a:p>
        </p:txBody>
      </p:sp>
      <p:sp>
        <p:nvSpPr>
          <p:cNvPr id="5" name="Footer Placeholder 4">
            <a:extLst>
              <a:ext uri="{FF2B5EF4-FFF2-40B4-BE49-F238E27FC236}">
                <a16:creationId xmlns:a16="http://schemas.microsoft.com/office/drawing/2014/main" xmlns="" id="{5FB54F43-2C86-4F89-B294-427B9F1D79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F902CF8-088F-4834-BA06-C4E4155836C1}"/>
              </a:ext>
            </a:extLst>
          </p:cNvPr>
          <p:cNvSpPr>
            <a:spLocks noGrp="1"/>
          </p:cNvSpPr>
          <p:nvPr>
            <p:ph type="sldNum" sz="quarter" idx="12"/>
          </p:nvPr>
        </p:nvSpPr>
        <p:spPr/>
        <p:txBody>
          <a:bodyPr/>
          <a:lstStyle/>
          <a:p>
            <a:fld id="{67CAF7DD-7B13-43D7-A3E1-0194437497CC}" type="slidenum">
              <a:rPr lang="en-IN" smtClean="0"/>
              <a:t>‹#›</a:t>
            </a:fld>
            <a:endParaRPr lang="en-IN"/>
          </a:p>
        </p:txBody>
      </p:sp>
    </p:spTree>
    <p:extLst>
      <p:ext uri="{BB962C8B-B14F-4D97-AF65-F5344CB8AC3E}">
        <p14:creationId xmlns:p14="http://schemas.microsoft.com/office/powerpoint/2010/main" val="2178185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79AFFC0-F716-4303-9439-1FC187903B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C998F6E-5409-4D5B-AD14-520463A26A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9663038-69EE-4D2C-8E11-39893AE33BFB}"/>
              </a:ext>
            </a:extLst>
          </p:cNvPr>
          <p:cNvSpPr>
            <a:spLocks noGrp="1"/>
          </p:cNvSpPr>
          <p:nvPr>
            <p:ph type="dt" sz="half" idx="10"/>
          </p:nvPr>
        </p:nvSpPr>
        <p:spPr/>
        <p:txBody>
          <a:bodyPr/>
          <a:lstStyle/>
          <a:p>
            <a:fld id="{77A315FA-AC1C-4D65-8999-B4B1918B8D86}" type="datetimeFigureOut">
              <a:rPr lang="en-IN" smtClean="0"/>
              <a:t>04-04-2022</a:t>
            </a:fld>
            <a:endParaRPr lang="en-IN"/>
          </a:p>
        </p:txBody>
      </p:sp>
      <p:sp>
        <p:nvSpPr>
          <p:cNvPr id="5" name="Footer Placeholder 4">
            <a:extLst>
              <a:ext uri="{FF2B5EF4-FFF2-40B4-BE49-F238E27FC236}">
                <a16:creationId xmlns:a16="http://schemas.microsoft.com/office/drawing/2014/main" xmlns="" id="{6ACDABD8-F607-4B34-B2EA-F9848BF0C2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0CB3637-AD8F-4753-B8E7-CD0FA8A5100F}"/>
              </a:ext>
            </a:extLst>
          </p:cNvPr>
          <p:cNvSpPr>
            <a:spLocks noGrp="1"/>
          </p:cNvSpPr>
          <p:nvPr>
            <p:ph type="sldNum" sz="quarter" idx="12"/>
          </p:nvPr>
        </p:nvSpPr>
        <p:spPr/>
        <p:txBody>
          <a:bodyPr/>
          <a:lstStyle/>
          <a:p>
            <a:fld id="{67CAF7DD-7B13-43D7-A3E1-0194437497CC}" type="slidenum">
              <a:rPr lang="en-IN" smtClean="0"/>
              <a:t>‹#›</a:t>
            </a:fld>
            <a:endParaRPr lang="en-IN"/>
          </a:p>
        </p:txBody>
      </p:sp>
    </p:spTree>
    <p:extLst>
      <p:ext uri="{BB962C8B-B14F-4D97-AF65-F5344CB8AC3E}">
        <p14:creationId xmlns:p14="http://schemas.microsoft.com/office/powerpoint/2010/main" val="384846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C63B0C-511C-41BC-8F8D-FF54772965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745DEC9-3954-49F2-8203-C5DE072899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AAFB5ED-5142-4A9B-8199-FE0358C3BEF8}"/>
              </a:ext>
            </a:extLst>
          </p:cNvPr>
          <p:cNvSpPr>
            <a:spLocks noGrp="1"/>
          </p:cNvSpPr>
          <p:nvPr>
            <p:ph type="dt" sz="half" idx="10"/>
          </p:nvPr>
        </p:nvSpPr>
        <p:spPr/>
        <p:txBody>
          <a:bodyPr/>
          <a:lstStyle/>
          <a:p>
            <a:fld id="{77A315FA-AC1C-4D65-8999-B4B1918B8D86}" type="datetimeFigureOut">
              <a:rPr lang="en-IN" smtClean="0"/>
              <a:t>04-04-2022</a:t>
            </a:fld>
            <a:endParaRPr lang="en-IN"/>
          </a:p>
        </p:txBody>
      </p:sp>
      <p:sp>
        <p:nvSpPr>
          <p:cNvPr id="5" name="Footer Placeholder 4">
            <a:extLst>
              <a:ext uri="{FF2B5EF4-FFF2-40B4-BE49-F238E27FC236}">
                <a16:creationId xmlns:a16="http://schemas.microsoft.com/office/drawing/2014/main" xmlns="" id="{E2EBD3D1-01A5-4D8B-AB21-B9ECC7DA75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240B394-E7CA-4BCE-8C1A-1B48F69241D5}"/>
              </a:ext>
            </a:extLst>
          </p:cNvPr>
          <p:cNvSpPr>
            <a:spLocks noGrp="1"/>
          </p:cNvSpPr>
          <p:nvPr>
            <p:ph type="sldNum" sz="quarter" idx="12"/>
          </p:nvPr>
        </p:nvSpPr>
        <p:spPr/>
        <p:txBody>
          <a:bodyPr/>
          <a:lstStyle/>
          <a:p>
            <a:fld id="{67CAF7DD-7B13-43D7-A3E1-0194437497CC}" type="slidenum">
              <a:rPr lang="en-IN" smtClean="0"/>
              <a:t>‹#›</a:t>
            </a:fld>
            <a:endParaRPr lang="en-IN"/>
          </a:p>
        </p:txBody>
      </p:sp>
    </p:spTree>
    <p:extLst>
      <p:ext uri="{BB962C8B-B14F-4D97-AF65-F5344CB8AC3E}">
        <p14:creationId xmlns:p14="http://schemas.microsoft.com/office/powerpoint/2010/main" val="3064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D2D1B4-4ECF-4DE3-84C6-EB13FDA225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96C5610-7E4D-4A57-8B19-5A52E32E8C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3A54EA7-5B8B-4E92-BFB1-331C24F17A95}"/>
              </a:ext>
            </a:extLst>
          </p:cNvPr>
          <p:cNvSpPr>
            <a:spLocks noGrp="1"/>
          </p:cNvSpPr>
          <p:nvPr>
            <p:ph type="dt" sz="half" idx="10"/>
          </p:nvPr>
        </p:nvSpPr>
        <p:spPr/>
        <p:txBody>
          <a:bodyPr/>
          <a:lstStyle/>
          <a:p>
            <a:fld id="{77A315FA-AC1C-4D65-8999-B4B1918B8D86}" type="datetimeFigureOut">
              <a:rPr lang="en-IN" smtClean="0"/>
              <a:t>04-04-2022</a:t>
            </a:fld>
            <a:endParaRPr lang="en-IN"/>
          </a:p>
        </p:txBody>
      </p:sp>
      <p:sp>
        <p:nvSpPr>
          <p:cNvPr id="5" name="Footer Placeholder 4">
            <a:extLst>
              <a:ext uri="{FF2B5EF4-FFF2-40B4-BE49-F238E27FC236}">
                <a16:creationId xmlns:a16="http://schemas.microsoft.com/office/drawing/2014/main" xmlns="" id="{6886472F-55CA-45EF-BD6E-598D038ED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47FA350-82AE-4C30-A3E0-4C7C67A46DFA}"/>
              </a:ext>
            </a:extLst>
          </p:cNvPr>
          <p:cNvSpPr>
            <a:spLocks noGrp="1"/>
          </p:cNvSpPr>
          <p:nvPr>
            <p:ph type="sldNum" sz="quarter" idx="12"/>
          </p:nvPr>
        </p:nvSpPr>
        <p:spPr/>
        <p:txBody>
          <a:bodyPr/>
          <a:lstStyle/>
          <a:p>
            <a:fld id="{67CAF7DD-7B13-43D7-A3E1-0194437497CC}" type="slidenum">
              <a:rPr lang="en-IN" smtClean="0"/>
              <a:t>‹#›</a:t>
            </a:fld>
            <a:endParaRPr lang="en-IN"/>
          </a:p>
        </p:txBody>
      </p:sp>
    </p:spTree>
    <p:extLst>
      <p:ext uri="{BB962C8B-B14F-4D97-AF65-F5344CB8AC3E}">
        <p14:creationId xmlns:p14="http://schemas.microsoft.com/office/powerpoint/2010/main" val="299980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01AB6A-DDDF-433F-B8CB-E3171DE9B0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D0F7800-BDFE-4FF8-8EE1-72BCEC0F47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3AD7D7C-7F7D-4B25-AD73-343D2547D0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4E55CD9-88E2-434D-BDE6-9B9B5D647C6F}"/>
              </a:ext>
            </a:extLst>
          </p:cNvPr>
          <p:cNvSpPr>
            <a:spLocks noGrp="1"/>
          </p:cNvSpPr>
          <p:nvPr>
            <p:ph type="dt" sz="half" idx="10"/>
          </p:nvPr>
        </p:nvSpPr>
        <p:spPr/>
        <p:txBody>
          <a:bodyPr/>
          <a:lstStyle/>
          <a:p>
            <a:fld id="{77A315FA-AC1C-4D65-8999-B4B1918B8D86}" type="datetimeFigureOut">
              <a:rPr lang="en-IN" smtClean="0"/>
              <a:t>04-04-2022</a:t>
            </a:fld>
            <a:endParaRPr lang="en-IN"/>
          </a:p>
        </p:txBody>
      </p:sp>
      <p:sp>
        <p:nvSpPr>
          <p:cNvPr id="6" name="Footer Placeholder 5">
            <a:extLst>
              <a:ext uri="{FF2B5EF4-FFF2-40B4-BE49-F238E27FC236}">
                <a16:creationId xmlns:a16="http://schemas.microsoft.com/office/drawing/2014/main" xmlns="" id="{4B5DB454-BCC2-4D9B-92E9-32B54B6F7E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ABC5F3B-59D8-48C2-8081-13EF145E10BF}"/>
              </a:ext>
            </a:extLst>
          </p:cNvPr>
          <p:cNvSpPr>
            <a:spLocks noGrp="1"/>
          </p:cNvSpPr>
          <p:nvPr>
            <p:ph type="sldNum" sz="quarter" idx="12"/>
          </p:nvPr>
        </p:nvSpPr>
        <p:spPr/>
        <p:txBody>
          <a:bodyPr/>
          <a:lstStyle/>
          <a:p>
            <a:fld id="{67CAF7DD-7B13-43D7-A3E1-0194437497CC}" type="slidenum">
              <a:rPr lang="en-IN" smtClean="0"/>
              <a:t>‹#›</a:t>
            </a:fld>
            <a:endParaRPr lang="en-IN"/>
          </a:p>
        </p:txBody>
      </p:sp>
    </p:spTree>
    <p:extLst>
      <p:ext uri="{BB962C8B-B14F-4D97-AF65-F5344CB8AC3E}">
        <p14:creationId xmlns:p14="http://schemas.microsoft.com/office/powerpoint/2010/main" val="294020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DA97AC-ABEF-454C-93E3-9B15820C3E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C3215D9-BA85-4A65-B00F-4AE0D9C918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5E4316E-5F5C-47C8-817B-BFC7C9DDE2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58658A3-DEE5-470E-ADC6-9FEE42E5ED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9E51359-5844-4E52-AD29-2058D489AA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4FDBF12-6FA0-4BC9-A572-1514839B0439}"/>
              </a:ext>
            </a:extLst>
          </p:cNvPr>
          <p:cNvSpPr>
            <a:spLocks noGrp="1"/>
          </p:cNvSpPr>
          <p:nvPr>
            <p:ph type="dt" sz="half" idx="10"/>
          </p:nvPr>
        </p:nvSpPr>
        <p:spPr/>
        <p:txBody>
          <a:bodyPr/>
          <a:lstStyle/>
          <a:p>
            <a:fld id="{77A315FA-AC1C-4D65-8999-B4B1918B8D86}" type="datetimeFigureOut">
              <a:rPr lang="en-IN" smtClean="0"/>
              <a:t>04-04-2022</a:t>
            </a:fld>
            <a:endParaRPr lang="en-IN"/>
          </a:p>
        </p:txBody>
      </p:sp>
      <p:sp>
        <p:nvSpPr>
          <p:cNvPr id="8" name="Footer Placeholder 7">
            <a:extLst>
              <a:ext uri="{FF2B5EF4-FFF2-40B4-BE49-F238E27FC236}">
                <a16:creationId xmlns:a16="http://schemas.microsoft.com/office/drawing/2014/main" xmlns="" id="{FD27796F-0300-423F-9E4E-8079292D7B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A0533E9B-E46A-447E-97AD-2C005A4FE4E1}"/>
              </a:ext>
            </a:extLst>
          </p:cNvPr>
          <p:cNvSpPr>
            <a:spLocks noGrp="1"/>
          </p:cNvSpPr>
          <p:nvPr>
            <p:ph type="sldNum" sz="quarter" idx="12"/>
          </p:nvPr>
        </p:nvSpPr>
        <p:spPr/>
        <p:txBody>
          <a:bodyPr/>
          <a:lstStyle/>
          <a:p>
            <a:fld id="{67CAF7DD-7B13-43D7-A3E1-0194437497CC}" type="slidenum">
              <a:rPr lang="en-IN" smtClean="0"/>
              <a:t>‹#›</a:t>
            </a:fld>
            <a:endParaRPr lang="en-IN"/>
          </a:p>
        </p:txBody>
      </p:sp>
    </p:spTree>
    <p:extLst>
      <p:ext uri="{BB962C8B-B14F-4D97-AF65-F5344CB8AC3E}">
        <p14:creationId xmlns:p14="http://schemas.microsoft.com/office/powerpoint/2010/main" val="83868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D7A4B-ACAA-4C95-BA40-43E2CBBF20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50858EF-CF95-4668-AE0B-455D630EA1D3}"/>
              </a:ext>
            </a:extLst>
          </p:cNvPr>
          <p:cNvSpPr>
            <a:spLocks noGrp="1"/>
          </p:cNvSpPr>
          <p:nvPr>
            <p:ph type="dt" sz="half" idx="10"/>
          </p:nvPr>
        </p:nvSpPr>
        <p:spPr/>
        <p:txBody>
          <a:bodyPr/>
          <a:lstStyle/>
          <a:p>
            <a:fld id="{77A315FA-AC1C-4D65-8999-B4B1918B8D86}" type="datetimeFigureOut">
              <a:rPr lang="en-IN" smtClean="0"/>
              <a:t>04-04-2022</a:t>
            </a:fld>
            <a:endParaRPr lang="en-IN"/>
          </a:p>
        </p:txBody>
      </p:sp>
      <p:sp>
        <p:nvSpPr>
          <p:cNvPr id="4" name="Footer Placeholder 3">
            <a:extLst>
              <a:ext uri="{FF2B5EF4-FFF2-40B4-BE49-F238E27FC236}">
                <a16:creationId xmlns:a16="http://schemas.microsoft.com/office/drawing/2014/main" xmlns="" id="{55E5753F-FDB5-4BF8-A144-950661D1B6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805BDB4-D0C4-460F-A016-AC0E8702B9EC}"/>
              </a:ext>
            </a:extLst>
          </p:cNvPr>
          <p:cNvSpPr>
            <a:spLocks noGrp="1"/>
          </p:cNvSpPr>
          <p:nvPr>
            <p:ph type="sldNum" sz="quarter" idx="12"/>
          </p:nvPr>
        </p:nvSpPr>
        <p:spPr/>
        <p:txBody>
          <a:bodyPr/>
          <a:lstStyle/>
          <a:p>
            <a:fld id="{67CAF7DD-7B13-43D7-A3E1-0194437497CC}" type="slidenum">
              <a:rPr lang="en-IN" smtClean="0"/>
              <a:t>‹#›</a:t>
            </a:fld>
            <a:endParaRPr lang="en-IN"/>
          </a:p>
        </p:txBody>
      </p:sp>
    </p:spTree>
    <p:extLst>
      <p:ext uri="{BB962C8B-B14F-4D97-AF65-F5344CB8AC3E}">
        <p14:creationId xmlns:p14="http://schemas.microsoft.com/office/powerpoint/2010/main" val="157962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8139FFF-8721-4001-B24B-817D552BA9B6}"/>
              </a:ext>
            </a:extLst>
          </p:cNvPr>
          <p:cNvSpPr>
            <a:spLocks noGrp="1"/>
          </p:cNvSpPr>
          <p:nvPr>
            <p:ph type="dt" sz="half" idx="10"/>
          </p:nvPr>
        </p:nvSpPr>
        <p:spPr/>
        <p:txBody>
          <a:bodyPr/>
          <a:lstStyle/>
          <a:p>
            <a:fld id="{77A315FA-AC1C-4D65-8999-B4B1918B8D86}" type="datetimeFigureOut">
              <a:rPr lang="en-IN" smtClean="0"/>
              <a:t>04-04-2022</a:t>
            </a:fld>
            <a:endParaRPr lang="en-IN"/>
          </a:p>
        </p:txBody>
      </p:sp>
      <p:sp>
        <p:nvSpPr>
          <p:cNvPr id="3" name="Footer Placeholder 2">
            <a:extLst>
              <a:ext uri="{FF2B5EF4-FFF2-40B4-BE49-F238E27FC236}">
                <a16:creationId xmlns:a16="http://schemas.microsoft.com/office/drawing/2014/main" xmlns="" id="{BB29AADB-66EE-44DF-8233-0E2DF89F2B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C0A0802-5990-4FD8-9748-6A78452919EC}"/>
              </a:ext>
            </a:extLst>
          </p:cNvPr>
          <p:cNvSpPr>
            <a:spLocks noGrp="1"/>
          </p:cNvSpPr>
          <p:nvPr>
            <p:ph type="sldNum" sz="quarter" idx="12"/>
          </p:nvPr>
        </p:nvSpPr>
        <p:spPr/>
        <p:txBody>
          <a:bodyPr/>
          <a:lstStyle/>
          <a:p>
            <a:fld id="{67CAF7DD-7B13-43D7-A3E1-0194437497CC}" type="slidenum">
              <a:rPr lang="en-IN" smtClean="0"/>
              <a:t>‹#›</a:t>
            </a:fld>
            <a:endParaRPr lang="en-IN"/>
          </a:p>
        </p:txBody>
      </p:sp>
    </p:spTree>
    <p:extLst>
      <p:ext uri="{BB962C8B-B14F-4D97-AF65-F5344CB8AC3E}">
        <p14:creationId xmlns:p14="http://schemas.microsoft.com/office/powerpoint/2010/main" val="978766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B17204-FA0C-4111-8245-713E3C6091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BFE0C8E-3DBA-467C-A7BC-5906347B9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65D708C-F169-4485-949E-B6462B8C6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3934056-4940-46EB-A9C6-C77B99598AC0}"/>
              </a:ext>
            </a:extLst>
          </p:cNvPr>
          <p:cNvSpPr>
            <a:spLocks noGrp="1"/>
          </p:cNvSpPr>
          <p:nvPr>
            <p:ph type="dt" sz="half" idx="10"/>
          </p:nvPr>
        </p:nvSpPr>
        <p:spPr/>
        <p:txBody>
          <a:bodyPr/>
          <a:lstStyle/>
          <a:p>
            <a:fld id="{77A315FA-AC1C-4D65-8999-B4B1918B8D86}" type="datetimeFigureOut">
              <a:rPr lang="en-IN" smtClean="0"/>
              <a:t>04-04-2022</a:t>
            </a:fld>
            <a:endParaRPr lang="en-IN"/>
          </a:p>
        </p:txBody>
      </p:sp>
      <p:sp>
        <p:nvSpPr>
          <p:cNvPr id="6" name="Footer Placeholder 5">
            <a:extLst>
              <a:ext uri="{FF2B5EF4-FFF2-40B4-BE49-F238E27FC236}">
                <a16:creationId xmlns:a16="http://schemas.microsoft.com/office/drawing/2014/main" xmlns="" id="{8C1F95BB-591C-44DC-BA33-B3BFDA2B59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9979BE0-8DE1-467B-894C-904BB59C00E7}"/>
              </a:ext>
            </a:extLst>
          </p:cNvPr>
          <p:cNvSpPr>
            <a:spLocks noGrp="1"/>
          </p:cNvSpPr>
          <p:nvPr>
            <p:ph type="sldNum" sz="quarter" idx="12"/>
          </p:nvPr>
        </p:nvSpPr>
        <p:spPr/>
        <p:txBody>
          <a:bodyPr/>
          <a:lstStyle/>
          <a:p>
            <a:fld id="{67CAF7DD-7B13-43D7-A3E1-0194437497CC}" type="slidenum">
              <a:rPr lang="en-IN" smtClean="0"/>
              <a:t>‹#›</a:t>
            </a:fld>
            <a:endParaRPr lang="en-IN"/>
          </a:p>
        </p:txBody>
      </p:sp>
    </p:spTree>
    <p:extLst>
      <p:ext uri="{BB962C8B-B14F-4D97-AF65-F5344CB8AC3E}">
        <p14:creationId xmlns:p14="http://schemas.microsoft.com/office/powerpoint/2010/main" val="419184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1234B-BEAD-4906-ACDC-218E66FA0C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730899A-1F66-42ED-ADB4-B916C14FCB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7026927-2A23-485A-A5D5-F1A9BE097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C2CD490-BCBB-4E15-830D-09FD3C7B5B82}"/>
              </a:ext>
            </a:extLst>
          </p:cNvPr>
          <p:cNvSpPr>
            <a:spLocks noGrp="1"/>
          </p:cNvSpPr>
          <p:nvPr>
            <p:ph type="dt" sz="half" idx="10"/>
          </p:nvPr>
        </p:nvSpPr>
        <p:spPr/>
        <p:txBody>
          <a:bodyPr/>
          <a:lstStyle/>
          <a:p>
            <a:fld id="{77A315FA-AC1C-4D65-8999-B4B1918B8D86}" type="datetimeFigureOut">
              <a:rPr lang="en-IN" smtClean="0"/>
              <a:t>04-04-2022</a:t>
            </a:fld>
            <a:endParaRPr lang="en-IN"/>
          </a:p>
        </p:txBody>
      </p:sp>
      <p:sp>
        <p:nvSpPr>
          <p:cNvPr id="6" name="Footer Placeholder 5">
            <a:extLst>
              <a:ext uri="{FF2B5EF4-FFF2-40B4-BE49-F238E27FC236}">
                <a16:creationId xmlns:a16="http://schemas.microsoft.com/office/drawing/2014/main" xmlns="" id="{3AA2C098-0107-4671-BC7A-5C34B1C8C4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034A82C-E573-40D5-B114-872DBE39809A}"/>
              </a:ext>
            </a:extLst>
          </p:cNvPr>
          <p:cNvSpPr>
            <a:spLocks noGrp="1"/>
          </p:cNvSpPr>
          <p:nvPr>
            <p:ph type="sldNum" sz="quarter" idx="12"/>
          </p:nvPr>
        </p:nvSpPr>
        <p:spPr/>
        <p:txBody>
          <a:bodyPr/>
          <a:lstStyle/>
          <a:p>
            <a:fld id="{67CAF7DD-7B13-43D7-A3E1-0194437497CC}" type="slidenum">
              <a:rPr lang="en-IN" smtClean="0"/>
              <a:t>‹#›</a:t>
            </a:fld>
            <a:endParaRPr lang="en-IN"/>
          </a:p>
        </p:txBody>
      </p:sp>
    </p:spTree>
    <p:extLst>
      <p:ext uri="{BB962C8B-B14F-4D97-AF65-F5344CB8AC3E}">
        <p14:creationId xmlns:p14="http://schemas.microsoft.com/office/powerpoint/2010/main" val="3502564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3783DF3-6C41-4F07-AA17-F0BBD6A229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CA18EF2-E612-432D-8F60-6C5E9905E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78257E3-7EA0-4E76-9A18-816E39B1A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315FA-AC1C-4D65-8999-B4B1918B8D86}" type="datetimeFigureOut">
              <a:rPr lang="en-IN" smtClean="0"/>
              <a:t>04-04-2022</a:t>
            </a:fld>
            <a:endParaRPr lang="en-IN"/>
          </a:p>
        </p:txBody>
      </p:sp>
      <p:sp>
        <p:nvSpPr>
          <p:cNvPr id="5" name="Footer Placeholder 4">
            <a:extLst>
              <a:ext uri="{FF2B5EF4-FFF2-40B4-BE49-F238E27FC236}">
                <a16:creationId xmlns:a16="http://schemas.microsoft.com/office/drawing/2014/main" xmlns="" id="{DCA631BD-FD7F-48B8-A566-14571E1A42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143F4B4A-A1ED-4DC7-875D-232BD88A2A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AF7DD-7B13-43D7-A3E1-0194437497CC}" type="slidenum">
              <a:rPr lang="en-IN" smtClean="0"/>
              <a:t>‹#›</a:t>
            </a:fld>
            <a:endParaRPr lang="en-IN"/>
          </a:p>
        </p:txBody>
      </p:sp>
    </p:spTree>
    <p:extLst>
      <p:ext uri="{BB962C8B-B14F-4D97-AF65-F5344CB8AC3E}">
        <p14:creationId xmlns:p14="http://schemas.microsoft.com/office/powerpoint/2010/main" val="78191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D38EC-8C87-4FC1-941F-CB54D47B36A6}"/>
              </a:ext>
            </a:extLst>
          </p:cNvPr>
          <p:cNvSpPr>
            <a:spLocks noGrp="1"/>
          </p:cNvSpPr>
          <p:nvPr>
            <p:ph type="ctrTitle"/>
          </p:nvPr>
        </p:nvSpPr>
        <p:spPr/>
        <p:txBody>
          <a:bodyPr/>
          <a:lstStyle/>
          <a:p>
            <a:r>
              <a:rPr lang="en-US" dirty="0"/>
              <a:t>Introduction to Motherboard</a:t>
            </a:r>
            <a:br>
              <a:rPr lang="en-US" dirty="0"/>
            </a:br>
            <a:endParaRPr lang="en-IN" dirty="0"/>
          </a:p>
        </p:txBody>
      </p:sp>
      <p:sp>
        <p:nvSpPr>
          <p:cNvPr id="3" name="Subtitle 2">
            <a:extLst>
              <a:ext uri="{FF2B5EF4-FFF2-40B4-BE49-F238E27FC236}">
                <a16:creationId xmlns:a16="http://schemas.microsoft.com/office/drawing/2014/main" xmlns="" id="{8EEAADCA-C3EE-4431-8113-2B163E04A82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62104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BA4E39-96EE-49D2-BA21-D068C781ED1D}"/>
              </a:ext>
            </a:extLst>
          </p:cNvPr>
          <p:cNvSpPr>
            <a:spLocks noGrp="1"/>
          </p:cNvSpPr>
          <p:nvPr>
            <p:ph type="title"/>
          </p:nvPr>
        </p:nvSpPr>
        <p:spPr/>
        <p:txBody>
          <a:bodyPr/>
          <a:lstStyle/>
          <a:p>
            <a:r>
              <a:rPr lang="en-US" b="0" i="0" dirty="0">
                <a:solidFill>
                  <a:srgbClr val="4D5968"/>
                </a:solidFill>
                <a:effectLst/>
                <a:latin typeface="Nunito Sans" pitchFamily="2" charset="0"/>
              </a:rPr>
              <a:t>different types of Motherboards</a:t>
            </a:r>
            <a:endParaRPr lang="en-IN" dirty="0"/>
          </a:p>
        </p:txBody>
      </p:sp>
      <p:sp>
        <p:nvSpPr>
          <p:cNvPr id="3" name="Text Placeholder 2">
            <a:extLst>
              <a:ext uri="{FF2B5EF4-FFF2-40B4-BE49-F238E27FC236}">
                <a16:creationId xmlns:a16="http://schemas.microsoft.com/office/drawing/2014/main" xmlns="" id="{FE641E51-8C3C-4F0A-9095-4F815A3243D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4773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1600E-4D32-4E67-A84A-4FE03DE3922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120278E6-C705-4450-9731-132B1DE52D15}"/>
              </a:ext>
            </a:extLst>
          </p:cNvPr>
          <p:cNvSpPr>
            <a:spLocks noGrp="1"/>
          </p:cNvSpPr>
          <p:nvPr>
            <p:ph idx="1"/>
          </p:nvPr>
        </p:nvSpPr>
        <p:spPr/>
        <p:txBody>
          <a:bodyPr/>
          <a:lstStyle/>
          <a:p>
            <a:r>
              <a:rPr lang="en-US" dirty="0"/>
              <a:t>AT Motherboard</a:t>
            </a:r>
          </a:p>
          <a:p>
            <a:r>
              <a:rPr lang="en-IN" dirty="0"/>
              <a:t>ATX Motherboard</a:t>
            </a:r>
          </a:p>
          <a:p>
            <a:r>
              <a:rPr lang="en-IN" dirty="0"/>
              <a:t>Pentium</a:t>
            </a:r>
          </a:p>
          <a:p>
            <a:endParaRPr lang="en-IN" dirty="0"/>
          </a:p>
        </p:txBody>
      </p:sp>
    </p:spTree>
    <p:extLst>
      <p:ext uri="{BB962C8B-B14F-4D97-AF65-F5344CB8AC3E}">
        <p14:creationId xmlns:p14="http://schemas.microsoft.com/office/powerpoint/2010/main" val="265750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1FFC74-7C57-4140-8E55-90D1C0AD6D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9FBBD3B-9B39-41FF-A41C-2D1BBB62BEC6}"/>
              </a:ext>
            </a:extLst>
          </p:cNvPr>
          <p:cNvSpPr>
            <a:spLocks noGrp="1"/>
          </p:cNvSpPr>
          <p:nvPr>
            <p:ph idx="1"/>
          </p:nvPr>
        </p:nvSpPr>
        <p:spPr/>
        <p:txBody>
          <a:bodyPr>
            <a:normAutofit/>
          </a:bodyPr>
          <a:lstStyle/>
          <a:p>
            <a:r>
              <a:rPr lang="en-US" dirty="0"/>
              <a:t>AT Motherboard</a:t>
            </a:r>
          </a:p>
          <a:p>
            <a:r>
              <a:rPr lang="en-US" dirty="0"/>
              <a:t>These motherboards have bigger physical dimensions of hundreds of millimeters and hence they are not the right fit for the mini desktop category of computers. </a:t>
            </a:r>
          </a:p>
          <a:p>
            <a:r>
              <a:rPr lang="en-US" dirty="0"/>
              <a:t>Bigger physical size also inhibits installing new drivers. </a:t>
            </a:r>
          </a:p>
        </p:txBody>
      </p:sp>
    </p:spTree>
    <p:extLst>
      <p:ext uri="{BB962C8B-B14F-4D97-AF65-F5344CB8AC3E}">
        <p14:creationId xmlns:p14="http://schemas.microsoft.com/office/powerpoint/2010/main" val="20499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802635-1A48-4FF3-A1FD-416029B4DC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DE894C6-BF78-4EDE-9981-2B66FF632DA1}"/>
              </a:ext>
            </a:extLst>
          </p:cNvPr>
          <p:cNvSpPr>
            <a:spLocks noGrp="1"/>
          </p:cNvSpPr>
          <p:nvPr>
            <p:ph idx="1"/>
          </p:nvPr>
        </p:nvSpPr>
        <p:spPr/>
        <p:txBody>
          <a:bodyPr/>
          <a:lstStyle/>
          <a:p>
            <a:r>
              <a:rPr lang="en-US" dirty="0"/>
              <a:t>Sockets and six-pin plugs are used as power connectors in these motherboards. </a:t>
            </a:r>
          </a:p>
          <a:p>
            <a:r>
              <a:rPr lang="en-US" dirty="0"/>
              <a:t>These power connectors are not that easily identifiable and hence users face difficulties in connecting and using it.</a:t>
            </a:r>
          </a:p>
          <a:p>
            <a:r>
              <a:rPr lang="en-US" dirty="0">
                <a:solidFill>
                  <a:srgbClr val="7030A0"/>
                </a:solidFill>
              </a:rPr>
              <a:t>This type of motherboard was in vogue in the 1980s and it enjoyed a substantial self-life.</a:t>
            </a:r>
          </a:p>
          <a:p>
            <a:endParaRPr lang="en-IN" dirty="0"/>
          </a:p>
        </p:txBody>
      </p:sp>
    </p:spTree>
    <p:extLst>
      <p:ext uri="{BB962C8B-B14F-4D97-AF65-F5344CB8AC3E}">
        <p14:creationId xmlns:p14="http://schemas.microsoft.com/office/powerpoint/2010/main" val="275594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024DD-53E2-4955-977F-6C58C5A90E73}"/>
              </a:ext>
            </a:extLst>
          </p:cNvPr>
          <p:cNvSpPr>
            <a:spLocks noGrp="1"/>
          </p:cNvSpPr>
          <p:nvPr>
            <p:ph type="title"/>
          </p:nvPr>
        </p:nvSpPr>
        <p:spPr/>
        <p:txBody>
          <a:bodyPr/>
          <a:lstStyle/>
          <a:p>
            <a:r>
              <a:rPr lang="en-IN" dirty="0"/>
              <a:t>ATX Motherboard</a:t>
            </a:r>
            <a:br>
              <a:rPr lang="en-IN" dirty="0"/>
            </a:br>
            <a:endParaRPr lang="en-IN" dirty="0"/>
          </a:p>
        </p:txBody>
      </p:sp>
      <p:sp>
        <p:nvSpPr>
          <p:cNvPr id="3" name="Content Placeholder 2">
            <a:extLst>
              <a:ext uri="{FF2B5EF4-FFF2-40B4-BE49-F238E27FC236}">
                <a16:creationId xmlns:a16="http://schemas.microsoft.com/office/drawing/2014/main" xmlns="" id="{9C58B0F0-EA74-483D-86F1-63E9CB850B23}"/>
              </a:ext>
            </a:extLst>
          </p:cNvPr>
          <p:cNvSpPr>
            <a:spLocks noGrp="1"/>
          </p:cNvSpPr>
          <p:nvPr>
            <p:ph idx="1"/>
          </p:nvPr>
        </p:nvSpPr>
        <p:spPr/>
        <p:txBody>
          <a:bodyPr/>
          <a:lstStyle/>
          <a:p>
            <a:r>
              <a:rPr lang="en-US" dirty="0"/>
              <a:t>ATX denotes Advanced technology extended, it was developed by Intel during the 1990s and it was an improved version over an earlier version of AT motherboard. </a:t>
            </a:r>
          </a:p>
          <a:p>
            <a:r>
              <a:rPr lang="en-US" dirty="0"/>
              <a:t>It is smaller in size when compared to AT and it provides interchangeability of the connected components. </a:t>
            </a:r>
          </a:p>
          <a:p>
            <a:r>
              <a:rPr lang="en-US" dirty="0"/>
              <a:t>There is a marked improvement in the connector aspects.</a:t>
            </a:r>
            <a:endParaRPr lang="en-IN" dirty="0"/>
          </a:p>
        </p:txBody>
      </p:sp>
    </p:spTree>
    <p:extLst>
      <p:ext uri="{BB962C8B-B14F-4D97-AF65-F5344CB8AC3E}">
        <p14:creationId xmlns:p14="http://schemas.microsoft.com/office/powerpoint/2010/main" val="240629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D6B869-B41D-4151-B84D-456E7407C5C3}"/>
              </a:ext>
            </a:extLst>
          </p:cNvPr>
          <p:cNvSpPr>
            <a:spLocks noGrp="1"/>
          </p:cNvSpPr>
          <p:nvPr>
            <p:ph type="title"/>
          </p:nvPr>
        </p:nvSpPr>
        <p:spPr/>
        <p:txBody>
          <a:bodyPr/>
          <a:lstStyle/>
          <a:p>
            <a:r>
              <a:rPr lang="en-US" dirty="0"/>
              <a:t>Pentium</a:t>
            </a:r>
            <a:endParaRPr lang="en-IN" dirty="0"/>
          </a:p>
        </p:txBody>
      </p:sp>
      <p:sp>
        <p:nvSpPr>
          <p:cNvPr id="3" name="Content Placeholder 2">
            <a:extLst>
              <a:ext uri="{FF2B5EF4-FFF2-40B4-BE49-F238E27FC236}">
                <a16:creationId xmlns:a16="http://schemas.microsoft.com/office/drawing/2014/main" xmlns="" id="{51757CCD-4D4B-427A-BFD0-E7239BA7FFC3}"/>
              </a:ext>
            </a:extLst>
          </p:cNvPr>
          <p:cNvSpPr>
            <a:spLocks noGrp="1"/>
          </p:cNvSpPr>
          <p:nvPr>
            <p:ph idx="1"/>
          </p:nvPr>
        </p:nvSpPr>
        <p:spPr/>
        <p:txBody>
          <a:bodyPr/>
          <a:lstStyle/>
          <a:p>
            <a:r>
              <a:rPr lang="en-US" dirty="0"/>
              <a:t>What is an Intel motherboard and how does it work?</a:t>
            </a:r>
          </a:p>
          <a:p>
            <a:r>
              <a:rPr lang="en-US" dirty="0"/>
              <a:t>Modern Intel motherboards connect CPUs directly to RAM, from which it fetches instructions from different programs, as well as to some expansion slots that can hold performance-critical components such as </a:t>
            </a:r>
            <a:r>
              <a:rPr lang="en-US" dirty="0">
                <a:solidFill>
                  <a:srgbClr val="7030A0"/>
                </a:solidFill>
              </a:rPr>
              <a:t>GPUs and storage drives</a:t>
            </a:r>
            <a:r>
              <a:rPr lang="en-US" dirty="0"/>
              <a:t>.</a:t>
            </a:r>
            <a:endParaRPr lang="en-IN" dirty="0"/>
          </a:p>
        </p:txBody>
      </p:sp>
    </p:spTree>
    <p:extLst>
      <p:ext uri="{BB962C8B-B14F-4D97-AF65-F5344CB8AC3E}">
        <p14:creationId xmlns:p14="http://schemas.microsoft.com/office/powerpoint/2010/main" val="3450723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171DB-75D5-4179-8D29-9BB8FF7084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AD1008F-A6F7-4524-BD90-AA354EFE02C6}"/>
              </a:ext>
            </a:extLst>
          </p:cNvPr>
          <p:cNvSpPr>
            <a:spLocks noGrp="1"/>
          </p:cNvSpPr>
          <p:nvPr>
            <p:ph idx="1"/>
          </p:nvPr>
        </p:nvSpPr>
        <p:spPr/>
        <p:txBody>
          <a:bodyPr/>
          <a:lstStyle/>
          <a:p>
            <a:r>
              <a:rPr lang="en-US" dirty="0"/>
              <a:t>GPU (graphics processing unit) GPUs came about as a way to offload some tasks from CPUs, freeing up their processing power. </a:t>
            </a:r>
          </a:p>
          <a:p>
            <a:r>
              <a:rPr lang="en-US" dirty="0"/>
              <a:t>A GPU may be found integrated with a CPU on the same circuit, on a graphics card or in the motherboard of a personal computer or server.</a:t>
            </a:r>
            <a:endParaRPr lang="en-IN" dirty="0"/>
          </a:p>
        </p:txBody>
      </p:sp>
    </p:spTree>
    <p:extLst>
      <p:ext uri="{BB962C8B-B14F-4D97-AF65-F5344CB8AC3E}">
        <p14:creationId xmlns:p14="http://schemas.microsoft.com/office/powerpoint/2010/main" val="3243059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00D341-F4B6-48F8-B0F9-2F0E1E8088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731B016-EC13-49F0-9F54-55C5E701A0F4}"/>
              </a:ext>
            </a:extLst>
          </p:cNvPr>
          <p:cNvSpPr>
            <a:spLocks noGrp="1"/>
          </p:cNvSpPr>
          <p:nvPr>
            <p:ph idx="1"/>
          </p:nvPr>
        </p:nvSpPr>
        <p:spPr/>
        <p:txBody>
          <a:bodyPr/>
          <a:lstStyle/>
          <a:p>
            <a:r>
              <a:rPr lang="en-US" dirty="0">
                <a:solidFill>
                  <a:srgbClr val="FF9900"/>
                </a:solidFill>
              </a:rPr>
              <a:t>Form factor plays an important role as the computer takes many shapes due to digital application needs where computers need to be inbuilt in the machines, moving vehicles, and in any equipment on the earth. </a:t>
            </a:r>
          </a:p>
          <a:p>
            <a:r>
              <a:rPr lang="en-US" dirty="0"/>
              <a:t>The nature and size of the motherboard will undergo continuous changes in the days to come.</a:t>
            </a:r>
            <a:endParaRPr lang="en-IN" dirty="0"/>
          </a:p>
        </p:txBody>
      </p:sp>
    </p:spTree>
    <p:extLst>
      <p:ext uri="{BB962C8B-B14F-4D97-AF65-F5344CB8AC3E}">
        <p14:creationId xmlns:p14="http://schemas.microsoft.com/office/powerpoint/2010/main" val="1719759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69B69D-4462-41D6-8C9C-3CC345631167}"/>
              </a:ext>
            </a:extLst>
          </p:cNvPr>
          <p:cNvSpPr>
            <a:spLocks noGrp="1"/>
          </p:cNvSpPr>
          <p:nvPr>
            <p:ph type="title"/>
          </p:nvPr>
        </p:nvSpPr>
        <p:spPr/>
        <p:txBody>
          <a:bodyPr/>
          <a:lstStyle/>
          <a:p>
            <a:r>
              <a:rPr lang="en-US" dirty="0" err="1"/>
              <a:t>MotherBoard</a:t>
            </a:r>
            <a:r>
              <a:rPr lang="en-US" dirty="0"/>
              <a:t> Components</a:t>
            </a:r>
            <a:endParaRPr lang="en-IN" dirty="0"/>
          </a:p>
        </p:txBody>
      </p:sp>
      <p:sp>
        <p:nvSpPr>
          <p:cNvPr id="3" name="Text Placeholder 2">
            <a:extLst>
              <a:ext uri="{FF2B5EF4-FFF2-40B4-BE49-F238E27FC236}">
                <a16:creationId xmlns:a16="http://schemas.microsoft.com/office/drawing/2014/main" xmlns="" id="{2FCF563C-B220-438F-9832-0C38B3439CA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0612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505851-0808-49D1-8A7B-8BB899D30FB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78A0EE15-2AC5-4CC4-BADD-5862DFC66E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466" y="457200"/>
            <a:ext cx="10515600" cy="5719763"/>
          </a:xfrm>
        </p:spPr>
      </p:pic>
    </p:spTree>
    <p:extLst>
      <p:ext uri="{BB962C8B-B14F-4D97-AF65-F5344CB8AC3E}">
        <p14:creationId xmlns:p14="http://schemas.microsoft.com/office/powerpoint/2010/main" val="116021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C0FAA-21FF-48F2-8827-62122C60F2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B6F8518-9A05-4AA5-85E5-FB608A30C25E}"/>
              </a:ext>
            </a:extLst>
          </p:cNvPr>
          <p:cNvSpPr>
            <a:spLocks noGrp="1"/>
          </p:cNvSpPr>
          <p:nvPr>
            <p:ph idx="1"/>
          </p:nvPr>
        </p:nvSpPr>
        <p:spPr/>
        <p:txBody>
          <a:bodyPr>
            <a:normAutofit/>
          </a:bodyPr>
          <a:lstStyle/>
          <a:p>
            <a:r>
              <a:rPr lang="en-US" dirty="0"/>
              <a:t>The motherboard is also known as logic board, baseboard, system board, mainboard, main circuit board, planar board, and </a:t>
            </a:r>
            <a:r>
              <a:rPr lang="en-US" dirty="0" err="1"/>
              <a:t>mobo</a:t>
            </a:r>
            <a:r>
              <a:rPr lang="en-US" dirty="0"/>
              <a:t> in a short way. </a:t>
            </a:r>
          </a:p>
          <a:p>
            <a:r>
              <a:rPr lang="en-US" dirty="0"/>
              <a:t>It is a nonconductive plastic sheet that has the necessary circuit and place holders like sockets/slots to connect components and provide logistics for all the components to work in a coordinated manner. </a:t>
            </a:r>
          </a:p>
        </p:txBody>
      </p:sp>
    </p:spTree>
    <p:extLst>
      <p:ext uri="{BB962C8B-B14F-4D97-AF65-F5344CB8AC3E}">
        <p14:creationId xmlns:p14="http://schemas.microsoft.com/office/powerpoint/2010/main" val="3462420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37F2E0-2B21-458B-99E7-A135939E1E8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E7EA53C1-8B15-4363-A762-33AEC7C95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365125"/>
            <a:ext cx="5077408" cy="5644213"/>
          </a:xfrm>
        </p:spPr>
      </p:pic>
      <p:pic>
        <p:nvPicPr>
          <p:cNvPr id="6" name="Content Placeholder 4">
            <a:extLst>
              <a:ext uri="{FF2B5EF4-FFF2-40B4-BE49-F238E27FC236}">
                <a16:creationId xmlns:a16="http://schemas.microsoft.com/office/drawing/2014/main" xmlns="" id="{40C333B0-6965-490F-B8D5-92FC76484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5125"/>
            <a:ext cx="5110065" cy="5644214"/>
          </a:xfrm>
          <a:prstGeom prst="rect">
            <a:avLst/>
          </a:prstGeom>
        </p:spPr>
      </p:pic>
    </p:spTree>
    <p:extLst>
      <p:ext uri="{BB962C8B-B14F-4D97-AF65-F5344CB8AC3E}">
        <p14:creationId xmlns:p14="http://schemas.microsoft.com/office/powerpoint/2010/main" val="1380719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11B34-6A37-4F2B-B9DF-17F8132CDDD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F1139F21-1E27-4B0E-8F37-5FBA38523F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796" y="365125"/>
            <a:ext cx="10814180" cy="5811838"/>
          </a:xfrm>
        </p:spPr>
      </p:pic>
    </p:spTree>
    <p:extLst>
      <p:ext uri="{BB962C8B-B14F-4D97-AF65-F5344CB8AC3E}">
        <p14:creationId xmlns:p14="http://schemas.microsoft.com/office/powerpoint/2010/main" val="2267546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52AE44-7E9A-486A-9756-1D7BE63E174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56183F13-FFF3-45AD-B7CF-83E4D16D7F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836" y="447869"/>
            <a:ext cx="10683551" cy="5561469"/>
          </a:xfrm>
        </p:spPr>
      </p:pic>
    </p:spTree>
    <p:extLst>
      <p:ext uri="{BB962C8B-B14F-4D97-AF65-F5344CB8AC3E}">
        <p14:creationId xmlns:p14="http://schemas.microsoft.com/office/powerpoint/2010/main" val="3346423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59ADF-CDAE-49B0-A8F1-194AB2A31AFD}"/>
              </a:ext>
            </a:extLst>
          </p:cNvPr>
          <p:cNvSpPr>
            <a:spLocks noGrp="1"/>
          </p:cNvSpPr>
          <p:nvPr>
            <p:ph type="title"/>
          </p:nvPr>
        </p:nvSpPr>
        <p:spPr>
          <a:xfrm>
            <a:off x="838200" y="365126"/>
            <a:ext cx="7783286" cy="689233"/>
          </a:xfrm>
        </p:spPr>
        <p:txBody>
          <a:bodyPr>
            <a:normAutofit fontScale="90000"/>
          </a:bodyPr>
          <a:lstStyle/>
          <a:p>
            <a:r>
              <a:rPr lang="en-US" dirty="0"/>
              <a:t/>
            </a:r>
            <a:br>
              <a:rPr lang="en-US" dirty="0"/>
            </a:br>
            <a:r>
              <a:rPr lang="en-US" dirty="0"/>
              <a:t>Reputed Computer Manufacturers</a:t>
            </a:r>
            <a:br>
              <a:rPr lang="en-US" dirty="0"/>
            </a:br>
            <a:endParaRPr lang="en-IN" dirty="0"/>
          </a:p>
        </p:txBody>
      </p:sp>
      <p:sp>
        <p:nvSpPr>
          <p:cNvPr id="3" name="Content Placeholder 2">
            <a:extLst>
              <a:ext uri="{FF2B5EF4-FFF2-40B4-BE49-F238E27FC236}">
                <a16:creationId xmlns:a16="http://schemas.microsoft.com/office/drawing/2014/main" xmlns="" id="{4684D371-24BC-4631-BA39-15D12D50B962}"/>
              </a:ext>
            </a:extLst>
          </p:cNvPr>
          <p:cNvSpPr>
            <a:spLocks noGrp="1"/>
          </p:cNvSpPr>
          <p:nvPr>
            <p:ph idx="1"/>
          </p:nvPr>
        </p:nvSpPr>
        <p:spPr/>
        <p:txBody>
          <a:bodyPr>
            <a:normAutofit fontScale="70000" lnSpcReduction="20000"/>
          </a:bodyPr>
          <a:lstStyle/>
          <a:p>
            <a:r>
              <a:rPr lang="en-US" dirty="0"/>
              <a:t>Manufacturers offering PCs with branded motherboards include Acer, Dell, HP, Lenovo, and others. </a:t>
            </a:r>
          </a:p>
          <a:p>
            <a:endParaRPr lang="en-US" dirty="0"/>
          </a:p>
          <a:p>
            <a:r>
              <a:rPr lang="en-US" dirty="0"/>
              <a:t>Dell Make: The range of computers offered include All-in-one models, high performance business grade computers, notebooks, mini notebooks, high performance gaming computers, and hardware/software accessories. Dell makes use of custom made motherboards. Please visit Dell site at www.dell.com for more information. </a:t>
            </a:r>
          </a:p>
          <a:p>
            <a:endParaRPr lang="en-US" dirty="0"/>
          </a:p>
          <a:p>
            <a:r>
              <a:rPr lang="en-US" dirty="0"/>
              <a:t>Lenovo make: The computer products offered by Lenovo include Laptops &amp; netbooks, Desktops &amp; all-in-ones, Workstations, and Servers. The company offers solutions for Home or home office, small/large businesses, educational institutes, healthcare, etc.</a:t>
            </a:r>
          </a:p>
          <a:p>
            <a:endParaRPr lang="en-US" dirty="0"/>
          </a:p>
          <a:p>
            <a:r>
              <a:rPr lang="en-US" dirty="0"/>
              <a:t>Acer Make: Acer brand is well known for its notebook and desktop computers. The company, like Dell, offers All-in-one series up to more powerful gaming computers. Acer too, provides motherboards that are custom made. Please visit Acer website www.acer.com for more information.</a:t>
            </a:r>
            <a:endParaRPr lang="en-IN" dirty="0"/>
          </a:p>
        </p:txBody>
      </p:sp>
    </p:spTree>
    <p:extLst>
      <p:ext uri="{BB962C8B-B14F-4D97-AF65-F5344CB8AC3E}">
        <p14:creationId xmlns:p14="http://schemas.microsoft.com/office/powerpoint/2010/main" val="413754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027DE0-8B6B-4B1F-9192-BA9CD2A81B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7A7F733-20BF-40A1-A1AA-D4E410B26FE1}"/>
              </a:ext>
            </a:extLst>
          </p:cNvPr>
          <p:cNvSpPr>
            <a:spLocks noGrp="1"/>
          </p:cNvSpPr>
          <p:nvPr>
            <p:ph idx="1"/>
          </p:nvPr>
        </p:nvSpPr>
        <p:spPr/>
        <p:txBody>
          <a:bodyPr/>
          <a:lstStyle/>
          <a:p>
            <a:r>
              <a:rPr lang="en-US" dirty="0"/>
              <a:t>Thin narrow layers of Aluminum or Copper printed on the plastic sheet of the board acts like a circuit that connects various components. </a:t>
            </a:r>
          </a:p>
          <a:p>
            <a:r>
              <a:rPr lang="en-US" dirty="0"/>
              <a:t>It is a chassis(framework) in which all the components are fitted in the designated place and they are all powered and well interfaced with each other.</a:t>
            </a:r>
            <a:endParaRPr lang="en-IN" dirty="0"/>
          </a:p>
          <a:p>
            <a:endParaRPr lang="en-IN" dirty="0"/>
          </a:p>
        </p:txBody>
      </p:sp>
    </p:spTree>
    <p:extLst>
      <p:ext uri="{BB962C8B-B14F-4D97-AF65-F5344CB8AC3E}">
        <p14:creationId xmlns:p14="http://schemas.microsoft.com/office/powerpoint/2010/main" val="2845249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B298CC-0CFA-4BA9-BFC5-F93CE7C7176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5D4A3B9C-3206-4083-876F-CC5F5557A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109" y="457200"/>
            <a:ext cx="10403633" cy="5934269"/>
          </a:xfrm>
        </p:spPr>
      </p:pic>
    </p:spTree>
    <p:extLst>
      <p:ext uri="{BB962C8B-B14F-4D97-AF65-F5344CB8AC3E}">
        <p14:creationId xmlns:p14="http://schemas.microsoft.com/office/powerpoint/2010/main" val="1400538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C7CEDB-301F-4911-9C08-671E24644D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955D20F-7532-4A5E-B3BD-4756D7A53535}"/>
              </a:ext>
            </a:extLst>
          </p:cNvPr>
          <p:cNvSpPr>
            <a:spLocks noGrp="1"/>
          </p:cNvSpPr>
          <p:nvPr>
            <p:ph idx="1"/>
          </p:nvPr>
        </p:nvSpPr>
        <p:spPr/>
        <p:txBody>
          <a:bodyPr>
            <a:normAutofit/>
          </a:bodyPr>
          <a:lstStyle/>
          <a:p>
            <a:r>
              <a:rPr lang="en-US" dirty="0"/>
              <a:t>The motherboard is comprehensive in all aspects and it contains provisions to connect any kind of components to meet application requirements. </a:t>
            </a:r>
          </a:p>
          <a:p>
            <a:r>
              <a:rPr lang="en-US" dirty="0"/>
              <a:t>The motherboard is self-sufficient to meet all requirements and it is a single board to manage all the functions.</a:t>
            </a:r>
          </a:p>
          <a:p>
            <a:r>
              <a:rPr lang="en-US" dirty="0">
                <a:solidFill>
                  <a:srgbClr val="00B050"/>
                </a:solidFill>
              </a:rPr>
              <a:t>The name mother in the motherboard is attributed to its character as it takes a leadership role to manage all the components connected to it.</a:t>
            </a:r>
          </a:p>
          <a:p>
            <a:endParaRPr lang="en-US" dirty="0"/>
          </a:p>
        </p:txBody>
      </p:sp>
    </p:spTree>
    <p:extLst>
      <p:ext uri="{BB962C8B-B14F-4D97-AF65-F5344CB8AC3E}">
        <p14:creationId xmlns:p14="http://schemas.microsoft.com/office/powerpoint/2010/main" val="3567611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B98800-F31C-4DDD-9C96-FEA4ABD1B2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9337B88-CE52-4EA1-9275-772137ACC5E1}"/>
              </a:ext>
            </a:extLst>
          </p:cNvPr>
          <p:cNvSpPr>
            <a:spLocks noGrp="1"/>
          </p:cNvSpPr>
          <p:nvPr>
            <p:ph idx="1"/>
          </p:nvPr>
        </p:nvSpPr>
        <p:spPr/>
        <p:txBody>
          <a:bodyPr/>
          <a:lstStyle/>
          <a:p>
            <a:r>
              <a:rPr lang="en-US" dirty="0"/>
              <a:t>Mouse, keypads are connected to USB ports on the motherboard. </a:t>
            </a:r>
          </a:p>
          <a:p>
            <a:r>
              <a:rPr lang="en-US" dirty="0"/>
              <a:t>Apple computers motherboard has minimum provisions to connect to peripheral devices. </a:t>
            </a:r>
          </a:p>
          <a:p>
            <a:r>
              <a:rPr lang="en-US" dirty="0"/>
              <a:t>Many boards have a provision of expansion to connect to additional devices. </a:t>
            </a:r>
          </a:p>
          <a:p>
            <a:r>
              <a:rPr lang="en-US" dirty="0"/>
              <a:t>Heat sinks and fan points are available in the modern motherboard to transfer excess heat.</a:t>
            </a:r>
            <a:endParaRPr lang="en-IN" dirty="0"/>
          </a:p>
          <a:p>
            <a:endParaRPr lang="en-IN" dirty="0"/>
          </a:p>
        </p:txBody>
      </p:sp>
    </p:spTree>
    <p:extLst>
      <p:ext uri="{BB962C8B-B14F-4D97-AF65-F5344CB8AC3E}">
        <p14:creationId xmlns:p14="http://schemas.microsoft.com/office/powerpoint/2010/main" val="198811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2E60AC-0876-4638-B239-1CA8323D9D13}"/>
              </a:ext>
            </a:extLst>
          </p:cNvPr>
          <p:cNvSpPr>
            <a:spLocks noGrp="1"/>
          </p:cNvSpPr>
          <p:nvPr>
            <p:ph type="ctrTitle"/>
          </p:nvPr>
        </p:nvSpPr>
        <p:spPr/>
        <p:txBody>
          <a:bodyPr/>
          <a:lstStyle/>
          <a:p>
            <a:r>
              <a:rPr lang="en-IN" b="1" i="0" dirty="0">
                <a:solidFill>
                  <a:srgbClr val="232C39"/>
                </a:solidFill>
                <a:effectLst/>
                <a:latin typeface="Nunito Sans" pitchFamily="2" charset="0"/>
              </a:rPr>
              <a:t>Types of Motherboard</a:t>
            </a:r>
            <a:br>
              <a:rPr lang="en-IN" b="1" i="0" dirty="0">
                <a:solidFill>
                  <a:srgbClr val="232C39"/>
                </a:solidFill>
                <a:effectLst/>
                <a:latin typeface="Nunito Sans" pitchFamily="2" charset="0"/>
              </a:rPr>
            </a:br>
            <a:endParaRPr lang="en-IN" dirty="0"/>
          </a:p>
        </p:txBody>
      </p:sp>
      <p:sp>
        <p:nvSpPr>
          <p:cNvPr id="3" name="Subtitle 2">
            <a:extLst>
              <a:ext uri="{FF2B5EF4-FFF2-40B4-BE49-F238E27FC236}">
                <a16:creationId xmlns:a16="http://schemas.microsoft.com/office/drawing/2014/main" xmlns="" id="{BFB09DBC-B66D-49C2-869C-96FB4D0881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0168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8578DC-8652-451D-9F33-79CFAB973C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3D47D12-A270-4AEC-BB5D-EE66A1A212E9}"/>
              </a:ext>
            </a:extLst>
          </p:cNvPr>
          <p:cNvSpPr>
            <a:spLocks noGrp="1"/>
          </p:cNvSpPr>
          <p:nvPr>
            <p:ph idx="1"/>
          </p:nvPr>
        </p:nvSpPr>
        <p:spPr/>
        <p:txBody>
          <a:bodyPr>
            <a:normAutofit/>
          </a:bodyPr>
          <a:lstStyle/>
          <a:p>
            <a:r>
              <a:rPr lang="en-US" dirty="0"/>
              <a:t>Motherboards are present in Desktop, Laptop, Tablet, and Smartphone and the components and functionalities are the same. </a:t>
            </a:r>
          </a:p>
          <a:p>
            <a:r>
              <a:rPr lang="en-US" dirty="0"/>
              <a:t>But the size of the components and the way they are accommodated on the board varies due to space availability. </a:t>
            </a:r>
          </a:p>
          <a:p>
            <a:r>
              <a:rPr lang="en-US" dirty="0">
                <a:solidFill>
                  <a:srgbClr val="7030A0"/>
                </a:solidFill>
              </a:rPr>
              <a:t>In desktops, most of the components are fitted inside the sockets provided on the board and it is easy to replace each of them separately, whereas in Laptops/Smartphones some components are soldered on the board, hence it is difficult to replace/upgrade.</a:t>
            </a:r>
          </a:p>
          <a:p>
            <a:endParaRPr lang="en-US" dirty="0"/>
          </a:p>
        </p:txBody>
      </p:sp>
    </p:spTree>
    <p:extLst>
      <p:ext uri="{BB962C8B-B14F-4D97-AF65-F5344CB8AC3E}">
        <p14:creationId xmlns:p14="http://schemas.microsoft.com/office/powerpoint/2010/main" val="86501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C4A184-E478-4D02-A0E2-1DAA2F12B6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14AA10B-94CC-40B6-9078-6DCF82DA4823}"/>
              </a:ext>
            </a:extLst>
          </p:cNvPr>
          <p:cNvSpPr>
            <a:spLocks noGrp="1"/>
          </p:cNvSpPr>
          <p:nvPr>
            <p:ph idx="1"/>
          </p:nvPr>
        </p:nvSpPr>
        <p:spPr/>
        <p:txBody>
          <a:bodyPr/>
          <a:lstStyle/>
          <a:p>
            <a:r>
              <a:rPr lang="en-US" dirty="0"/>
              <a:t>Though different motherboards have varying capabilities, limitations, features, Physical size/shapes (form factor), they are identified/grouped/categorized mostly by their form factors. </a:t>
            </a:r>
          </a:p>
          <a:p>
            <a:r>
              <a:rPr lang="en-US" dirty="0"/>
              <a:t>Each manufacturer has come out with its form factor to suit the design of computers. </a:t>
            </a:r>
          </a:p>
          <a:p>
            <a:r>
              <a:rPr lang="en-US" dirty="0"/>
              <a:t>Motherboard manufactured to suit IBM and its compatible computers fit into other case sizes as well. </a:t>
            </a:r>
          </a:p>
          <a:p>
            <a:r>
              <a:rPr lang="en-US" dirty="0"/>
              <a:t>Motherboards built using ATX form factors were used in most of the computers manufactured in 2005 including IBM and Apple.</a:t>
            </a:r>
            <a:endParaRPr lang="en-IN" dirty="0"/>
          </a:p>
          <a:p>
            <a:endParaRPr lang="en-IN" dirty="0"/>
          </a:p>
        </p:txBody>
      </p:sp>
    </p:spTree>
    <p:extLst>
      <p:ext uri="{BB962C8B-B14F-4D97-AF65-F5344CB8AC3E}">
        <p14:creationId xmlns:p14="http://schemas.microsoft.com/office/powerpoint/2010/main" val="1793583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FFEFB7-91AC-4613-85AE-98E371EE8F9F}"/>
</file>

<file path=customXml/itemProps2.xml><?xml version="1.0" encoding="utf-8"?>
<ds:datastoreItem xmlns:ds="http://schemas.openxmlformats.org/officeDocument/2006/customXml" ds:itemID="{4C0A4A32-C373-4FA6-B337-6C627162BD18}"/>
</file>

<file path=customXml/itemProps3.xml><?xml version="1.0" encoding="utf-8"?>
<ds:datastoreItem xmlns:ds="http://schemas.openxmlformats.org/officeDocument/2006/customXml" ds:itemID="{13BC4DEC-3B59-4CC9-B869-7FD85A09CB9C}"/>
</file>

<file path=docProps/app.xml><?xml version="1.0" encoding="utf-8"?>
<Properties xmlns="http://schemas.openxmlformats.org/officeDocument/2006/extended-properties" xmlns:vt="http://schemas.openxmlformats.org/officeDocument/2006/docPropsVTypes">
  <TotalTime>59</TotalTime>
  <Words>883</Words>
  <Application>Microsoft Office PowerPoint</Application>
  <PresentationFormat>Widescreen</PresentationFormat>
  <Paragraphs>50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Nunito Sans</vt:lpstr>
      <vt:lpstr>Office Theme</vt:lpstr>
      <vt:lpstr>Introduction to Motherboard </vt:lpstr>
      <vt:lpstr>PowerPoint Presentation</vt:lpstr>
      <vt:lpstr>PowerPoint Presentation</vt:lpstr>
      <vt:lpstr>PowerPoint Presentation</vt:lpstr>
      <vt:lpstr>PowerPoint Presentation</vt:lpstr>
      <vt:lpstr>PowerPoint Presentation</vt:lpstr>
      <vt:lpstr>Types of Motherboard </vt:lpstr>
      <vt:lpstr>PowerPoint Presentation</vt:lpstr>
      <vt:lpstr>PowerPoint Presentation</vt:lpstr>
      <vt:lpstr>different types of Motherboards</vt:lpstr>
      <vt:lpstr>PowerPoint Presentation</vt:lpstr>
      <vt:lpstr>PowerPoint Presentation</vt:lpstr>
      <vt:lpstr>PowerPoint Presentation</vt:lpstr>
      <vt:lpstr>ATX Motherboard </vt:lpstr>
      <vt:lpstr>Pentium</vt:lpstr>
      <vt:lpstr>PowerPoint Presentation</vt:lpstr>
      <vt:lpstr>PowerPoint Presentation</vt:lpstr>
      <vt:lpstr>MotherBoard Components</vt:lpstr>
      <vt:lpstr>PowerPoint Presentation</vt:lpstr>
      <vt:lpstr>PowerPoint Presentation</vt:lpstr>
      <vt:lpstr>PowerPoint Presentation</vt:lpstr>
      <vt:lpstr>PowerPoint Presentation</vt:lpstr>
      <vt:lpstr> Reputed Computer Manufacturers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Motherboard </dc:title>
  <dc:creator>Geetha Unnikrishnan</dc:creator>
  <cp:lastModifiedBy>Geetha Unnikrishnan</cp:lastModifiedBy>
  <cp:revision>26</cp:revision>
  <dcterms:created xsi:type="dcterms:W3CDTF">2022-02-15T12:06:06Z</dcterms:created>
  <dcterms:modified xsi:type="dcterms:W3CDTF">2022-04-04T05:19:05Z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