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78" r:id="rId4"/>
    <p:sldId id="279" r:id="rId5"/>
    <p:sldId id="280" r:id="rId6"/>
    <p:sldId id="281" r:id="rId7"/>
    <p:sldId id="282" r:id="rId8"/>
    <p:sldId id="283" r:id="rId9"/>
    <p:sldId id="266" r:id="rId10"/>
    <p:sldId id="267" r:id="rId11"/>
    <p:sldId id="268" r:id="rId12"/>
    <p:sldId id="269" r:id="rId13"/>
    <p:sldId id="270" r:id="rId14"/>
    <p:sldId id="271" r:id="rId15"/>
    <p:sldId id="272" r:id="rId16"/>
    <p:sldId id="273" r:id="rId17"/>
    <p:sldId id="274" r:id="rId18"/>
    <p:sldId id="275" r:id="rId19"/>
    <p:sldId id="276" r:id="rId20"/>
    <p:sldId id="257" r:id="rId21"/>
    <p:sldId id="258" r:id="rId22"/>
    <p:sldId id="259" r:id="rId23"/>
    <p:sldId id="260" r:id="rId24"/>
    <p:sldId id="261" r:id="rId25"/>
    <p:sldId id="262" r:id="rId26"/>
    <p:sldId id="265" r:id="rId27"/>
    <p:sldId id="263" r:id="rId28"/>
    <p:sldId id="26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2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F74403-A249-4386-9751-F202831F47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B4DB820C-5B27-470A-B39A-3E02A63A28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90633E50-20F9-4D3D-9AE5-49A1D9A5EB46}"/>
              </a:ext>
            </a:extLst>
          </p:cNvPr>
          <p:cNvSpPr>
            <a:spLocks noGrp="1"/>
          </p:cNvSpPr>
          <p:nvPr>
            <p:ph type="dt" sz="half" idx="10"/>
          </p:nvPr>
        </p:nvSpPr>
        <p:spPr/>
        <p:txBody>
          <a:bodyPr/>
          <a:lstStyle/>
          <a:p>
            <a:fld id="{6E004D84-225C-4A93-83B6-250E116B8E65}" type="datetimeFigureOut">
              <a:rPr lang="en-IN" smtClean="0"/>
              <a:t>04-04-2022</a:t>
            </a:fld>
            <a:endParaRPr lang="en-IN"/>
          </a:p>
        </p:txBody>
      </p:sp>
      <p:sp>
        <p:nvSpPr>
          <p:cNvPr id="5" name="Footer Placeholder 4">
            <a:extLst>
              <a:ext uri="{FF2B5EF4-FFF2-40B4-BE49-F238E27FC236}">
                <a16:creationId xmlns:a16="http://schemas.microsoft.com/office/drawing/2014/main" xmlns="" id="{95966C2F-4262-4CEE-A953-1C80FA5335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BFDC0EB-B6DD-4773-9A5D-D2A78D341D65}"/>
              </a:ext>
            </a:extLst>
          </p:cNvPr>
          <p:cNvSpPr>
            <a:spLocks noGrp="1"/>
          </p:cNvSpPr>
          <p:nvPr>
            <p:ph type="sldNum" sz="quarter" idx="12"/>
          </p:nvPr>
        </p:nvSpPr>
        <p:spPr/>
        <p:txBody>
          <a:bodyPr/>
          <a:lstStyle/>
          <a:p>
            <a:fld id="{F42DB2DC-AC2C-464F-A201-22947584CFC5}" type="slidenum">
              <a:rPr lang="en-IN" smtClean="0"/>
              <a:t>‹#›</a:t>
            </a:fld>
            <a:endParaRPr lang="en-IN"/>
          </a:p>
        </p:txBody>
      </p:sp>
    </p:spTree>
    <p:extLst>
      <p:ext uri="{BB962C8B-B14F-4D97-AF65-F5344CB8AC3E}">
        <p14:creationId xmlns:p14="http://schemas.microsoft.com/office/powerpoint/2010/main" val="2795317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524E6E-D2C8-4857-8D22-5655081FDE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166E610-50A5-4010-9E2F-7F6A516986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DC49DE3-191D-4D44-947D-F1E2E0F5CF6C}"/>
              </a:ext>
            </a:extLst>
          </p:cNvPr>
          <p:cNvSpPr>
            <a:spLocks noGrp="1"/>
          </p:cNvSpPr>
          <p:nvPr>
            <p:ph type="dt" sz="half" idx="10"/>
          </p:nvPr>
        </p:nvSpPr>
        <p:spPr/>
        <p:txBody>
          <a:bodyPr/>
          <a:lstStyle/>
          <a:p>
            <a:fld id="{6E004D84-225C-4A93-83B6-250E116B8E65}" type="datetimeFigureOut">
              <a:rPr lang="en-IN" smtClean="0"/>
              <a:t>04-04-2022</a:t>
            </a:fld>
            <a:endParaRPr lang="en-IN"/>
          </a:p>
        </p:txBody>
      </p:sp>
      <p:sp>
        <p:nvSpPr>
          <p:cNvPr id="5" name="Footer Placeholder 4">
            <a:extLst>
              <a:ext uri="{FF2B5EF4-FFF2-40B4-BE49-F238E27FC236}">
                <a16:creationId xmlns:a16="http://schemas.microsoft.com/office/drawing/2014/main" xmlns="" id="{751ED1E6-FD8F-4766-8C22-FB5EA9CEB4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1D5D3FB-4EC6-4E58-A327-351879E56EFF}"/>
              </a:ext>
            </a:extLst>
          </p:cNvPr>
          <p:cNvSpPr>
            <a:spLocks noGrp="1"/>
          </p:cNvSpPr>
          <p:nvPr>
            <p:ph type="sldNum" sz="quarter" idx="12"/>
          </p:nvPr>
        </p:nvSpPr>
        <p:spPr/>
        <p:txBody>
          <a:bodyPr/>
          <a:lstStyle/>
          <a:p>
            <a:fld id="{F42DB2DC-AC2C-464F-A201-22947584CFC5}" type="slidenum">
              <a:rPr lang="en-IN" smtClean="0"/>
              <a:t>‹#›</a:t>
            </a:fld>
            <a:endParaRPr lang="en-IN"/>
          </a:p>
        </p:txBody>
      </p:sp>
    </p:spTree>
    <p:extLst>
      <p:ext uri="{BB962C8B-B14F-4D97-AF65-F5344CB8AC3E}">
        <p14:creationId xmlns:p14="http://schemas.microsoft.com/office/powerpoint/2010/main" val="4192540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36913A3-A05F-48DB-8862-C7FAA308FC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FC67628-82FD-45EB-BE10-8C3B379D69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5CA5F41-9EBA-4B76-86B0-ACD2BBA0D348}"/>
              </a:ext>
            </a:extLst>
          </p:cNvPr>
          <p:cNvSpPr>
            <a:spLocks noGrp="1"/>
          </p:cNvSpPr>
          <p:nvPr>
            <p:ph type="dt" sz="half" idx="10"/>
          </p:nvPr>
        </p:nvSpPr>
        <p:spPr/>
        <p:txBody>
          <a:bodyPr/>
          <a:lstStyle/>
          <a:p>
            <a:fld id="{6E004D84-225C-4A93-83B6-250E116B8E65}" type="datetimeFigureOut">
              <a:rPr lang="en-IN" smtClean="0"/>
              <a:t>04-04-2022</a:t>
            </a:fld>
            <a:endParaRPr lang="en-IN"/>
          </a:p>
        </p:txBody>
      </p:sp>
      <p:sp>
        <p:nvSpPr>
          <p:cNvPr id="5" name="Footer Placeholder 4">
            <a:extLst>
              <a:ext uri="{FF2B5EF4-FFF2-40B4-BE49-F238E27FC236}">
                <a16:creationId xmlns:a16="http://schemas.microsoft.com/office/drawing/2014/main" xmlns="" id="{07C0FF34-4EB5-4D2D-BF96-6D3BF96124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E9A8912-FEFA-42AD-A191-FF45063803F7}"/>
              </a:ext>
            </a:extLst>
          </p:cNvPr>
          <p:cNvSpPr>
            <a:spLocks noGrp="1"/>
          </p:cNvSpPr>
          <p:nvPr>
            <p:ph type="sldNum" sz="quarter" idx="12"/>
          </p:nvPr>
        </p:nvSpPr>
        <p:spPr/>
        <p:txBody>
          <a:bodyPr/>
          <a:lstStyle/>
          <a:p>
            <a:fld id="{F42DB2DC-AC2C-464F-A201-22947584CFC5}" type="slidenum">
              <a:rPr lang="en-IN" smtClean="0"/>
              <a:t>‹#›</a:t>
            </a:fld>
            <a:endParaRPr lang="en-IN"/>
          </a:p>
        </p:txBody>
      </p:sp>
    </p:spTree>
    <p:extLst>
      <p:ext uri="{BB962C8B-B14F-4D97-AF65-F5344CB8AC3E}">
        <p14:creationId xmlns:p14="http://schemas.microsoft.com/office/powerpoint/2010/main" val="1784372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C911EA-0C90-40DC-A68E-0656786FC1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8B522FD-C194-4FD5-8C08-1423092C4B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2A0A3D2-322D-42A4-BCE3-E398F8EEC7DE}"/>
              </a:ext>
            </a:extLst>
          </p:cNvPr>
          <p:cNvSpPr>
            <a:spLocks noGrp="1"/>
          </p:cNvSpPr>
          <p:nvPr>
            <p:ph type="dt" sz="half" idx="10"/>
          </p:nvPr>
        </p:nvSpPr>
        <p:spPr/>
        <p:txBody>
          <a:bodyPr/>
          <a:lstStyle/>
          <a:p>
            <a:fld id="{6E004D84-225C-4A93-83B6-250E116B8E65}" type="datetimeFigureOut">
              <a:rPr lang="en-IN" smtClean="0"/>
              <a:t>04-04-2022</a:t>
            </a:fld>
            <a:endParaRPr lang="en-IN"/>
          </a:p>
        </p:txBody>
      </p:sp>
      <p:sp>
        <p:nvSpPr>
          <p:cNvPr id="5" name="Footer Placeholder 4">
            <a:extLst>
              <a:ext uri="{FF2B5EF4-FFF2-40B4-BE49-F238E27FC236}">
                <a16:creationId xmlns:a16="http://schemas.microsoft.com/office/drawing/2014/main" xmlns="" id="{748773C3-569D-479C-9A60-4F7B252021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6F8049E-163B-48EA-8AE8-C33B05672236}"/>
              </a:ext>
            </a:extLst>
          </p:cNvPr>
          <p:cNvSpPr>
            <a:spLocks noGrp="1"/>
          </p:cNvSpPr>
          <p:nvPr>
            <p:ph type="sldNum" sz="quarter" idx="12"/>
          </p:nvPr>
        </p:nvSpPr>
        <p:spPr/>
        <p:txBody>
          <a:bodyPr/>
          <a:lstStyle/>
          <a:p>
            <a:fld id="{F42DB2DC-AC2C-464F-A201-22947584CFC5}" type="slidenum">
              <a:rPr lang="en-IN" smtClean="0"/>
              <a:t>‹#›</a:t>
            </a:fld>
            <a:endParaRPr lang="en-IN"/>
          </a:p>
        </p:txBody>
      </p:sp>
    </p:spTree>
    <p:extLst>
      <p:ext uri="{BB962C8B-B14F-4D97-AF65-F5344CB8AC3E}">
        <p14:creationId xmlns:p14="http://schemas.microsoft.com/office/powerpoint/2010/main" val="186522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C00776-9208-411D-BEDE-2D37C68D5F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9AA7ECC-C589-47D7-8271-B870EA03EA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0B3EAED-D659-4475-8369-285B8551D3EB}"/>
              </a:ext>
            </a:extLst>
          </p:cNvPr>
          <p:cNvSpPr>
            <a:spLocks noGrp="1"/>
          </p:cNvSpPr>
          <p:nvPr>
            <p:ph type="dt" sz="half" idx="10"/>
          </p:nvPr>
        </p:nvSpPr>
        <p:spPr/>
        <p:txBody>
          <a:bodyPr/>
          <a:lstStyle/>
          <a:p>
            <a:fld id="{6E004D84-225C-4A93-83B6-250E116B8E65}" type="datetimeFigureOut">
              <a:rPr lang="en-IN" smtClean="0"/>
              <a:t>04-04-2022</a:t>
            </a:fld>
            <a:endParaRPr lang="en-IN"/>
          </a:p>
        </p:txBody>
      </p:sp>
      <p:sp>
        <p:nvSpPr>
          <p:cNvPr id="5" name="Footer Placeholder 4">
            <a:extLst>
              <a:ext uri="{FF2B5EF4-FFF2-40B4-BE49-F238E27FC236}">
                <a16:creationId xmlns:a16="http://schemas.microsoft.com/office/drawing/2014/main" xmlns="" id="{021B59F3-A302-4F40-839F-99C4F6C276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547F8CE-8BCF-49D2-BCB9-7C701643E809}"/>
              </a:ext>
            </a:extLst>
          </p:cNvPr>
          <p:cNvSpPr>
            <a:spLocks noGrp="1"/>
          </p:cNvSpPr>
          <p:nvPr>
            <p:ph type="sldNum" sz="quarter" idx="12"/>
          </p:nvPr>
        </p:nvSpPr>
        <p:spPr/>
        <p:txBody>
          <a:bodyPr/>
          <a:lstStyle/>
          <a:p>
            <a:fld id="{F42DB2DC-AC2C-464F-A201-22947584CFC5}" type="slidenum">
              <a:rPr lang="en-IN" smtClean="0"/>
              <a:t>‹#›</a:t>
            </a:fld>
            <a:endParaRPr lang="en-IN"/>
          </a:p>
        </p:txBody>
      </p:sp>
    </p:spTree>
    <p:extLst>
      <p:ext uri="{BB962C8B-B14F-4D97-AF65-F5344CB8AC3E}">
        <p14:creationId xmlns:p14="http://schemas.microsoft.com/office/powerpoint/2010/main" val="1353319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034C03-E92F-4B68-B1E7-7465944A22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630ABE1-28F7-4A32-AD04-7068EAC08A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40C2C6CA-7B37-42B7-8ED5-35F3387482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726BF505-68A0-470A-98D8-93BF10C540F5}"/>
              </a:ext>
            </a:extLst>
          </p:cNvPr>
          <p:cNvSpPr>
            <a:spLocks noGrp="1"/>
          </p:cNvSpPr>
          <p:nvPr>
            <p:ph type="dt" sz="half" idx="10"/>
          </p:nvPr>
        </p:nvSpPr>
        <p:spPr/>
        <p:txBody>
          <a:bodyPr/>
          <a:lstStyle/>
          <a:p>
            <a:fld id="{6E004D84-225C-4A93-83B6-250E116B8E65}" type="datetimeFigureOut">
              <a:rPr lang="en-IN" smtClean="0"/>
              <a:t>04-04-2022</a:t>
            </a:fld>
            <a:endParaRPr lang="en-IN"/>
          </a:p>
        </p:txBody>
      </p:sp>
      <p:sp>
        <p:nvSpPr>
          <p:cNvPr id="6" name="Footer Placeholder 5">
            <a:extLst>
              <a:ext uri="{FF2B5EF4-FFF2-40B4-BE49-F238E27FC236}">
                <a16:creationId xmlns:a16="http://schemas.microsoft.com/office/drawing/2014/main" xmlns="" id="{4B01FFF9-164C-4F38-AAB5-CD25242AD7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1DCEC89-1F47-474C-9DBF-725AC9283D62}"/>
              </a:ext>
            </a:extLst>
          </p:cNvPr>
          <p:cNvSpPr>
            <a:spLocks noGrp="1"/>
          </p:cNvSpPr>
          <p:nvPr>
            <p:ph type="sldNum" sz="quarter" idx="12"/>
          </p:nvPr>
        </p:nvSpPr>
        <p:spPr/>
        <p:txBody>
          <a:bodyPr/>
          <a:lstStyle/>
          <a:p>
            <a:fld id="{F42DB2DC-AC2C-464F-A201-22947584CFC5}" type="slidenum">
              <a:rPr lang="en-IN" smtClean="0"/>
              <a:t>‹#›</a:t>
            </a:fld>
            <a:endParaRPr lang="en-IN"/>
          </a:p>
        </p:txBody>
      </p:sp>
    </p:spTree>
    <p:extLst>
      <p:ext uri="{BB962C8B-B14F-4D97-AF65-F5344CB8AC3E}">
        <p14:creationId xmlns:p14="http://schemas.microsoft.com/office/powerpoint/2010/main" val="128420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74DFFE-F3CE-4C09-9807-6599043D307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C07E4D7-27BC-437C-A075-A3261B930B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8A8475A-E56E-45C7-89D4-E9B8DAA264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29917B08-8986-4823-A89A-726068F6B5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0163F96-60D7-4977-B076-6803FB3C5A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9266D787-5D33-41BE-B3D4-EF0231854931}"/>
              </a:ext>
            </a:extLst>
          </p:cNvPr>
          <p:cNvSpPr>
            <a:spLocks noGrp="1"/>
          </p:cNvSpPr>
          <p:nvPr>
            <p:ph type="dt" sz="half" idx="10"/>
          </p:nvPr>
        </p:nvSpPr>
        <p:spPr/>
        <p:txBody>
          <a:bodyPr/>
          <a:lstStyle/>
          <a:p>
            <a:fld id="{6E004D84-225C-4A93-83B6-250E116B8E65}" type="datetimeFigureOut">
              <a:rPr lang="en-IN" smtClean="0"/>
              <a:t>04-04-2022</a:t>
            </a:fld>
            <a:endParaRPr lang="en-IN"/>
          </a:p>
        </p:txBody>
      </p:sp>
      <p:sp>
        <p:nvSpPr>
          <p:cNvPr id="8" name="Footer Placeholder 7">
            <a:extLst>
              <a:ext uri="{FF2B5EF4-FFF2-40B4-BE49-F238E27FC236}">
                <a16:creationId xmlns:a16="http://schemas.microsoft.com/office/drawing/2014/main" xmlns="" id="{D8DAD22D-B876-443B-8BB8-EB05835F42E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4F37E7F5-13DD-4274-A0B1-AE6FA92A404C}"/>
              </a:ext>
            </a:extLst>
          </p:cNvPr>
          <p:cNvSpPr>
            <a:spLocks noGrp="1"/>
          </p:cNvSpPr>
          <p:nvPr>
            <p:ph type="sldNum" sz="quarter" idx="12"/>
          </p:nvPr>
        </p:nvSpPr>
        <p:spPr/>
        <p:txBody>
          <a:bodyPr/>
          <a:lstStyle/>
          <a:p>
            <a:fld id="{F42DB2DC-AC2C-464F-A201-22947584CFC5}" type="slidenum">
              <a:rPr lang="en-IN" smtClean="0"/>
              <a:t>‹#›</a:t>
            </a:fld>
            <a:endParaRPr lang="en-IN"/>
          </a:p>
        </p:txBody>
      </p:sp>
    </p:spTree>
    <p:extLst>
      <p:ext uri="{BB962C8B-B14F-4D97-AF65-F5344CB8AC3E}">
        <p14:creationId xmlns:p14="http://schemas.microsoft.com/office/powerpoint/2010/main" val="3491489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04D22C-BAE4-4491-8526-DB642D455CD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6ADC91BD-BC45-47FE-8581-74DCE688693F}"/>
              </a:ext>
            </a:extLst>
          </p:cNvPr>
          <p:cNvSpPr>
            <a:spLocks noGrp="1"/>
          </p:cNvSpPr>
          <p:nvPr>
            <p:ph type="dt" sz="half" idx="10"/>
          </p:nvPr>
        </p:nvSpPr>
        <p:spPr/>
        <p:txBody>
          <a:bodyPr/>
          <a:lstStyle/>
          <a:p>
            <a:fld id="{6E004D84-225C-4A93-83B6-250E116B8E65}" type="datetimeFigureOut">
              <a:rPr lang="en-IN" smtClean="0"/>
              <a:t>04-04-2022</a:t>
            </a:fld>
            <a:endParaRPr lang="en-IN"/>
          </a:p>
        </p:txBody>
      </p:sp>
      <p:sp>
        <p:nvSpPr>
          <p:cNvPr id="4" name="Footer Placeholder 3">
            <a:extLst>
              <a:ext uri="{FF2B5EF4-FFF2-40B4-BE49-F238E27FC236}">
                <a16:creationId xmlns:a16="http://schemas.microsoft.com/office/drawing/2014/main" xmlns="" id="{39461882-9433-4764-B0FE-D6E1A638B8B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1C3A7D33-4643-4B34-B7FA-C78C72212A6D}"/>
              </a:ext>
            </a:extLst>
          </p:cNvPr>
          <p:cNvSpPr>
            <a:spLocks noGrp="1"/>
          </p:cNvSpPr>
          <p:nvPr>
            <p:ph type="sldNum" sz="quarter" idx="12"/>
          </p:nvPr>
        </p:nvSpPr>
        <p:spPr/>
        <p:txBody>
          <a:bodyPr/>
          <a:lstStyle/>
          <a:p>
            <a:fld id="{F42DB2DC-AC2C-464F-A201-22947584CFC5}" type="slidenum">
              <a:rPr lang="en-IN" smtClean="0"/>
              <a:t>‹#›</a:t>
            </a:fld>
            <a:endParaRPr lang="en-IN"/>
          </a:p>
        </p:txBody>
      </p:sp>
    </p:spTree>
    <p:extLst>
      <p:ext uri="{BB962C8B-B14F-4D97-AF65-F5344CB8AC3E}">
        <p14:creationId xmlns:p14="http://schemas.microsoft.com/office/powerpoint/2010/main" val="2914894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F64C8F4-D0EE-4E99-BC7C-3EC907EB6CD9}"/>
              </a:ext>
            </a:extLst>
          </p:cNvPr>
          <p:cNvSpPr>
            <a:spLocks noGrp="1"/>
          </p:cNvSpPr>
          <p:nvPr>
            <p:ph type="dt" sz="half" idx="10"/>
          </p:nvPr>
        </p:nvSpPr>
        <p:spPr/>
        <p:txBody>
          <a:bodyPr/>
          <a:lstStyle/>
          <a:p>
            <a:fld id="{6E004D84-225C-4A93-83B6-250E116B8E65}" type="datetimeFigureOut">
              <a:rPr lang="en-IN" smtClean="0"/>
              <a:t>04-04-2022</a:t>
            </a:fld>
            <a:endParaRPr lang="en-IN"/>
          </a:p>
        </p:txBody>
      </p:sp>
      <p:sp>
        <p:nvSpPr>
          <p:cNvPr id="3" name="Footer Placeholder 2">
            <a:extLst>
              <a:ext uri="{FF2B5EF4-FFF2-40B4-BE49-F238E27FC236}">
                <a16:creationId xmlns:a16="http://schemas.microsoft.com/office/drawing/2014/main" xmlns="" id="{244F61DB-AB37-4D74-A2AD-864D05BCFB6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9300A82F-1075-4BA1-9D93-A890B0737368}"/>
              </a:ext>
            </a:extLst>
          </p:cNvPr>
          <p:cNvSpPr>
            <a:spLocks noGrp="1"/>
          </p:cNvSpPr>
          <p:nvPr>
            <p:ph type="sldNum" sz="quarter" idx="12"/>
          </p:nvPr>
        </p:nvSpPr>
        <p:spPr/>
        <p:txBody>
          <a:bodyPr/>
          <a:lstStyle/>
          <a:p>
            <a:fld id="{F42DB2DC-AC2C-464F-A201-22947584CFC5}" type="slidenum">
              <a:rPr lang="en-IN" smtClean="0"/>
              <a:t>‹#›</a:t>
            </a:fld>
            <a:endParaRPr lang="en-IN"/>
          </a:p>
        </p:txBody>
      </p:sp>
    </p:spTree>
    <p:extLst>
      <p:ext uri="{BB962C8B-B14F-4D97-AF65-F5344CB8AC3E}">
        <p14:creationId xmlns:p14="http://schemas.microsoft.com/office/powerpoint/2010/main" val="2556336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23AFF5-20AE-487D-9CE4-9574BD0FC2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86BA030-084D-4624-881A-DC31D79AB3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45F25C45-194C-4754-BA1D-367F74CECC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8AE76AC-35FE-4BA4-A9E6-983196A97E03}"/>
              </a:ext>
            </a:extLst>
          </p:cNvPr>
          <p:cNvSpPr>
            <a:spLocks noGrp="1"/>
          </p:cNvSpPr>
          <p:nvPr>
            <p:ph type="dt" sz="half" idx="10"/>
          </p:nvPr>
        </p:nvSpPr>
        <p:spPr/>
        <p:txBody>
          <a:bodyPr/>
          <a:lstStyle/>
          <a:p>
            <a:fld id="{6E004D84-225C-4A93-83B6-250E116B8E65}" type="datetimeFigureOut">
              <a:rPr lang="en-IN" smtClean="0"/>
              <a:t>04-04-2022</a:t>
            </a:fld>
            <a:endParaRPr lang="en-IN"/>
          </a:p>
        </p:txBody>
      </p:sp>
      <p:sp>
        <p:nvSpPr>
          <p:cNvPr id="6" name="Footer Placeholder 5">
            <a:extLst>
              <a:ext uri="{FF2B5EF4-FFF2-40B4-BE49-F238E27FC236}">
                <a16:creationId xmlns:a16="http://schemas.microsoft.com/office/drawing/2014/main" xmlns="" id="{58F72379-C838-43DE-835C-D8F39B91BA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1DA6811-FE05-440E-BFBF-190A3B5756E2}"/>
              </a:ext>
            </a:extLst>
          </p:cNvPr>
          <p:cNvSpPr>
            <a:spLocks noGrp="1"/>
          </p:cNvSpPr>
          <p:nvPr>
            <p:ph type="sldNum" sz="quarter" idx="12"/>
          </p:nvPr>
        </p:nvSpPr>
        <p:spPr/>
        <p:txBody>
          <a:bodyPr/>
          <a:lstStyle/>
          <a:p>
            <a:fld id="{F42DB2DC-AC2C-464F-A201-22947584CFC5}" type="slidenum">
              <a:rPr lang="en-IN" smtClean="0"/>
              <a:t>‹#›</a:t>
            </a:fld>
            <a:endParaRPr lang="en-IN"/>
          </a:p>
        </p:txBody>
      </p:sp>
    </p:spTree>
    <p:extLst>
      <p:ext uri="{BB962C8B-B14F-4D97-AF65-F5344CB8AC3E}">
        <p14:creationId xmlns:p14="http://schemas.microsoft.com/office/powerpoint/2010/main" val="700269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7E94A4-A11E-408D-8409-6C4A3175E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C227D098-1287-4BE4-84A8-4BFC700AAC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3E56C5D4-2FB0-42D9-84EE-2D4B9EB1E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B64420F-39CC-416C-A252-BAD140ACEFBC}"/>
              </a:ext>
            </a:extLst>
          </p:cNvPr>
          <p:cNvSpPr>
            <a:spLocks noGrp="1"/>
          </p:cNvSpPr>
          <p:nvPr>
            <p:ph type="dt" sz="half" idx="10"/>
          </p:nvPr>
        </p:nvSpPr>
        <p:spPr/>
        <p:txBody>
          <a:bodyPr/>
          <a:lstStyle/>
          <a:p>
            <a:fld id="{6E004D84-225C-4A93-83B6-250E116B8E65}" type="datetimeFigureOut">
              <a:rPr lang="en-IN" smtClean="0"/>
              <a:t>04-04-2022</a:t>
            </a:fld>
            <a:endParaRPr lang="en-IN"/>
          </a:p>
        </p:txBody>
      </p:sp>
      <p:sp>
        <p:nvSpPr>
          <p:cNvPr id="6" name="Footer Placeholder 5">
            <a:extLst>
              <a:ext uri="{FF2B5EF4-FFF2-40B4-BE49-F238E27FC236}">
                <a16:creationId xmlns:a16="http://schemas.microsoft.com/office/drawing/2014/main" xmlns="" id="{980987BD-6D29-4D1D-AE36-A3C821C5F4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5A16EFF-FC56-4284-82E5-D22355735566}"/>
              </a:ext>
            </a:extLst>
          </p:cNvPr>
          <p:cNvSpPr>
            <a:spLocks noGrp="1"/>
          </p:cNvSpPr>
          <p:nvPr>
            <p:ph type="sldNum" sz="quarter" idx="12"/>
          </p:nvPr>
        </p:nvSpPr>
        <p:spPr/>
        <p:txBody>
          <a:bodyPr/>
          <a:lstStyle/>
          <a:p>
            <a:fld id="{F42DB2DC-AC2C-464F-A201-22947584CFC5}" type="slidenum">
              <a:rPr lang="en-IN" smtClean="0"/>
              <a:t>‹#›</a:t>
            </a:fld>
            <a:endParaRPr lang="en-IN"/>
          </a:p>
        </p:txBody>
      </p:sp>
    </p:spTree>
    <p:extLst>
      <p:ext uri="{BB962C8B-B14F-4D97-AF65-F5344CB8AC3E}">
        <p14:creationId xmlns:p14="http://schemas.microsoft.com/office/powerpoint/2010/main" val="2127010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A1FC9AE-BCDD-4D9E-AE97-C3B3224570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4CE9CD3-7B0E-4AED-B625-3D7A623572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EEEE890-393F-4A0F-88E4-B04BB65FB4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04D84-225C-4A93-83B6-250E116B8E65}" type="datetimeFigureOut">
              <a:rPr lang="en-IN" smtClean="0"/>
              <a:t>04-04-2022</a:t>
            </a:fld>
            <a:endParaRPr lang="en-IN"/>
          </a:p>
        </p:txBody>
      </p:sp>
      <p:sp>
        <p:nvSpPr>
          <p:cNvPr id="5" name="Footer Placeholder 4">
            <a:extLst>
              <a:ext uri="{FF2B5EF4-FFF2-40B4-BE49-F238E27FC236}">
                <a16:creationId xmlns:a16="http://schemas.microsoft.com/office/drawing/2014/main" xmlns="" id="{60F7ADD3-4DB1-480F-9615-A5032BDEA6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8ABEA02B-9FC9-42DE-B93D-EC8413C753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2DB2DC-AC2C-464F-A201-22947584CFC5}" type="slidenum">
              <a:rPr lang="en-IN" smtClean="0"/>
              <a:t>‹#›</a:t>
            </a:fld>
            <a:endParaRPr lang="en-IN"/>
          </a:p>
        </p:txBody>
      </p:sp>
    </p:spTree>
    <p:extLst>
      <p:ext uri="{BB962C8B-B14F-4D97-AF65-F5344CB8AC3E}">
        <p14:creationId xmlns:p14="http://schemas.microsoft.com/office/powerpoint/2010/main" val="2084041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2A4112-D02F-4A60-81B8-E2F5DE298E01}"/>
              </a:ext>
            </a:extLst>
          </p:cNvPr>
          <p:cNvSpPr>
            <a:spLocks noGrp="1"/>
          </p:cNvSpPr>
          <p:nvPr>
            <p:ph type="ctrTitle"/>
          </p:nvPr>
        </p:nvSpPr>
        <p:spPr/>
        <p:txBody>
          <a:bodyPr/>
          <a:lstStyle/>
          <a:p>
            <a:r>
              <a:rPr lang="en-US" dirty="0"/>
              <a:t>Speeding up processor operations</a:t>
            </a:r>
            <a:endParaRPr lang="en-IN" dirty="0"/>
          </a:p>
        </p:txBody>
      </p:sp>
      <p:sp>
        <p:nvSpPr>
          <p:cNvPr id="3" name="Subtitle 2">
            <a:extLst>
              <a:ext uri="{FF2B5EF4-FFF2-40B4-BE49-F238E27FC236}">
                <a16:creationId xmlns:a16="http://schemas.microsoft.com/office/drawing/2014/main" xmlns="" id="{31EF6D73-B85C-4095-91E7-0EF238CF792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0513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B72DAE-F677-4CA1-ADB0-70981838A63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23CA56A8-4061-485F-BC45-728EDCF1884A}"/>
              </a:ext>
            </a:extLst>
          </p:cNvPr>
          <p:cNvSpPr>
            <a:spLocks noGrp="1"/>
          </p:cNvSpPr>
          <p:nvPr>
            <p:ph idx="1"/>
          </p:nvPr>
        </p:nvSpPr>
        <p:spPr/>
        <p:txBody>
          <a:bodyPr/>
          <a:lstStyle/>
          <a:p>
            <a:r>
              <a:rPr lang="en-US" dirty="0"/>
              <a:t>It is also known as clock rate. </a:t>
            </a:r>
          </a:p>
          <a:p>
            <a:r>
              <a:rPr lang="en-US" dirty="0"/>
              <a:t>The performance of CPU has a major impact on the speed at which a program is loaded and then executed. </a:t>
            </a:r>
          </a:p>
          <a:p>
            <a:r>
              <a:rPr lang="en-US" dirty="0">
                <a:solidFill>
                  <a:srgbClr val="0070C0"/>
                </a:solidFill>
              </a:rPr>
              <a:t>It is usually measured in Megahertz or Gigahertz </a:t>
            </a:r>
            <a:r>
              <a:rPr lang="en-US" dirty="0"/>
              <a:t>.</a:t>
            </a:r>
          </a:p>
          <a:p>
            <a:r>
              <a:rPr lang="en-US" dirty="0"/>
              <a:t>In modern CPU, we measure clock speed in Gigahertz.</a:t>
            </a:r>
            <a:endParaRPr lang="en-IN" dirty="0"/>
          </a:p>
          <a:p>
            <a:endParaRPr lang="en-IN" dirty="0"/>
          </a:p>
        </p:txBody>
      </p:sp>
    </p:spTree>
    <p:extLst>
      <p:ext uri="{BB962C8B-B14F-4D97-AF65-F5344CB8AC3E}">
        <p14:creationId xmlns:p14="http://schemas.microsoft.com/office/powerpoint/2010/main" val="2737070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6ACC10-F342-4BEB-A6D4-D9F45172CAD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4E8A6FF8-D826-442F-968F-68EB1106C54D}"/>
              </a:ext>
            </a:extLst>
          </p:cNvPr>
          <p:cNvSpPr>
            <a:spLocks noGrp="1"/>
          </p:cNvSpPr>
          <p:nvPr>
            <p:ph idx="1"/>
          </p:nvPr>
        </p:nvSpPr>
        <p:spPr/>
        <p:txBody>
          <a:bodyPr/>
          <a:lstStyle/>
          <a:p>
            <a:r>
              <a:rPr lang="en-IN" dirty="0"/>
              <a:t>1 Megahertz = 1, 000, 000 cycles / sec</a:t>
            </a:r>
          </a:p>
          <a:p>
            <a:r>
              <a:rPr lang="en-IN" dirty="0"/>
              <a:t>1 Gigahertz = 1, 000, 000, 000 cycles / sec </a:t>
            </a:r>
          </a:p>
        </p:txBody>
      </p:sp>
    </p:spTree>
    <p:extLst>
      <p:ext uri="{BB962C8B-B14F-4D97-AF65-F5344CB8AC3E}">
        <p14:creationId xmlns:p14="http://schemas.microsoft.com/office/powerpoint/2010/main" val="1295069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30EE4B-7056-417A-8F9A-6D4F4B33798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ED293FFC-3802-4282-9C4F-E8DACB32C5F3}"/>
              </a:ext>
            </a:extLst>
          </p:cNvPr>
          <p:cNvSpPr>
            <a:spLocks noGrp="1"/>
          </p:cNvSpPr>
          <p:nvPr>
            <p:ph idx="1"/>
          </p:nvPr>
        </p:nvSpPr>
        <p:spPr/>
        <p:txBody>
          <a:bodyPr/>
          <a:lstStyle/>
          <a:p>
            <a:r>
              <a:rPr lang="en-US" dirty="0"/>
              <a:t>Examples :</a:t>
            </a:r>
          </a:p>
          <a:p>
            <a:r>
              <a:rPr lang="en-US" dirty="0"/>
              <a:t>A CPU with a clock speed of 4.2 MHz executes 4.2 Million cycles per second.</a:t>
            </a:r>
          </a:p>
          <a:p>
            <a:r>
              <a:rPr lang="en-US" dirty="0"/>
              <a:t>A CPU with a clock speed of 4.2 GHz executes 4.2 Billion cycles per second.</a:t>
            </a:r>
            <a:endParaRPr lang="en-IN" dirty="0"/>
          </a:p>
        </p:txBody>
      </p:sp>
    </p:spTree>
    <p:extLst>
      <p:ext uri="{BB962C8B-B14F-4D97-AF65-F5344CB8AC3E}">
        <p14:creationId xmlns:p14="http://schemas.microsoft.com/office/powerpoint/2010/main" val="1182050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65E481-2FCC-498B-9CCD-CE57E3B4FB5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9B91C9DE-35F3-4DF6-B15D-B3AB20A2AAB3}"/>
              </a:ext>
            </a:extLst>
          </p:cNvPr>
          <p:cNvSpPr>
            <a:spLocks noGrp="1"/>
          </p:cNvSpPr>
          <p:nvPr>
            <p:ph idx="1"/>
          </p:nvPr>
        </p:nvSpPr>
        <p:spPr/>
        <p:txBody>
          <a:bodyPr/>
          <a:lstStyle/>
          <a:p>
            <a:r>
              <a:rPr lang="en-US" dirty="0"/>
              <a:t>Generally, it is said that higher the clock speed, faster the CPU. </a:t>
            </a:r>
          </a:p>
          <a:p>
            <a:r>
              <a:rPr lang="en-US" dirty="0"/>
              <a:t>But this may not be the only reason for a faster CPU. </a:t>
            </a:r>
          </a:p>
          <a:p>
            <a:r>
              <a:rPr lang="en-US" dirty="0"/>
              <a:t>There are many factors behind it like number of processors, speed of RAM, bus speed, size of cache etc. </a:t>
            </a:r>
          </a:p>
          <a:p>
            <a:r>
              <a:rPr lang="en-US" dirty="0"/>
              <a:t>Some instructions require more cycles from CPU to be completed . </a:t>
            </a:r>
            <a:endParaRPr lang="en-IN" dirty="0"/>
          </a:p>
        </p:txBody>
      </p:sp>
    </p:spTree>
    <p:extLst>
      <p:ext uri="{BB962C8B-B14F-4D97-AF65-F5344CB8AC3E}">
        <p14:creationId xmlns:p14="http://schemas.microsoft.com/office/powerpoint/2010/main" val="49233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3E2F6F-8790-4EB7-8588-4C8DF4D09A3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AC848945-483E-4C11-8ED9-405E661BCE20}"/>
              </a:ext>
            </a:extLst>
          </p:cNvPr>
          <p:cNvSpPr>
            <a:spLocks noGrp="1"/>
          </p:cNvSpPr>
          <p:nvPr>
            <p:ph idx="1"/>
          </p:nvPr>
        </p:nvSpPr>
        <p:spPr/>
        <p:txBody>
          <a:bodyPr/>
          <a:lstStyle/>
          <a:p>
            <a:r>
              <a:rPr lang="en-US" dirty="0"/>
              <a:t>Depending upon the architecture of CPU the clock speed can be more or less important. </a:t>
            </a:r>
          </a:p>
          <a:p>
            <a:r>
              <a:rPr lang="en-US" dirty="0"/>
              <a:t>Some CPU can actually perform faster at slower clock speed while some processor’s architecture focuses more on high clock speed with few instructions per cycle.</a:t>
            </a:r>
            <a:endParaRPr lang="en-IN" dirty="0"/>
          </a:p>
          <a:p>
            <a:endParaRPr lang="en-IN" dirty="0"/>
          </a:p>
        </p:txBody>
      </p:sp>
    </p:spTree>
    <p:extLst>
      <p:ext uri="{BB962C8B-B14F-4D97-AF65-F5344CB8AC3E}">
        <p14:creationId xmlns:p14="http://schemas.microsoft.com/office/powerpoint/2010/main" val="2984666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E8818F-EF2E-4B20-A49D-C9C4F0F8B7FF}"/>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xmlns="" id="{A17F6D5D-0078-4FDB-A74D-261EFE8BF41C}"/>
              </a:ext>
            </a:extLst>
          </p:cNvPr>
          <p:cNvPicPr>
            <a:picLocks noGrp="1" noChangeAspect="1"/>
          </p:cNvPicPr>
          <p:nvPr>
            <p:ph idx="1"/>
          </p:nvPr>
        </p:nvPicPr>
        <p:blipFill>
          <a:blip r:embed="rId2"/>
          <a:stretch>
            <a:fillRect/>
          </a:stretch>
        </p:blipFill>
        <p:spPr>
          <a:xfrm>
            <a:off x="2631233" y="2424906"/>
            <a:ext cx="5184029" cy="3152775"/>
          </a:xfrm>
          <a:prstGeom prst="rect">
            <a:avLst/>
          </a:prstGeom>
        </p:spPr>
      </p:pic>
    </p:spTree>
    <p:extLst>
      <p:ext uri="{BB962C8B-B14F-4D97-AF65-F5344CB8AC3E}">
        <p14:creationId xmlns:p14="http://schemas.microsoft.com/office/powerpoint/2010/main" val="2275191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2145E4-7836-4A7B-9602-3D39CE25FB0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6FF4A367-8A68-442C-AF62-C9F001AC2E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7840" y="531844"/>
            <a:ext cx="9804960" cy="5430417"/>
          </a:xfrm>
        </p:spPr>
      </p:pic>
    </p:spTree>
    <p:extLst>
      <p:ext uri="{BB962C8B-B14F-4D97-AF65-F5344CB8AC3E}">
        <p14:creationId xmlns:p14="http://schemas.microsoft.com/office/powerpoint/2010/main" val="3987601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EC254F-B2FC-43D5-923D-7BF7DBAC33B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9C573D2D-26C7-41B2-AF4A-2D2F9E028E3E}"/>
              </a:ext>
            </a:extLst>
          </p:cNvPr>
          <p:cNvSpPr>
            <a:spLocks noGrp="1"/>
          </p:cNvSpPr>
          <p:nvPr>
            <p:ph idx="1"/>
          </p:nvPr>
        </p:nvSpPr>
        <p:spPr/>
        <p:txBody>
          <a:bodyPr/>
          <a:lstStyle/>
          <a:p>
            <a:r>
              <a:rPr lang="en-US" dirty="0"/>
              <a:t>Speed of CPU determines number of calculations it can perform in one second of time. </a:t>
            </a:r>
          </a:p>
          <a:p>
            <a:r>
              <a:rPr lang="en-US" dirty="0"/>
              <a:t>However, the speed of the CPU clock for processing power can be increased by ‘overclocking’. </a:t>
            </a:r>
          </a:p>
          <a:p>
            <a:r>
              <a:rPr lang="en-US" dirty="0"/>
              <a:t>But as we raise the clock speed there can be stability issues and our system might get crashed. </a:t>
            </a:r>
            <a:endParaRPr lang="en-IN" dirty="0"/>
          </a:p>
        </p:txBody>
      </p:sp>
    </p:spTree>
    <p:extLst>
      <p:ext uri="{BB962C8B-B14F-4D97-AF65-F5344CB8AC3E}">
        <p14:creationId xmlns:p14="http://schemas.microsoft.com/office/powerpoint/2010/main" val="348694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70F5F5-864C-4D6C-B876-422E828F05F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752D5B41-6249-4697-8ED4-A8DC60BB76EE}"/>
              </a:ext>
            </a:extLst>
          </p:cNvPr>
          <p:cNvSpPr>
            <a:spLocks noGrp="1"/>
          </p:cNvSpPr>
          <p:nvPr>
            <p:ph idx="1"/>
          </p:nvPr>
        </p:nvSpPr>
        <p:spPr/>
        <p:txBody>
          <a:bodyPr/>
          <a:lstStyle/>
          <a:p>
            <a:r>
              <a:rPr lang="en-US" dirty="0"/>
              <a:t>Higher clock speeds can generate more heat so, to keep themselves away from dangerous overheating, processors will strangle down to a lower frequency when they get overheated. </a:t>
            </a:r>
          </a:p>
          <a:p>
            <a:r>
              <a:rPr lang="en-US" dirty="0"/>
              <a:t>Overclocking may also lead to over </a:t>
            </a:r>
            <a:r>
              <a:rPr lang="en-US" dirty="0" err="1"/>
              <a:t>volting</a:t>
            </a:r>
            <a:r>
              <a:rPr lang="en-US" dirty="0"/>
              <a:t>.</a:t>
            </a:r>
          </a:p>
        </p:txBody>
      </p:sp>
    </p:spTree>
    <p:extLst>
      <p:ext uri="{BB962C8B-B14F-4D97-AF65-F5344CB8AC3E}">
        <p14:creationId xmlns:p14="http://schemas.microsoft.com/office/powerpoint/2010/main" val="4196547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9EE96D-AD40-499B-97CE-97A49646635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567A45C8-7534-4CCC-B214-8A13D6D87E8D}"/>
              </a:ext>
            </a:extLst>
          </p:cNvPr>
          <p:cNvSpPr>
            <a:spLocks noGrp="1"/>
          </p:cNvSpPr>
          <p:nvPr>
            <p:ph idx="1"/>
          </p:nvPr>
        </p:nvSpPr>
        <p:spPr/>
        <p:txBody>
          <a:bodyPr>
            <a:normAutofit/>
          </a:bodyPr>
          <a:lstStyle/>
          <a:p>
            <a:r>
              <a:rPr lang="en-US" dirty="0"/>
              <a:t>Overvolting is when you raise the voltage given to the chip in order to increase the clock speed.</a:t>
            </a:r>
          </a:p>
          <a:p>
            <a:r>
              <a:rPr lang="en-US" dirty="0">
                <a:solidFill>
                  <a:srgbClr val="CC00FF"/>
                </a:solidFill>
              </a:rPr>
              <a:t>Altair 8800, the first commercial PC used an Intel 8080 CPU with clock rate of 2 MHz (2 Million cycles / sec) and Intel P5 Pentium has clock rate of 100 MHz (100 Million cycles / sec) . </a:t>
            </a:r>
          </a:p>
          <a:p>
            <a:r>
              <a:rPr lang="en-US" dirty="0">
                <a:solidFill>
                  <a:srgbClr val="CC00FF"/>
                </a:solidFill>
              </a:rPr>
              <a:t>In 2000, AMD was the first processor that reached 1 GHz (1 Billion cycles / sec). </a:t>
            </a:r>
          </a:p>
          <a:p>
            <a:r>
              <a:rPr lang="en-US" dirty="0">
                <a:solidFill>
                  <a:srgbClr val="CC00FF"/>
                </a:solidFill>
              </a:rPr>
              <a:t>In 2002, an Intel Premium 4 was the first CPU with clock rate of 3GHz (3 Billion cycles / sec).</a:t>
            </a:r>
            <a:endParaRPr lang="en-IN" dirty="0">
              <a:solidFill>
                <a:srgbClr val="CC00FF"/>
              </a:solidFill>
            </a:endParaRPr>
          </a:p>
        </p:txBody>
      </p:sp>
    </p:spTree>
    <p:extLst>
      <p:ext uri="{BB962C8B-B14F-4D97-AF65-F5344CB8AC3E}">
        <p14:creationId xmlns:p14="http://schemas.microsoft.com/office/powerpoint/2010/main" val="2615526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836A62-255F-4C54-AECA-C2ABED5C61CC}"/>
              </a:ext>
            </a:extLst>
          </p:cNvPr>
          <p:cNvSpPr>
            <a:spLocks noGrp="1"/>
          </p:cNvSpPr>
          <p:nvPr>
            <p:ph type="title"/>
          </p:nvPr>
        </p:nvSpPr>
        <p:spPr>
          <a:xfrm>
            <a:off x="838200" y="365125"/>
            <a:ext cx="10515600" cy="819863"/>
          </a:xfrm>
        </p:spPr>
        <p:txBody>
          <a:bodyPr/>
          <a:lstStyle/>
          <a:p>
            <a:r>
              <a:rPr lang="en-IN" dirty="0">
                <a:solidFill>
                  <a:srgbClr val="7030A0"/>
                </a:solidFill>
              </a:rPr>
              <a:t>Cache Memory</a:t>
            </a:r>
          </a:p>
        </p:txBody>
      </p:sp>
      <p:sp>
        <p:nvSpPr>
          <p:cNvPr id="3" name="Content Placeholder 2">
            <a:extLst>
              <a:ext uri="{FF2B5EF4-FFF2-40B4-BE49-F238E27FC236}">
                <a16:creationId xmlns:a16="http://schemas.microsoft.com/office/drawing/2014/main" xmlns="" id="{714C95CE-05D9-4E00-B4C9-7C6787B4337A}"/>
              </a:ext>
            </a:extLst>
          </p:cNvPr>
          <p:cNvSpPr>
            <a:spLocks noGrp="1"/>
          </p:cNvSpPr>
          <p:nvPr>
            <p:ph idx="1"/>
          </p:nvPr>
        </p:nvSpPr>
        <p:spPr>
          <a:xfrm>
            <a:off x="838200" y="1184988"/>
            <a:ext cx="10515600" cy="4991975"/>
          </a:xfrm>
        </p:spPr>
        <p:txBody>
          <a:bodyPr/>
          <a:lstStyle/>
          <a:p>
            <a:r>
              <a:rPr lang="en-US" dirty="0"/>
              <a:t>A faster and smaller segment of memory whose access time is as close as registers are known as Cache memory. </a:t>
            </a:r>
          </a:p>
          <a:p>
            <a:r>
              <a:rPr lang="en-US" dirty="0"/>
              <a:t>In a hierarchy of memory, cache memory has access time lesser than primary memory. </a:t>
            </a:r>
          </a:p>
          <a:p>
            <a:r>
              <a:rPr lang="en-US" dirty="0"/>
              <a:t>Generally, cache memory is very smaller and hence is used as a buffer.</a:t>
            </a:r>
            <a:endParaRPr lang="en-IN" dirty="0"/>
          </a:p>
        </p:txBody>
      </p:sp>
    </p:spTree>
    <p:extLst>
      <p:ext uri="{BB962C8B-B14F-4D97-AF65-F5344CB8AC3E}">
        <p14:creationId xmlns:p14="http://schemas.microsoft.com/office/powerpoint/2010/main" val="3878239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4C546D-8F23-43D5-B43B-5857906514E6}"/>
              </a:ext>
            </a:extLst>
          </p:cNvPr>
          <p:cNvSpPr>
            <a:spLocks noGrp="1"/>
          </p:cNvSpPr>
          <p:nvPr>
            <p:ph type="title"/>
          </p:nvPr>
        </p:nvSpPr>
        <p:spPr/>
        <p:txBody>
          <a:bodyPr/>
          <a:lstStyle/>
          <a:p>
            <a:r>
              <a:rPr lang="en-US" dirty="0"/>
              <a:t>Overclocking</a:t>
            </a:r>
            <a:endParaRPr lang="en-IN" dirty="0"/>
          </a:p>
        </p:txBody>
      </p:sp>
      <p:sp>
        <p:nvSpPr>
          <p:cNvPr id="3" name="Content Placeholder 2">
            <a:extLst>
              <a:ext uri="{FF2B5EF4-FFF2-40B4-BE49-F238E27FC236}">
                <a16:creationId xmlns:a16="http://schemas.microsoft.com/office/drawing/2014/main" xmlns="" id="{A7E7F192-9EEF-48AB-BDC3-C45AA6AB98A0}"/>
              </a:ext>
            </a:extLst>
          </p:cNvPr>
          <p:cNvSpPr>
            <a:spLocks noGrp="1"/>
          </p:cNvSpPr>
          <p:nvPr>
            <p:ph idx="1"/>
          </p:nvPr>
        </p:nvSpPr>
        <p:spPr/>
        <p:txBody>
          <a:bodyPr>
            <a:normAutofit/>
          </a:bodyPr>
          <a:lstStyle/>
          <a:p>
            <a:r>
              <a:rPr lang="en-US" dirty="0"/>
              <a:t>In the computer world overclocking is referred to as the act of increasing the clock rate of a computer component like processor, RAM, etc.</a:t>
            </a:r>
          </a:p>
          <a:p>
            <a:endParaRPr lang="en-US" dirty="0"/>
          </a:p>
          <a:p>
            <a:r>
              <a:rPr lang="en-US" dirty="0"/>
              <a:t>For example, if we have a processor which has a base clock of 2.91 GHz, So, making it run at higher clock rate than 2.91 GHz will be termed as overclocking.</a:t>
            </a:r>
          </a:p>
          <a:p>
            <a:endParaRPr lang="en-US" dirty="0"/>
          </a:p>
        </p:txBody>
      </p:sp>
    </p:spTree>
    <p:extLst>
      <p:ext uri="{BB962C8B-B14F-4D97-AF65-F5344CB8AC3E}">
        <p14:creationId xmlns:p14="http://schemas.microsoft.com/office/powerpoint/2010/main" val="4049252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A0C542-0F73-449C-AABF-D50197D3A00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24AD7962-F3BE-4340-AADB-B2ABD0A4194F}"/>
              </a:ext>
            </a:extLst>
          </p:cNvPr>
          <p:cNvSpPr>
            <a:spLocks noGrp="1"/>
          </p:cNvSpPr>
          <p:nvPr>
            <p:ph idx="1"/>
          </p:nvPr>
        </p:nvSpPr>
        <p:spPr/>
        <p:txBody>
          <a:bodyPr/>
          <a:lstStyle/>
          <a:p>
            <a:r>
              <a:rPr lang="en-US" dirty="0"/>
              <a:t>Nowadays, it is very easy to overclock any given components due to sophisticated engineering that goes into designing that component. </a:t>
            </a:r>
          </a:p>
          <a:p>
            <a:r>
              <a:rPr lang="en-US" dirty="0"/>
              <a:t>The graphics cards, processors, RAM modules, monitors, PCI express slots, motherboards, etc.</a:t>
            </a:r>
          </a:p>
          <a:p>
            <a:r>
              <a:rPr lang="en-US" dirty="0"/>
              <a:t> All of these components now come with overclocking capabilities.</a:t>
            </a:r>
          </a:p>
          <a:p>
            <a:endParaRPr lang="en-IN" dirty="0"/>
          </a:p>
        </p:txBody>
      </p:sp>
    </p:spTree>
    <p:extLst>
      <p:ext uri="{BB962C8B-B14F-4D97-AF65-F5344CB8AC3E}">
        <p14:creationId xmlns:p14="http://schemas.microsoft.com/office/powerpoint/2010/main" val="3986731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AA0C27-ECEB-4AF8-B47E-BD3AC98488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00940974-FD0A-4F7B-9EB7-1F6DCF020A2C}"/>
              </a:ext>
            </a:extLst>
          </p:cNvPr>
          <p:cNvSpPr>
            <a:spLocks noGrp="1"/>
          </p:cNvSpPr>
          <p:nvPr>
            <p:ph idx="1"/>
          </p:nvPr>
        </p:nvSpPr>
        <p:spPr/>
        <p:txBody>
          <a:bodyPr>
            <a:normAutofit/>
          </a:bodyPr>
          <a:lstStyle/>
          <a:p>
            <a:r>
              <a:rPr lang="en-US" dirty="0"/>
              <a:t>What Is Overclocking?</a:t>
            </a:r>
          </a:p>
          <a:p>
            <a:r>
              <a:rPr lang="en-US" dirty="0"/>
              <a:t>our computer’s CPU comes from the factory set to run at a certain maximum speed. If we run our CPU at that speed with proper cooling, it should perform fine without giving we any problems.</a:t>
            </a:r>
          </a:p>
          <a:p>
            <a:endParaRPr lang="en-US" dirty="0"/>
          </a:p>
        </p:txBody>
      </p:sp>
    </p:spTree>
    <p:extLst>
      <p:ext uri="{BB962C8B-B14F-4D97-AF65-F5344CB8AC3E}">
        <p14:creationId xmlns:p14="http://schemas.microsoft.com/office/powerpoint/2010/main" val="909769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A1AE56-1F85-4B2D-86D8-5F9576ED103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E18BF149-55B8-4F7D-93D0-EE3DE92219EF}"/>
              </a:ext>
            </a:extLst>
          </p:cNvPr>
          <p:cNvSpPr>
            <a:spLocks noGrp="1"/>
          </p:cNvSpPr>
          <p:nvPr>
            <p:ph idx="1"/>
          </p:nvPr>
        </p:nvSpPr>
        <p:spPr/>
        <p:txBody>
          <a:bodyPr/>
          <a:lstStyle/>
          <a:p>
            <a:r>
              <a:rPr lang="en-US" dirty="0"/>
              <a:t>However, we’re often not limited to that CPU speed. we can increase the CPU’s speed by setting a higher clock rate or multiplier in the computer’s BIOS, forcing it to perform more operations per second.</a:t>
            </a:r>
          </a:p>
          <a:p>
            <a:endParaRPr lang="en-US" dirty="0"/>
          </a:p>
          <a:p>
            <a:r>
              <a:rPr lang="en-US" dirty="0"/>
              <a:t>This can speed up our CPU — and therefore speed up our computer if our computer is limited by its CPU — but the CPU will produce additional heat. </a:t>
            </a:r>
          </a:p>
          <a:p>
            <a:r>
              <a:rPr lang="en-US" dirty="0"/>
              <a:t>It may become physically damaged if we don’t provide additional cooling, or it may be unstable and cause our computer to blue-screen or restart.</a:t>
            </a:r>
          </a:p>
          <a:p>
            <a:endParaRPr lang="en-IN" dirty="0"/>
          </a:p>
        </p:txBody>
      </p:sp>
    </p:spTree>
    <p:extLst>
      <p:ext uri="{BB962C8B-B14F-4D97-AF65-F5344CB8AC3E}">
        <p14:creationId xmlns:p14="http://schemas.microsoft.com/office/powerpoint/2010/main" val="832382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C87A7E-321B-41E1-A1A7-0552DA54B2A7}"/>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xmlns="" id="{7ED96491-6A23-40A5-A3F7-231712C9137A}"/>
              </a:ext>
            </a:extLst>
          </p:cNvPr>
          <p:cNvPicPr>
            <a:picLocks noGrp="1" noChangeAspect="1"/>
          </p:cNvPicPr>
          <p:nvPr>
            <p:ph idx="1"/>
          </p:nvPr>
        </p:nvPicPr>
        <p:blipFill>
          <a:blip r:embed="rId2"/>
          <a:stretch>
            <a:fillRect/>
          </a:stretch>
        </p:blipFill>
        <p:spPr>
          <a:xfrm>
            <a:off x="1586203" y="2118050"/>
            <a:ext cx="9060026" cy="3592286"/>
          </a:xfrm>
          <a:prstGeom prst="rect">
            <a:avLst/>
          </a:prstGeom>
        </p:spPr>
      </p:pic>
    </p:spTree>
    <p:extLst>
      <p:ext uri="{BB962C8B-B14F-4D97-AF65-F5344CB8AC3E}">
        <p14:creationId xmlns:p14="http://schemas.microsoft.com/office/powerpoint/2010/main" val="3776563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3231B8-1A35-4246-9B4D-0B908C507D6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45CBB2BC-BB27-4E48-92A6-93172EFB7FEB}"/>
              </a:ext>
            </a:extLst>
          </p:cNvPr>
          <p:cNvSpPr>
            <a:spLocks noGrp="1"/>
          </p:cNvSpPr>
          <p:nvPr>
            <p:ph idx="1"/>
          </p:nvPr>
        </p:nvSpPr>
        <p:spPr/>
        <p:txBody>
          <a:bodyPr/>
          <a:lstStyle/>
          <a:p>
            <a:r>
              <a:rPr lang="en-US" dirty="0"/>
              <a:t>Gamers or enthusiasts that want their hardware to run as fast as possible may still want to overclock. </a:t>
            </a:r>
          </a:p>
          <a:p>
            <a:r>
              <a:rPr lang="en-US" dirty="0"/>
              <a:t>However, even gamers will find that modern CPUs are so fast and games are so limited by graphics cards that overclocking doesn’t work the magic it used to. </a:t>
            </a:r>
          </a:p>
          <a:p>
            <a:r>
              <a:rPr lang="en-US" dirty="0"/>
              <a:t>Overclocking a GPU may get you a small increase in performance, though, depending on our system and the games we are playing.</a:t>
            </a:r>
            <a:endParaRPr lang="en-IN" dirty="0"/>
          </a:p>
        </p:txBody>
      </p:sp>
    </p:spTree>
    <p:extLst>
      <p:ext uri="{BB962C8B-B14F-4D97-AF65-F5344CB8AC3E}">
        <p14:creationId xmlns:p14="http://schemas.microsoft.com/office/powerpoint/2010/main" val="509718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D9DEAA-48C3-43C4-B211-9BF944053559}"/>
              </a:ext>
            </a:extLst>
          </p:cNvPr>
          <p:cNvSpPr>
            <a:spLocks noGrp="1"/>
          </p:cNvSpPr>
          <p:nvPr>
            <p:ph type="title"/>
          </p:nvPr>
        </p:nvSpPr>
        <p:spPr/>
        <p:txBody>
          <a:bodyPr/>
          <a:lstStyle/>
          <a:p>
            <a:r>
              <a:rPr lang="en-US" dirty="0"/>
              <a:t>PROS and CONS of overclocking</a:t>
            </a:r>
            <a:endParaRPr lang="en-IN" dirty="0"/>
          </a:p>
        </p:txBody>
      </p:sp>
      <p:sp>
        <p:nvSpPr>
          <p:cNvPr id="3" name="Text Placeholder 2">
            <a:extLst>
              <a:ext uri="{FF2B5EF4-FFF2-40B4-BE49-F238E27FC236}">
                <a16:creationId xmlns:a16="http://schemas.microsoft.com/office/drawing/2014/main" xmlns="" id="{C850BA1D-9A65-4FDD-9371-AC2B6C6A4C6C}"/>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090467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F72372-1CAE-4D76-BF24-0AC0270A328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1258EA7A-F3A0-469E-BE68-06ED159700F9}"/>
              </a:ext>
            </a:extLst>
          </p:cNvPr>
          <p:cNvSpPr>
            <a:spLocks noGrp="1"/>
          </p:cNvSpPr>
          <p:nvPr>
            <p:ph idx="1"/>
          </p:nvPr>
        </p:nvSpPr>
        <p:spPr/>
        <p:txBody>
          <a:bodyPr>
            <a:normAutofit/>
          </a:bodyPr>
          <a:lstStyle/>
          <a:p>
            <a:r>
              <a:rPr lang="en-US" dirty="0"/>
              <a:t>Pros –</a:t>
            </a:r>
          </a:p>
          <a:p>
            <a:r>
              <a:rPr lang="en-US" dirty="0"/>
              <a:t>We get higher clock rates and hence processing speeds.</a:t>
            </a:r>
          </a:p>
          <a:p>
            <a:r>
              <a:rPr lang="en-US" dirty="0"/>
              <a:t>Faster computer performance.</a:t>
            </a:r>
          </a:p>
          <a:p>
            <a:r>
              <a:rPr lang="en-US" dirty="0"/>
              <a:t>We will be able to squeeze more performance out of our existing PC, without spending even a single penny.</a:t>
            </a:r>
          </a:p>
        </p:txBody>
      </p:sp>
    </p:spTree>
    <p:extLst>
      <p:ext uri="{BB962C8B-B14F-4D97-AF65-F5344CB8AC3E}">
        <p14:creationId xmlns:p14="http://schemas.microsoft.com/office/powerpoint/2010/main" val="2715890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CB0907-AA76-4E1E-82FB-38BBE64CB73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EF737BFF-3F6B-4D92-ACAB-02E262694D44}"/>
              </a:ext>
            </a:extLst>
          </p:cNvPr>
          <p:cNvSpPr>
            <a:spLocks noGrp="1"/>
          </p:cNvSpPr>
          <p:nvPr>
            <p:ph idx="1"/>
          </p:nvPr>
        </p:nvSpPr>
        <p:spPr/>
        <p:txBody>
          <a:bodyPr/>
          <a:lstStyle/>
          <a:p>
            <a:r>
              <a:rPr lang="en-US" dirty="0"/>
              <a:t>Cons –</a:t>
            </a:r>
          </a:p>
          <a:p>
            <a:r>
              <a:rPr lang="en-US" dirty="0"/>
              <a:t>The warranty of the product is void if overclocked.</a:t>
            </a:r>
          </a:p>
          <a:p>
            <a:r>
              <a:rPr lang="en-US" dirty="0"/>
              <a:t>The overall life of the product will be decreased.</a:t>
            </a:r>
          </a:p>
          <a:p>
            <a:r>
              <a:rPr lang="en-US" dirty="0"/>
              <a:t>The product may get damaged or may become unfunctional if overclocked beyond some specified limits.</a:t>
            </a:r>
            <a:endParaRPr lang="en-IN" dirty="0"/>
          </a:p>
          <a:p>
            <a:endParaRPr lang="en-IN" dirty="0"/>
          </a:p>
        </p:txBody>
      </p:sp>
    </p:spTree>
    <p:extLst>
      <p:ext uri="{BB962C8B-B14F-4D97-AF65-F5344CB8AC3E}">
        <p14:creationId xmlns:p14="http://schemas.microsoft.com/office/powerpoint/2010/main" val="4263114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5FF4BE-E83D-444F-A6AE-3FE910472864}"/>
              </a:ext>
            </a:extLst>
          </p:cNvPr>
          <p:cNvSpPr>
            <a:spLocks noGrp="1"/>
          </p:cNvSpPr>
          <p:nvPr>
            <p:ph type="title"/>
          </p:nvPr>
        </p:nvSpPr>
        <p:spPr/>
        <p:txBody>
          <a:bodyPr/>
          <a:lstStyle/>
          <a:p>
            <a:r>
              <a:rPr lang="en-US" dirty="0"/>
              <a:t>Need of cache memory</a:t>
            </a:r>
            <a:br>
              <a:rPr lang="en-US" dirty="0"/>
            </a:br>
            <a:endParaRPr lang="en-IN" dirty="0"/>
          </a:p>
        </p:txBody>
      </p:sp>
      <p:sp>
        <p:nvSpPr>
          <p:cNvPr id="3" name="Content Placeholder 2">
            <a:extLst>
              <a:ext uri="{FF2B5EF4-FFF2-40B4-BE49-F238E27FC236}">
                <a16:creationId xmlns:a16="http://schemas.microsoft.com/office/drawing/2014/main" xmlns="" id="{25820035-80FC-48B0-87F6-2C7CD3909042}"/>
              </a:ext>
            </a:extLst>
          </p:cNvPr>
          <p:cNvSpPr>
            <a:spLocks noGrp="1"/>
          </p:cNvSpPr>
          <p:nvPr>
            <p:ph idx="1"/>
          </p:nvPr>
        </p:nvSpPr>
        <p:spPr/>
        <p:txBody>
          <a:bodyPr/>
          <a:lstStyle/>
          <a:p>
            <a:r>
              <a:rPr lang="en-US" dirty="0"/>
              <a:t>Data in primary memory can be accessed faster than secondary memory but still, access times of primary memory are generally in few microseconds, whereas CPU is capable of performing operations in nanoseconds. </a:t>
            </a:r>
          </a:p>
          <a:p>
            <a:r>
              <a:rPr lang="en-US" dirty="0"/>
              <a:t>Due to the time lag between accessing data and acting of data performance of the system decreases as the CPU is not utilized properly, it may remain idle for some time.</a:t>
            </a:r>
          </a:p>
          <a:p>
            <a:r>
              <a:rPr lang="en-US" dirty="0"/>
              <a:t> In order to minimize this time gap new segment of memory is Introduced known as Cache Memory.</a:t>
            </a:r>
            <a:endParaRPr lang="en-IN" dirty="0"/>
          </a:p>
        </p:txBody>
      </p:sp>
    </p:spTree>
    <p:extLst>
      <p:ext uri="{BB962C8B-B14F-4D97-AF65-F5344CB8AC3E}">
        <p14:creationId xmlns:p14="http://schemas.microsoft.com/office/powerpoint/2010/main" val="901244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99D7BB-FB60-4049-9A80-3210A1AFE058}"/>
              </a:ext>
            </a:extLst>
          </p:cNvPr>
          <p:cNvSpPr>
            <a:spLocks noGrp="1"/>
          </p:cNvSpPr>
          <p:nvPr>
            <p:ph type="title"/>
          </p:nvPr>
        </p:nvSpPr>
        <p:spPr/>
        <p:txBody>
          <a:bodyPr/>
          <a:lstStyle/>
          <a:p>
            <a:r>
              <a:rPr lang="en-US" dirty="0">
                <a:solidFill>
                  <a:srgbClr val="00B050"/>
                </a:solidFill>
              </a:rPr>
              <a:t>How does cache work?</a:t>
            </a:r>
            <a:br>
              <a:rPr lang="en-US" dirty="0">
                <a:solidFill>
                  <a:srgbClr val="00B050"/>
                </a:solidFill>
              </a:rPr>
            </a:br>
            <a:endParaRPr lang="en-IN" dirty="0">
              <a:solidFill>
                <a:srgbClr val="00B050"/>
              </a:solidFill>
            </a:endParaRPr>
          </a:p>
        </p:txBody>
      </p:sp>
      <p:sp>
        <p:nvSpPr>
          <p:cNvPr id="3" name="Content Placeholder 2">
            <a:extLst>
              <a:ext uri="{FF2B5EF4-FFF2-40B4-BE49-F238E27FC236}">
                <a16:creationId xmlns:a16="http://schemas.microsoft.com/office/drawing/2014/main" xmlns="" id="{DD3D0DAD-878F-4997-8DB7-97FB1214E973}"/>
              </a:ext>
            </a:extLst>
          </p:cNvPr>
          <p:cNvSpPr>
            <a:spLocks noGrp="1"/>
          </p:cNvSpPr>
          <p:nvPr>
            <p:ph idx="1"/>
          </p:nvPr>
        </p:nvSpPr>
        <p:spPr/>
        <p:txBody>
          <a:bodyPr>
            <a:normAutofit/>
          </a:bodyPr>
          <a:lstStyle/>
          <a:p>
            <a:r>
              <a:rPr lang="en-US" dirty="0"/>
              <a:t>Cache memory is faster, they can be accessed very fast</a:t>
            </a:r>
          </a:p>
          <a:p>
            <a:r>
              <a:rPr lang="en-US" dirty="0"/>
              <a:t>Cache memory is smaller, a large amount of data cannot be stored</a:t>
            </a:r>
          </a:p>
          <a:p>
            <a:r>
              <a:rPr lang="en-US" dirty="0"/>
              <a:t>Whenever CPU needs any data it searches for corresponding data in the cache (fast process) if data is found, it processes the data according to instructions, </a:t>
            </a:r>
          </a:p>
          <a:p>
            <a:r>
              <a:rPr lang="en-US" dirty="0"/>
              <a:t>however, if data is not found in the cache CPU search for that data in primary memory(slower process) and loads it into the cache. </a:t>
            </a:r>
          </a:p>
          <a:p>
            <a:r>
              <a:rPr lang="en-US" dirty="0">
                <a:solidFill>
                  <a:srgbClr val="00B050"/>
                </a:solidFill>
              </a:rPr>
              <a:t>This ensures frequently accessed data are always found in the cache and hence minimizes the time required to access the data.</a:t>
            </a:r>
            <a:endParaRPr lang="en-IN" dirty="0">
              <a:solidFill>
                <a:srgbClr val="00B050"/>
              </a:solidFill>
            </a:endParaRPr>
          </a:p>
        </p:txBody>
      </p:sp>
    </p:spTree>
    <p:extLst>
      <p:ext uri="{BB962C8B-B14F-4D97-AF65-F5344CB8AC3E}">
        <p14:creationId xmlns:p14="http://schemas.microsoft.com/office/powerpoint/2010/main" val="2333985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42445E-05A3-43AA-A0BC-E611C0FBC3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4D8DB2B1-E3F5-4276-AC06-40FEB380505E}"/>
              </a:ext>
            </a:extLst>
          </p:cNvPr>
          <p:cNvSpPr>
            <a:spLocks noGrp="1"/>
          </p:cNvSpPr>
          <p:nvPr>
            <p:ph idx="1"/>
          </p:nvPr>
        </p:nvSpPr>
        <p:spPr/>
        <p:txBody>
          <a:bodyPr/>
          <a:lstStyle/>
          <a:p>
            <a:r>
              <a:rPr lang="en-US" dirty="0"/>
              <a:t>Cache performance</a:t>
            </a:r>
          </a:p>
          <a:p>
            <a:r>
              <a:rPr lang="en-US" dirty="0"/>
              <a:t>On searching in the cache if data is found, a cache hit has occurred.</a:t>
            </a:r>
          </a:p>
          <a:p>
            <a:r>
              <a:rPr lang="en-US" dirty="0"/>
              <a:t>On searching in the cache if data is not found, a cache miss has occurred.</a:t>
            </a:r>
            <a:endParaRPr lang="en-IN" dirty="0"/>
          </a:p>
        </p:txBody>
      </p:sp>
    </p:spTree>
    <p:extLst>
      <p:ext uri="{BB962C8B-B14F-4D97-AF65-F5344CB8AC3E}">
        <p14:creationId xmlns:p14="http://schemas.microsoft.com/office/powerpoint/2010/main" val="2807716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7F7BE2-A601-455A-B5E3-50D2CB85271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586EEF65-7F10-4264-B11A-6052E089BCBA}"/>
              </a:ext>
            </a:extLst>
          </p:cNvPr>
          <p:cNvSpPr>
            <a:spLocks noGrp="1"/>
          </p:cNvSpPr>
          <p:nvPr>
            <p:ph idx="1"/>
          </p:nvPr>
        </p:nvSpPr>
        <p:spPr/>
        <p:txBody>
          <a:bodyPr/>
          <a:lstStyle/>
          <a:p>
            <a:r>
              <a:rPr lang="en-US" dirty="0"/>
              <a:t>Performance of cache is measured by the number of cache hits to the number of searches. This parameter of measuring performance is known as the Hit Ratio.</a:t>
            </a:r>
          </a:p>
          <a:p>
            <a:endParaRPr lang="en-US" dirty="0"/>
          </a:p>
          <a:p>
            <a:r>
              <a:rPr lang="en-US" dirty="0"/>
              <a:t>Hit ratio=(Number of cache hits)/(Number of searches)</a:t>
            </a:r>
            <a:endParaRPr lang="en-IN" dirty="0"/>
          </a:p>
        </p:txBody>
      </p:sp>
    </p:spTree>
    <p:extLst>
      <p:ext uri="{BB962C8B-B14F-4D97-AF65-F5344CB8AC3E}">
        <p14:creationId xmlns:p14="http://schemas.microsoft.com/office/powerpoint/2010/main" val="4000316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3B6F1B-B90F-45B9-A32A-9B2F26AE154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4BB9EC64-B5ED-4B21-88B2-AB4105572D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6448" y="447869"/>
            <a:ext cx="9554547" cy="5729094"/>
          </a:xfrm>
        </p:spPr>
      </p:pic>
    </p:spTree>
    <p:extLst>
      <p:ext uri="{BB962C8B-B14F-4D97-AF65-F5344CB8AC3E}">
        <p14:creationId xmlns:p14="http://schemas.microsoft.com/office/powerpoint/2010/main" val="4063731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0C781B-51D1-4B0B-8975-A593F61BCDF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71D0163E-4814-4CDC-8796-4C807DECBF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7038" y="503853"/>
            <a:ext cx="9927770" cy="5284486"/>
          </a:xfrm>
        </p:spPr>
      </p:pic>
    </p:spTree>
    <p:extLst>
      <p:ext uri="{BB962C8B-B14F-4D97-AF65-F5344CB8AC3E}">
        <p14:creationId xmlns:p14="http://schemas.microsoft.com/office/powerpoint/2010/main" val="1263574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51601E-A697-4FD9-A2C8-4F35DFD74C76}"/>
              </a:ext>
            </a:extLst>
          </p:cNvPr>
          <p:cNvSpPr>
            <a:spLocks noGrp="1"/>
          </p:cNvSpPr>
          <p:nvPr>
            <p:ph type="title"/>
          </p:nvPr>
        </p:nvSpPr>
        <p:spPr/>
        <p:txBody>
          <a:bodyPr/>
          <a:lstStyle/>
          <a:p>
            <a:r>
              <a:rPr lang="en-IN" b="1" i="0" dirty="0">
                <a:solidFill>
                  <a:srgbClr val="273239"/>
                </a:solidFill>
                <a:effectLst/>
                <a:latin typeface="sofia-pro"/>
              </a:rPr>
              <a:t>Clock Speed</a:t>
            </a:r>
            <a:br>
              <a:rPr lang="en-IN" b="1" i="0" dirty="0">
                <a:solidFill>
                  <a:srgbClr val="273239"/>
                </a:solidFill>
                <a:effectLst/>
                <a:latin typeface="sofia-pro"/>
              </a:rPr>
            </a:br>
            <a:endParaRPr lang="en-IN" dirty="0"/>
          </a:p>
        </p:txBody>
      </p:sp>
      <p:sp>
        <p:nvSpPr>
          <p:cNvPr id="3" name="Content Placeholder 2">
            <a:extLst>
              <a:ext uri="{FF2B5EF4-FFF2-40B4-BE49-F238E27FC236}">
                <a16:creationId xmlns:a16="http://schemas.microsoft.com/office/drawing/2014/main" xmlns="" id="{8CCBC0E1-2031-434F-B989-BF9E8FECD48C}"/>
              </a:ext>
            </a:extLst>
          </p:cNvPr>
          <p:cNvSpPr>
            <a:spLocks noGrp="1"/>
          </p:cNvSpPr>
          <p:nvPr>
            <p:ph idx="1"/>
          </p:nvPr>
        </p:nvSpPr>
        <p:spPr/>
        <p:txBody>
          <a:bodyPr>
            <a:normAutofit/>
          </a:bodyPr>
          <a:lstStyle/>
          <a:p>
            <a:r>
              <a:rPr lang="en-US" dirty="0"/>
              <a:t>A CPU can not operate alone when we give huge amount of data and instructions to it simultaneously. </a:t>
            </a:r>
          </a:p>
          <a:p>
            <a:r>
              <a:rPr lang="en-US" dirty="0"/>
              <a:t>It needs other components to work for it and for this it requires a clock which synchronizes all the components of the system.</a:t>
            </a:r>
          </a:p>
          <a:p>
            <a:endParaRPr lang="en-US" dirty="0"/>
          </a:p>
          <a:p>
            <a:r>
              <a:rPr lang="en-US" dirty="0">
                <a:solidFill>
                  <a:srgbClr val="0070C0"/>
                </a:solidFill>
              </a:rPr>
              <a:t>Rate at which a processor completes its total processing cycle in one second is called as its ‘clock speed’. </a:t>
            </a:r>
          </a:p>
        </p:txBody>
      </p:sp>
    </p:spTree>
    <p:extLst>
      <p:ext uri="{BB962C8B-B14F-4D97-AF65-F5344CB8AC3E}">
        <p14:creationId xmlns:p14="http://schemas.microsoft.com/office/powerpoint/2010/main" val="580218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6B0133BB7913546B738B30ED8B1E12E" ma:contentTypeVersion="4" ma:contentTypeDescription="Create a new document." ma:contentTypeScope="" ma:versionID="a8ef0d35682f48467811be43235cd827">
  <xsd:schema xmlns:xsd="http://www.w3.org/2001/XMLSchema" xmlns:xs="http://www.w3.org/2001/XMLSchema" xmlns:p="http://schemas.microsoft.com/office/2006/metadata/properties" xmlns:ns2="a31de5e4-dff6-4e24-9c7c-1c5eccec0409" targetNamespace="http://schemas.microsoft.com/office/2006/metadata/properties" ma:root="true" ma:fieldsID="019584655cb4fc65b5f1b2850aca951a" ns2:_="">
    <xsd:import namespace="a31de5e4-dff6-4e24-9c7c-1c5eccec040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1de5e4-dff6-4e24-9c7c-1c5eccec04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F83A240-4A73-4E2B-AE62-B3A9A86F2315}"/>
</file>

<file path=customXml/itemProps2.xml><?xml version="1.0" encoding="utf-8"?>
<ds:datastoreItem xmlns:ds="http://schemas.openxmlformats.org/officeDocument/2006/customXml" ds:itemID="{35B2A196-F63F-4CC8-ACE4-8BABA5BBBD02}"/>
</file>

<file path=customXml/itemProps3.xml><?xml version="1.0" encoding="utf-8"?>
<ds:datastoreItem xmlns:ds="http://schemas.openxmlformats.org/officeDocument/2006/customXml" ds:itemID="{C64EEF3C-B963-4212-A3E2-AEB76D9AD40D}"/>
</file>

<file path=docProps/app.xml><?xml version="1.0" encoding="utf-8"?>
<Properties xmlns="http://schemas.openxmlformats.org/officeDocument/2006/extended-properties" xmlns:vt="http://schemas.openxmlformats.org/officeDocument/2006/docPropsVTypes">
  <TotalTime>74</TotalTime>
  <Words>1211</Words>
  <Application>Microsoft Office PowerPoint</Application>
  <PresentationFormat>Widescreen</PresentationFormat>
  <Paragraphs>75</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sofia-pro</vt:lpstr>
      <vt:lpstr>Office Theme</vt:lpstr>
      <vt:lpstr>Speeding up processor operations</vt:lpstr>
      <vt:lpstr>Cache Memory</vt:lpstr>
      <vt:lpstr>Need of cache memory </vt:lpstr>
      <vt:lpstr>How does cache work? </vt:lpstr>
      <vt:lpstr>PowerPoint Presentation</vt:lpstr>
      <vt:lpstr>PowerPoint Presentation</vt:lpstr>
      <vt:lpstr>PowerPoint Presentation</vt:lpstr>
      <vt:lpstr>PowerPoint Presentation</vt:lpstr>
      <vt:lpstr>Clock Speed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Overclocking</vt:lpstr>
      <vt:lpstr>PowerPoint Presentation</vt:lpstr>
      <vt:lpstr>PowerPoint Presentation</vt:lpstr>
      <vt:lpstr>PowerPoint Presentation</vt:lpstr>
      <vt:lpstr>PowerPoint Presentation</vt:lpstr>
      <vt:lpstr>PowerPoint Presentation</vt:lpstr>
      <vt:lpstr>PROS and CONS of overclocking</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Speeding up processor operations</dc:title>
  <dc:creator>Geetha Unnikrishnan</dc:creator>
  <cp:lastModifiedBy>Geetha Unnikrishnan</cp:lastModifiedBy>
  <cp:revision>38</cp:revision>
  <dcterms:created xsi:type="dcterms:W3CDTF">2022-02-15T16:58:54Z</dcterms:created>
  <dcterms:modified xsi:type="dcterms:W3CDTF">2022-04-04T05:27:40Z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0x010100B6B0133BB7913546B738B30ED8B1E12E</vt:lpwstr>
  </property>
</Properties>
</file>