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3300"/>
    <a:srgbClr val="00CC00"/>
    <a:srgbClr val="FF66CC"/>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2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8951D6-FD91-4E6F-94AD-5633ADCDA1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D0C30E5D-5FE5-4203-A8CB-562DADC168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8239AC74-FC1D-4578-9A4A-D7BA95137104}"/>
              </a:ext>
            </a:extLst>
          </p:cNvPr>
          <p:cNvSpPr>
            <a:spLocks noGrp="1"/>
          </p:cNvSpPr>
          <p:nvPr>
            <p:ph type="dt" sz="half" idx="10"/>
          </p:nvPr>
        </p:nvSpPr>
        <p:spPr/>
        <p:txBody>
          <a:bodyPr/>
          <a:lstStyle/>
          <a:p>
            <a:fld id="{29AD7708-64EA-4CD5-BFC2-2C06874FB5BA}" type="datetimeFigureOut">
              <a:rPr lang="en-IN" smtClean="0"/>
              <a:t>04-04-2022</a:t>
            </a:fld>
            <a:endParaRPr lang="en-IN"/>
          </a:p>
        </p:txBody>
      </p:sp>
      <p:sp>
        <p:nvSpPr>
          <p:cNvPr id="5" name="Footer Placeholder 4">
            <a:extLst>
              <a:ext uri="{FF2B5EF4-FFF2-40B4-BE49-F238E27FC236}">
                <a16:creationId xmlns:a16="http://schemas.microsoft.com/office/drawing/2014/main" xmlns="" id="{2A1F19BC-658F-48EB-9E03-A7D3DF924A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637AB58-2349-479F-94B1-E968418AA2E0}"/>
              </a:ext>
            </a:extLst>
          </p:cNvPr>
          <p:cNvSpPr>
            <a:spLocks noGrp="1"/>
          </p:cNvSpPr>
          <p:nvPr>
            <p:ph type="sldNum" sz="quarter" idx="12"/>
          </p:nvPr>
        </p:nvSpPr>
        <p:spPr/>
        <p:txBody>
          <a:bodyPr/>
          <a:lstStyle/>
          <a:p>
            <a:fld id="{B6D942C9-2D55-4A3C-A501-C7B55D4519EE}" type="slidenum">
              <a:rPr lang="en-IN" smtClean="0"/>
              <a:t>‹#›</a:t>
            </a:fld>
            <a:endParaRPr lang="en-IN"/>
          </a:p>
        </p:txBody>
      </p:sp>
    </p:spTree>
    <p:extLst>
      <p:ext uri="{BB962C8B-B14F-4D97-AF65-F5344CB8AC3E}">
        <p14:creationId xmlns:p14="http://schemas.microsoft.com/office/powerpoint/2010/main" val="2612420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A81965-2ABC-47AD-AD48-BBF84B858D0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766B659D-E22C-41B2-B142-E1B8CC5D7A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D78B5C5-6EE8-49B2-9E8A-A94EB7723E02}"/>
              </a:ext>
            </a:extLst>
          </p:cNvPr>
          <p:cNvSpPr>
            <a:spLocks noGrp="1"/>
          </p:cNvSpPr>
          <p:nvPr>
            <p:ph type="dt" sz="half" idx="10"/>
          </p:nvPr>
        </p:nvSpPr>
        <p:spPr/>
        <p:txBody>
          <a:bodyPr/>
          <a:lstStyle/>
          <a:p>
            <a:fld id="{29AD7708-64EA-4CD5-BFC2-2C06874FB5BA}" type="datetimeFigureOut">
              <a:rPr lang="en-IN" smtClean="0"/>
              <a:t>04-04-2022</a:t>
            </a:fld>
            <a:endParaRPr lang="en-IN"/>
          </a:p>
        </p:txBody>
      </p:sp>
      <p:sp>
        <p:nvSpPr>
          <p:cNvPr id="5" name="Footer Placeholder 4">
            <a:extLst>
              <a:ext uri="{FF2B5EF4-FFF2-40B4-BE49-F238E27FC236}">
                <a16:creationId xmlns:a16="http://schemas.microsoft.com/office/drawing/2014/main" xmlns="" id="{D27D3437-0780-4727-8F3B-0ABA4B4352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89AC9B9-5443-40EF-BA89-06E60ADA14AD}"/>
              </a:ext>
            </a:extLst>
          </p:cNvPr>
          <p:cNvSpPr>
            <a:spLocks noGrp="1"/>
          </p:cNvSpPr>
          <p:nvPr>
            <p:ph type="sldNum" sz="quarter" idx="12"/>
          </p:nvPr>
        </p:nvSpPr>
        <p:spPr/>
        <p:txBody>
          <a:bodyPr/>
          <a:lstStyle/>
          <a:p>
            <a:fld id="{B6D942C9-2D55-4A3C-A501-C7B55D4519EE}" type="slidenum">
              <a:rPr lang="en-IN" smtClean="0"/>
              <a:t>‹#›</a:t>
            </a:fld>
            <a:endParaRPr lang="en-IN"/>
          </a:p>
        </p:txBody>
      </p:sp>
    </p:spTree>
    <p:extLst>
      <p:ext uri="{BB962C8B-B14F-4D97-AF65-F5344CB8AC3E}">
        <p14:creationId xmlns:p14="http://schemas.microsoft.com/office/powerpoint/2010/main" val="32328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EB2B73B-00A2-4884-90D2-0EA89E7CC0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3EAD6CE-0D73-4518-AA58-9998DE2E23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DF36EEF-83DC-4937-A1A4-B04F858817DE}"/>
              </a:ext>
            </a:extLst>
          </p:cNvPr>
          <p:cNvSpPr>
            <a:spLocks noGrp="1"/>
          </p:cNvSpPr>
          <p:nvPr>
            <p:ph type="dt" sz="half" idx="10"/>
          </p:nvPr>
        </p:nvSpPr>
        <p:spPr/>
        <p:txBody>
          <a:bodyPr/>
          <a:lstStyle/>
          <a:p>
            <a:fld id="{29AD7708-64EA-4CD5-BFC2-2C06874FB5BA}" type="datetimeFigureOut">
              <a:rPr lang="en-IN" smtClean="0"/>
              <a:t>04-04-2022</a:t>
            </a:fld>
            <a:endParaRPr lang="en-IN"/>
          </a:p>
        </p:txBody>
      </p:sp>
      <p:sp>
        <p:nvSpPr>
          <p:cNvPr id="5" name="Footer Placeholder 4">
            <a:extLst>
              <a:ext uri="{FF2B5EF4-FFF2-40B4-BE49-F238E27FC236}">
                <a16:creationId xmlns:a16="http://schemas.microsoft.com/office/drawing/2014/main" xmlns="" id="{A581034E-B376-4C84-955E-F09D7F6B23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119A089-0A6C-44D3-8C0F-9E9DBDFF672A}"/>
              </a:ext>
            </a:extLst>
          </p:cNvPr>
          <p:cNvSpPr>
            <a:spLocks noGrp="1"/>
          </p:cNvSpPr>
          <p:nvPr>
            <p:ph type="sldNum" sz="quarter" idx="12"/>
          </p:nvPr>
        </p:nvSpPr>
        <p:spPr/>
        <p:txBody>
          <a:bodyPr/>
          <a:lstStyle/>
          <a:p>
            <a:fld id="{B6D942C9-2D55-4A3C-A501-C7B55D4519EE}" type="slidenum">
              <a:rPr lang="en-IN" smtClean="0"/>
              <a:t>‹#›</a:t>
            </a:fld>
            <a:endParaRPr lang="en-IN"/>
          </a:p>
        </p:txBody>
      </p:sp>
    </p:spTree>
    <p:extLst>
      <p:ext uri="{BB962C8B-B14F-4D97-AF65-F5344CB8AC3E}">
        <p14:creationId xmlns:p14="http://schemas.microsoft.com/office/powerpoint/2010/main" val="571197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276A17-8709-4747-BB0F-D3BA65F946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CF0BBA0-C099-48DD-96D3-431F089476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7D449D1-6BD3-400F-9A56-1F322408B993}"/>
              </a:ext>
            </a:extLst>
          </p:cNvPr>
          <p:cNvSpPr>
            <a:spLocks noGrp="1"/>
          </p:cNvSpPr>
          <p:nvPr>
            <p:ph type="dt" sz="half" idx="10"/>
          </p:nvPr>
        </p:nvSpPr>
        <p:spPr/>
        <p:txBody>
          <a:bodyPr/>
          <a:lstStyle/>
          <a:p>
            <a:fld id="{29AD7708-64EA-4CD5-BFC2-2C06874FB5BA}" type="datetimeFigureOut">
              <a:rPr lang="en-IN" smtClean="0"/>
              <a:t>04-04-2022</a:t>
            </a:fld>
            <a:endParaRPr lang="en-IN"/>
          </a:p>
        </p:txBody>
      </p:sp>
      <p:sp>
        <p:nvSpPr>
          <p:cNvPr id="5" name="Footer Placeholder 4">
            <a:extLst>
              <a:ext uri="{FF2B5EF4-FFF2-40B4-BE49-F238E27FC236}">
                <a16:creationId xmlns:a16="http://schemas.microsoft.com/office/drawing/2014/main" xmlns="" id="{E4E09C8A-527B-4E9D-83ED-E9D830D7BC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470FE96-7F76-4681-90FF-949E44598670}"/>
              </a:ext>
            </a:extLst>
          </p:cNvPr>
          <p:cNvSpPr>
            <a:spLocks noGrp="1"/>
          </p:cNvSpPr>
          <p:nvPr>
            <p:ph type="sldNum" sz="quarter" idx="12"/>
          </p:nvPr>
        </p:nvSpPr>
        <p:spPr/>
        <p:txBody>
          <a:bodyPr/>
          <a:lstStyle/>
          <a:p>
            <a:fld id="{B6D942C9-2D55-4A3C-A501-C7B55D4519EE}" type="slidenum">
              <a:rPr lang="en-IN" smtClean="0"/>
              <a:t>‹#›</a:t>
            </a:fld>
            <a:endParaRPr lang="en-IN"/>
          </a:p>
        </p:txBody>
      </p:sp>
    </p:spTree>
    <p:extLst>
      <p:ext uri="{BB962C8B-B14F-4D97-AF65-F5344CB8AC3E}">
        <p14:creationId xmlns:p14="http://schemas.microsoft.com/office/powerpoint/2010/main" val="3839440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0A7BE7-C4D9-4FDE-AE3D-9D5715BDC5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3FEBBD0-35F8-463A-97A1-CDED2811AD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6256C8F-A471-4491-93F6-67B5DB34E2A8}"/>
              </a:ext>
            </a:extLst>
          </p:cNvPr>
          <p:cNvSpPr>
            <a:spLocks noGrp="1"/>
          </p:cNvSpPr>
          <p:nvPr>
            <p:ph type="dt" sz="half" idx="10"/>
          </p:nvPr>
        </p:nvSpPr>
        <p:spPr/>
        <p:txBody>
          <a:bodyPr/>
          <a:lstStyle/>
          <a:p>
            <a:fld id="{29AD7708-64EA-4CD5-BFC2-2C06874FB5BA}" type="datetimeFigureOut">
              <a:rPr lang="en-IN" smtClean="0"/>
              <a:t>04-04-2022</a:t>
            </a:fld>
            <a:endParaRPr lang="en-IN"/>
          </a:p>
        </p:txBody>
      </p:sp>
      <p:sp>
        <p:nvSpPr>
          <p:cNvPr id="5" name="Footer Placeholder 4">
            <a:extLst>
              <a:ext uri="{FF2B5EF4-FFF2-40B4-BE49-F238E27FC236}">
                <a16:creationId xmlns:a16="http://schemas.microsoft.com/office/drawing/2014/main" xmlns="" id="{D08471B1-6943-4DAD-975C-550A82E3DA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F5B6D05-AD8A-49C7-82B8-92D32D92160F}"/>
              </a:ext>
            </a:extLst>
          </p:cNvPr>
          <p:cNvSpPr>
            <a:spLocks noGrp="1"/>
          </p:cNvSpPr>
          <p:nvPr>
            <p:ph type="sldNum" sz="quarter" idx="12"/>
          </p:nvPr>
        </p:nvSpPr>
        <p:spPr/>
        <p:txBody>
          <a:bodyPr/>
          <a:lstStyle/>
          <a:p>
            <a:fld id="{B6D942C9-2D55-4A3C-A501-C7B55D4519EE}" type="slidenum">
              <a:rPr lang="en-IN" smtClean="0"/>
              <a:t>‹#›</a:t>
            </a:fld>
            <a:endParaRPr lang="en-IN"/>
          </a:p>
        </p:txBody>
      </p:sp>
    </p:spTree>
    <p:extLst>
      <p:ext uri="{BB962C8B-B14F-4D97-AF65-F5344CB8AC3E}">
        <p14:creationId xmlns:p14="http://schemas.microsoft.com/office/powerpoint/2010/main" val="1849902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0079D4-A178-4967-81A0-4861A7A0E2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4AF9DB3-184B-457E-A89D-77F4F01ED0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2D56C04E-4D32-49DA-A275-34DCDA4F99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AD2CED37-E91D-4779-A2C0-3D3583783498}"/>
              </a:ext>
            </a:extLst>
          </p:cNvPr>
          <p:cNvSpPr>
            <a:spLocks noGrp="1"/>
          </p:cNvSpPr>
          <p:nvPr>
            <p:ph type="dt" sz="half" idx="10"/>
          </p:nvPr>
        </p:nvSpPr>
        <p:spPr/>
        <p:txBody>
          <a:bodyPr/>
          <a:lstStyle/>
          <a:p>
            <a:fld id="{29AD7708-64EA-4CD5-BFC2-2C06874FB5BA}" type="datetimeFigureOut">
              <a:rPr lang="en-IN" smtClean="0"/>
              <a:t>04-04-2022</a:t>
            </a:fld>
            <a:endParaRPr lang="en-IN"/>
          </a:p>
        </p:txBody>
      </p:sp>
      <p:sp>
        <p:nvSpPr>
          <p:cNvPr id="6" name="Footer Placeholder 5">
            <a:extLst>
              <a:ext uri="{FF2B5EF4-FFF2-40B4-BE49-F238E27FC236}">
                <a16:creationId xmlns:a16="http://schemas.microsoft.com/office/drawing/2014/main" xmlns="" id="{BF2353D4-A2F9-4FD1-BACA-18E7C90434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FCA1B5E-3F24-4414-BB50-CAF4801A5F34}"/>
              </a:ext>
            </a:extLst>
          </p:cNvPr>
          <p:cNvSpPr>
            <a:spLocks noGrp="1"/>
          </p:cNvSpPr>
          <p:nvPr>
            <p:ph type="sldNum" sz="quarter" idx="12"/>
          </p:nvPr>
        </p:nvSpPr>
        <p:spPr/>
        <p:txBody>
          <a:bodyPr/>
          <a:lstStyle/>
          <a:p>
            <a:fld id="{B6D942C9-2D55-4A3C-A501-C7B55D4519EE}" type="slidenum">
              <a:rPr lang="en-IN" smtClean="0"/>
              <a:t>‹#›</a:t>
            </a:fld>
            <a:endParaRPr lang="en-IN"/>
          </a:p>
        </p:txBody>
      </p:sp>
    </p:spTree>
    <p:extLst>
      <p:ext uri="{BB962C8B-B14F-4D97-AF65-F5344CB8AC3E}">
        <p14:creationId xmlns:p14="http://schemas.microsoft.com/office/powerpoint/2010/main" val="1923760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872DD3-B093-4E4E-BC79-79AD36375EA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34E8AA0-5066-46C3-B492-0807C582A7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E9E8849-6182-47A0-B5AD-7613DCDBF3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E5390EC4-34E1-4AC9-81F7-4CA9DDADD2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099FFBE8-51D8-477F-97F3-527CC5440F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B76D00B9-87E8-4DB7-86CD-C1AA6A376872}"/>
              </a:ext>
            </a:extLst>
          </p:cNvPr>
          <p:cNvSpPr>
            <a:spLocks noGrp="1"/>
          </p:cNvSpPr>
          <p:nvPr>
            <p:ph type="dt" sz="half" idx="10"/>
          </p:nvPr>
        </p:nvSpPr>
        <p:spPr/>
        <p:txBody>
          <a:bodyPr/>
          <a:lstStyle/>
          <a:p>
            <a:fld id="{29AD7708-64EA-4CD5-BFC2-2C06874FB5BA}" type="datetimeFigureOut">
              <a:rPr lang="en-IN" smtClean="0"/>
              <a:t>04-04-2022</a:t>
            </a:fld>
            <a:endParaRPr lang="en-IN"/>
          </a:p>
        </p:txBody>
      </p:sp>
      <p:sp>
        <p:nvSpPr>
          <p:cNvPr id="8" name="Footer Placeholder 7">
            <a:extLst>
              <a:ext uri="{FF2B5EF4-FFF2-40B4-BE49-F238E27FC236}">
                <a16:creationId xmlns:a16="http://schemas.microsoft.com/office/drawing/2014/main" xmlns="" id="{812D143A-25BC-4BD3-9118-5B72E3D6925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9A4CE53A-2E29-4C14-B5C0-A54224EFEBC9}"/>
              </a:ext>
            </a:extLst>
          </p:cNvPr>
          <p:cNvSpPr>
            <a:spLocks noGrp="1"/>
          </p:cNvSpPr>
          <p:nvPr>
            <p:ph type="sldNum" sz="quarter" idx="12"/>
          </p:nvPr>
        </p:nvSpPr>
        <p:spPr/>
        <p:txBody>
          <a:bodyPr/>
          <a:lstStyle/>
          <a:p>
            <a:fld id="{B6D942C9-2D55-4A3C-A501-C7B55D4519EE}" type="slidenum">
              <a:rPr lang="en-IN" smtClean="0"/>
              <a:t>‹#›</a:t>
            </a:fld>
            <a:endParaRPr lang="en-IN"/>
          </a:p>
        </p:txBody>
      </p:sp>
    </p:spTree>
    <p:extLst>
      <p:ext uri="{BB962C8B-B14F-4D97-AF65-F5344CB8AC3E}">
        <p14:creationId xmlns:p14="http://schemas.microsoft.com/office/powerpoint/2010/main" val="1952185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0EBAF3-1F6F-4B81-A3AE-B7FE33496E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05F62557-BB3B-4655-86C9-F725F97F73A1}"/>
              </a:ext>
            </a:extLst>
          </p:cNvPr>
          <p:cNvSpPr>
            <a:spLocks noGrp="1"/>
          </p:cNvSpPr>
          <p:nvPr>
            <p:ph type="dt" sz="half" idx="10"/>
          </p:nvPr>
        </p:nvSpPr>
        <p:spPr/>
        <p:txBody>
          <a:bodyPr/>
          <a:lstStyle/>
          <a:p>
            <a:fld id="{29AD7708-64EA-4CD5-BFC2-2C06874FB5BA}" type="datetimeFigureOut">
              <a:rPr lang="en-IN" smtClean="0"/>
              <a:t>04-04-2022</a:t>
            </a:fld>
            <a:endParaRPr lang="en-IN"/>
          </a:p>
        </p:txBody>
      </p:sp>
      <p:sp>
        <p:nvSpPr>
          <p:cNvPr id="4" name="Footer Placeholder 3">
            <a:extLst>
              <a:ext uri="{FF2B5EF4-FFF2-40B4-BE49-F238E27FC236}">
                <a16:creationId xmlns:a16="http://schemas.microsoft.com/office/drawing/2014/main" xmlns="" id="{53C46C77-0505-4041-AE0A-3F5CC38F06E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8E1B69B0-6BAF-4323-BCF5-8B53B55FAD22}"/>
              </a:ext>
            </a:extLst>
          </p:cNvPr>
          <p:cNvSpPr>
            <a:spLocks noGrp="1"/>
          </p:cNvSpPr>
          <p:nvPr>
            <p:ph type="sldNum" sz="quarter" idx="12"/>
          </p:nvPr>
        </p:nvSpPr>
        <p:spPr/>
        <p:txBody>
          <a:bodyPr/>
          <a:lstStyle/>
          <a:p>
            <a:fld id="{B6D942C9-2D55-4A3C-A501-C7B55D4519EE}" type="slidenum">
              <a:rPr lang="en-IN" smtClean="0"/>
              <a:t>‹#›</a:t>
            </a:fld>
            <a:endParaRPr lang="en-IN"/>
          </a:p>
        </p:txBody>
      </p:sp>
    </p:spTree>
    <p:extLst>
      <p:ext uri="{BB962C8B-B14F-4D97-AF65-F5344CB8AC3E}">
        <p14:creationId xmlns:p14="http://schemas.microsoft.com/office/powerpoint/2010/main" val="150824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BEEB251-C768-4FAB-BB07-07806BBD67A1}"/>
              </a:ext>
            </a:extLst>
          </p:cNvPr>
          <p:cNvSpPr>
            <a:spLocks noGrp="1"/>
          </p:cNvSpPr>
          <p:nvPr>
            <p:ph type="dt" sz="half" idx="10"/>
          </p:nvPr>
        </p:nvSpPr>
        <p:spPr/>
        <p:txBody>
          <a:bodyPr/>
          <a:lstStyle/>
          <a:p>
            <a:fld id="{29AD7708-64EA-4CD5-BFC2-2C06874FB5BA}" type="datetimeFigureOut">
              <a:rPr lang="en-IN" smtClean="0"/>
              <a:t>04-04-2022</a:t>
            </a:fld>
            <a:endParaRPr lang="en-IN"/>
          </a:p>
        </p:txBody>
      </p:sp>
      <p:sp>
        <p:nvSpPr>
          <p:cNvPr id="3" name="Footer Placeholder 2">
            <a:extLst>
              <a:ext uri="{FF2B5EF4-FFF2-40B4-BE49-F238E27FC236}">
                <a16:creationId xmlns:a16="http://schemas.microsoft.com/office/drawing/2014/main" xmlns="" id="{3DDC2DCF-2B22-438F-BC9E-09465F0266F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CA53D5CC-443C-49BF-8D34-82E0EDB67088}"/>
              </a:ext>
            </a:extLst>
          </p:cNvPr>
          <p:cNvSpPr>
            <a:spLocks noGrp="1"/>
          </p:cNvSpPr>
          <p:nvPr>
            <p:ph type="sldNum" sz="quarter" idx="12"/>
          </p:nvPr>
        </p:nvSpPr>
        <p:spPr/>
        <p:txBody>
          <a:bodyPr/>
          <a:lstStyle/>
          <a:p>
            <a:fld id="{B6D942C9-2D55-4A3C-A501-C7B55D4519EE}" type="slidenum">
              <a:rPr lang="en-IN" smtClean="0"/>
              <a:t>‹#›</a:t>
            </a:fld>
            <a:endParaRPr lang="en-IN"/>
          </a:p>
        </p:txBody>
      </p:sp>
    </p:spTree>
    <p:extLst>
      <p:ext uri="{BB962C8B-B14F-4D97-AF65-F5344CB8AC3E}">
        <p14:creationId xmlns:p14="http://schemas.microsoft.com/office/powerpoint/2010/main" val="4054564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B5103A-68F6-422E-A256-5885964C81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9B51812-6F7A-4BD6-9651-687F7AC758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644BA25-0E27-464A-953F-D222C89A03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6A3BB15-646E-48B9-8675-E7602309D947}"/>
              </a:ext>
            </a:extLst>
          </p:cNvPr>
          <p:cNvSpPr>
            <a:spLocks noGrp="1"/>
          </p:cNvSpPr>
          <p:nvPr>
            <p:ph type="dt" sz="half" idx="10"/>
          </p:nvPr>
        </p:nvSpPr>
        <p:spPr/>
        <p:txBody>
          <a:bodyPr/>
          <a:lstStyle/>
          <a:p>
            <a:fld id="{29AD7708-64EA-4CD5-BFC2-2C06874FB5BA}" type="datetimeFigureOut">
              <a:rPr lang="en-IN" smtClean="0"/>
              <a:t>04-04-2022</a:t>
            </a:fld>
            <a:endParaRPr lang="en-IN"/>
          </a:p>
        </p:txBody>
      </p:sp>
      <p:sp>
        <p:nvSpPr>
          <p:cNvPr id="6" name="Footer Placeholder 5">
            <a:extLst>
              <a:ext uri="{FF2B5EF4-FFF2-40B4-BE49-F238E27FC236}">
                <a16:creationId xmlns:a16="http://schemas.microsoft.com/office/drawing/2014/main" xmlns="" id="{CAD31529-0984-40C4-9EB1-E021A352CE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0F79A4A-4C43-44DE-871A-B5CA92C1FCE5}"/>
              </a:ext>
            </a:extLst>
          </p:cNvPr>
          <p:cNvSpPr>
            <a:spLocks noGrp="1"/>
          </p:cNvSpPr>
          <p:nvPr>
            <p:ph type="sldNum" sz="quarter" idx="12"/>
          </p:nvPr>
        </p:nvSpPr>
        <p:spPr/>
        <p:txBody>
          <a:bodyPr/>
          <a:lstStyle/>
          <a:p>
            <a:fld id="{B6D942C9-2D55-4A3C-A501-C7B55D4519EE}" type="slidenum">
              <a:rPr lang="en-IN" smtClean="0"/>
              <a:t>‹#›</a:t>
            </a:fld>
            <a:endParaRPr lang="en-IN"/>
          </a:p>
        </p:txBody>
      </p:sp>
    </p:spTree>
    <p:extLst>
      <p:ext uri="{BB962C8B-B14F-4D97-AF65-F5344CB8AC3E}">
        <p14:creationId xmlns:p14="http://schemas.microsoft.com/office/powerpoint/2010/main" val="2848247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D7B9F4-AA35-43F8-95CB-53E7D16647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4431336E-AB5D-4C4A-9CA1-C4F2C4CB8A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8A280960-D7C5-4F89-809F-8ABA6FFF63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28E2097-DEFA-4041-965A-9C6E0B190D35}"/>
              </a:ext>
            </a:extLst>
          </p:cNvPr>
          <p:cNvSpPr>
            <a:spLocks noGrp="1"/>
          </p:cNvSpPr>
          <p:nvPr>
            <p:ph type="dt" sz="half" idx="10"/>
          </p:nvPr>
        </p:nvSpPr>
        <p:spPr/>
        <p:txBody>
          <a:bodyPr/>
          <a:lstStyle/>
          <a:p>
            <a:fld id="{29AD7708-64EA-4CD5-BFC2-2C06874FB5BA}" type="datetimeFigureOut">
              <a:rPr lang="en-IN" smtClean="0"/>
              <a:t>04-04-2022</a:t>
            </a:fld>
            <a:endParaRPr lang="en-IN"/>
          </a:p>
        </p:txBody>
      </p:sp>
      <p:sp>
        <p:nvSpPr>
          <p:cNvPr id="6" name="Footer Placeholder 5">
            <a:extLst>
              <a:ext uri="{FF2B5EF4-FFF2-40B4-BE49-F238E27FC236}">
                <a16:creationId xmlns:a16="http://schemas.microsoft.com/office/drawing/2014/main" xmlns="" id="{AB8561C3-6290-49F0-A1B1-B5CCE1357E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93419ED-0944-4F88-A992-32012E9E4683}"/>
              </a:ext>
            </a:extLst>
          </p:cNvPr>
          <p:cNvSpPr>
            <a:spLocks noGrp="1"/>
          </p:cNvSpPr>
          <p:nvPr>
            <p:ph type="sldNum" sz="quarter" idx="12"/>
          </p:nvPr>
        </p:nvSpPr>
        <p:spPr/>
        <p:txBody>
          <a:bodyPr/>
          <a:lstStyle/>
          <a:p>
            <a:fld id="{B6D942C9-2D55-4A3C-A501-C7B55D4519EE}" type="slidenum">
              <a:rPr lang="en-IN" smtClean="0"/>
              <a:t>‹#›</a:t>
            </a:fld>
            <a:endParaRPr lang="en-IN"/>
          </a:p>
        </p:txBody>
      </p:sp>
    </p:spTree>
    <p:extLst>
      <p:ext uri="{BB962C8B-B14F-4D97-AF65-F5344CB8AC3E}">
        <p14:creationId xmlns:p14="http://schemas.microsoft.com/office/powerpoint/2010/main" val="1449955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782512A-DA37-4784-B461-D3AE94505D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2E280F4-EC50-4F0C-B2EE-EB450DDFC7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78F1E63-8951-42F5-A883-13CBA736CC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AD7708-64EA-4CD5-BFC2-2C06874FB5BA}" type="datetimeFigureOut">
              <a:rPr lang="en-IN" smtClean="0"/>
              <a:t>04-04-2022</a:t>
            </a:fld>
            <a:endParaRPr lang="en-IN"/>
          </a:p>
        </p:txBody>
      </p:sp>
      <p:sp>
        <p:nvSpPr>
          <p:cNvPr id="5" name="Footer Placeholder 4">
            <a:extLst>
              <a:ext uri="{FF2B5EF4-FFF2-40B4-BE49-F238E27FC236}">
                <a16:creationId xmlns:a16="http://schemas.microsoft.com/office/drawing/2014/main" xmlns="" id="{42E8DE41-D051-44AE-9C89-57A49556EA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B78B33D1-7AC8-4ABB-97A9-690F731E1F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D942C9-2D55-4A3C-A501-C7B55D4519EE}" type="slidenum">
              <a:rPr lang="en-IN" smtClean="0"/>
              <a:t>‹#›</a:t>
            </a:fld>
            <a:endParaRPr lang="en-IN"/>
          </a:p>
        </p:txBody>
      </p:sp>
    </p:spTree>
    <p:extLst>
      <p:ext uri="{BB962C8B-B14F-4D97-AF65-F5344CB8AC3E}">
        <p14:creationId xmlns:p14="http://schemas.microsoft.com/office/powerpoint/2010/main" val="697711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D805AE-4AE9-41C6-8EE7-8F89DB9E5F9C}"/>
              </a:ext>
            </a:extLst>
          </p:cNvPr>
          <p:cNvSpPr>
            <a:spLocks noGrp="1"/>
          </p:cNvSpPr>
          <p:nvPr>
            <p:ph type="ctrTitle"/>
          </p:nvPr>
        </p:nvSpPr>
        <p:spPr/>
        <p:txBody>
          <a:bodyPr/>
          <a:lstStyle/>
          <a:p>
            <a:r>
              <a:rPr lang="en-US" dirty="0"/>
              <a:t>Upgrading and replacing motherboard</a:t>
            </a:r>
            <a:endParaRPr lang="en-IN" dirty="0"/>
          </a:p>
        </p:txBody>
      </p:sp>
      <p:sp>
        <p:nvSpPr>
          <p:cNvPr id="3" name="Subtitle 2">
            <a:extLst>
              <a:ext uri="{FF2B5EF4-FFF2-40B4-BE49-F238E27FC236}">
                <a16:creationId xmlns:a16="http://schemas.microsoft.com/office/drawing/2014/main" xmlns="" id="{B263102F-1A6F-483F-8829-1DA7679DD67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92299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7DC9BE-C1BC-4451-A794-D457B3B7F0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00255E0A-5241-4F50-B885-1E1CAC348345}"/>
              </a:ext>
            </a:extLst>
          </p:cNvPr>
          <p:cNvSpPr>
            <a:spLocks noGrp="1"/>
          </p:cNvSpPr>
          <p:nvPr>
            <p:ph idx="1"/>
          </p:nvPr>
        </p:nvSpPr>
        <p:spPr/>
        <p:txBody>
          <a:bodyPr/>
          <a:lstStyle/>
          <a:p>
            <a:r>
              <a:rPr lang="en-US" dirty="0"/>
              <a:t>Keeping the CPU cool is critical. </a:t>
            </a:r>
          </a:p>
          <a:p>
            <a:r>
              <a:rPr lang="en-US" dirty="0"/>
              <a:t>Both Intel and AMD have technologies that reduce processor energy consumption (and heat) by turning off unused parts of the processor or slowing down the processor when it starts to overheat. </a:t>
            </a:r>
          </a:p>
          <a:p>
            <a:r>
              <a:rPr lang="en-US" dirty="0"/>
              <a:t>But these measures alone are not enough. </a:t>
            </a:r>
          </a:p>
          <a:p>
            <a:r>
              <a:rPr lang="en-US" dirty="0"/>
              <a:t>Today’s systems use one or more of the methods listed in table</a:t>
            </a:r>
            <a:endParaRPr lang="en-IN" dirty="0"/>
          </a:p>
        </p:txBody>
      </p:sp>
    </p:spTree>
    <p:extLst>
      <p:ext uri="{BB962C8B-B14F-4D97-AF65-F5344CB8AC3E}">
        <p14:creationId xmlns:p14="http://schemas.microsoft.com/office/powerpoint/2010/main" val="3042659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827A2D-8A70-4300-86EF-0EFC029BC3D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018305E8-790C-49C6-AD9F-0867AE9A9A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118" y="447869"/>
            <a:ext cx="8957387" cy="6270172"/>
          </a:xfrm>
        </p:spPr>
      </p:pic>
    </p:spTree>
    <p:extLst>
      <p:ext uri="{BB962C8B-B14F-4D97-AF65-F5344CB8AC3E}">
        <p14:creationId xmlns:p14="http://schemas.microsoft.com/office/powerpoint/2010/main" val="773212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E30CC6-61F0-46DC-8BF4-F083EF6217ED}"/>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xmlns="" id="{31AE03F9-1644-45DE-99D7-5E7B7D4D0448}"/>
              </a:ext>
            </a:extLst>
          </p:cNvPr>
          <p:cNvPicPr>
            <a:picLocks noGrp="1" noChangeAspect="1"/>
          </p:cNvPicPr>
          <p:nvPr>
            <p:ph idx="1"/>
          </p:nvPr>
        </p:nvPicPr>
        <p:blipFill>
          <a:blip r:embed="rId2"/>
          <a:stretch>
            <a:fillRect/>
          </a:stretch>
        </p:blipFill>
        <p:spPr>
          <a:xfrm>
            <a:off x="2043405" y="1539551"/>
            <a:ext cx="7296538" cy="4208106"/>
          </a:xfrm>
          <a:prstGeom prst="rect">
            <a:avLst/>
          </a:prstGeom>
        </p:spPr>
      </p:pic>
    </p:spTree>
    <p:extLst>
      <p:ext uri="{BB962C8B-B14F-4D97-AF65-F5344CB8AC3E}">
        <p14:creationId xmlns:p14="http://schemas.microsoft.com/office/powerpoint/2010/main" val="3723220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3C1457-266C-4EC5-A36D-54828F4B9A4D}"/>
              </a:ext>
            </a:extLst>
          </p:cNvPr>
          <p:cNvSpPr>
            <a:spLocks noGrp="1"/>
          </p:cNvSpPr>
          <p:nvPr>
            <p:ph type="title"/>
          </p:nvPr>
        </p:nvSpPr>
        <p:spPr/>
        <p:txBody>
          <a:bodyPr/>
          <a:lstStyle/>
          <a:p>
            <a:r>
              <a:rPr lang="en-IN" b="1" i="0" dirty="0">
                <a:solidFill>
                  <a:srgbClr val="333333"/>
                </a:solidFill>
                <a:effectLst/>
                <a:latin typeface="Lucida Grande"/>
              </a:rPr>
              <a:t>Motherboard heat sinks</a:t>
            </a:r>
            <a:endParaRPr lang="en-IN" dirty="0"/>
          </a:p>
        </p:txBody>
      </p:sp>
      <p:pic>
        <p:nvPicPr>
          <p:cNvPr id="4" name="Content Placeholder 3">
            <a:extLst>
              <a:ext uri="{FF2B5EF4-FFF2-40B4-BE49-F238E27FC236}">
                <a16:creationId xmlns:a16="http://schemas.microsoft.com/office/drawing/2014/main" xmlns="" id="{08A87783-052D-44FC-BBC3-3DB470427065}"/>
              </a:ext>
            </a:extLst>
          </p:cNvPr>
          <p:cNvPicPr>
            <a:picLocks noGrp="1" noChangeAspect="1"/>
          </p:cNvPicPr>
          <p:nvPr>
            <p:ph idx="1"/>
          </p:nvPr>
        </p:nvPicPr>
        <p:blipFill>
          <a:blip r:embed="rId2"/>
          <a:stretch>
            <a:fillRect/>
          </a:stretch>
        </p:blipFill>
        <p:spPr>
          <a:xfrm>
            <a:off x="1483568" y="2071396"/>
            <a:ext cx="7940351" cy="3806889"/>
          </a:xfrm>
          <a:prstGeom prst="rect">
            <a:avLst/>
          </a:prstGeom>
        </p:spPr>
      </p:pic>
    </p:spTree>
    <p:extLst>
      <p:ext uri="{BB962C8B-B14F-4D97-AF65-F5344CB8AC3E}">
        <p14:creationId xmlns:p14="http://schemas.microsoft.com/office/powerpoint/2010/main" val="1952154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AC0906-1EF3-4295-8880-F69072345BCA}"/>
              </a:ext>
            </a:extLst>
          </p:cNvPr>
          <p:cNvSpPr>
            <a:spLocks noGrp="1"/>
          </p:cNvSpPr>
          <p:nvPr>
            <p:ph type="title"/>
          </p:nvPr>
        </p:nvSpPr>
        <p:spPr/>
        <p:txBody>
          <a:bodyPr/>
          <a:lstStyle/>
          <a:p>
            <a:r>
              <a:rPr lang="en-US" b="1" i="0" dirty="0">
                <a:solidFill>
                  <a:srgbClr val="333333"/>
                </a:solidFill>
                <a:effectLst/>
                <a:latin typeface="Lucida Grande"/>
              </a:rPr>
              <a:t>CPU with heat sink and fan attached</a:t>
            </a:r>
            <a:endParaRPr lang="en-IN" dirty="0"/>
          </a:p>
        </p:txBody>
      </p:sp>
      <p:sp>
        <p:nvSpPr>
          <p:cNvPr id="3" name="Content Placeholder 2">
            <a:extLst>
              <a:ext uri="{FF2B5EF4-FFF2-40B4-BE49-F238E27FC236}">
                <a16:creationId xmlns:a16="http://schemas.microsoft.com/office/drawing/2014/main" xmlns="" id="{884BA6E1-714F-4DAD-A39F-A94603562E75}"/>
              </a:ext>
            </a:extLst>
          </p:cNvPr>
          <p:cNvSpPr>
            <a:spLocks noGrp="1"/>
          </p:cNvSpPr>
          <p:nvPr>
            <p:ph idx="1"/>
          </p:nvPr>
        </p:nvSpPr>
        <p:spPr>
          <a:xfrm>
            <a:off x="838200" y="1825625"/>
            <a:ext cx="5506616" cy="4351338"/>
          </a:xfrm>
        </p:spPr>
        <p:txBody>
          <a:bodyPr/>
          <a:lstStyle/>
          <a:p>
            <a:r>
              <a:rPr lang="en-US" dirty="0"/>
              <a:t>The largest chip on the motherboard with a fan or a heat sink attached is easily recognized as the processor. </a:t>
            </a:r>
          </a:p>
          <a:p>
            <a:r>
              <a:rPr lang="en-US" dirty="0"/>
              <a:t>Figure shows an Intel Core i7 that has a fan and a heat sink installed. </a:t>
            </a:r>
          </a:p>
          <a:p>
            <a:r>
              <a:rPr lang="en-US" dirty="0"/>
              <a:t>Notice the heat pipes that are used as part of the heat sink.</a:t>
            </a:r>
          </a:p>
          <a:p>
            <a:endParaRPr lang="en-US" dirty="0"/>
          </a:p>
          <a:p>
            <a:endParaRPr lang="en-IN" dirty="0"/>
          </a:p>
        </p:txBody>
      </p:sp>
      <p:sp>
        <p:nvSpPr>
          <p:cNvPr id="4" name="AutoShape 2" descr="Figure 3.19">
            <a:extLst>
              <a:ext uri="{FF2B5EF4-FFF2-40B4-BE49-F238E27FC236}">
                <a16:creationId xmlns:a16="http://schemas.microsoft.com/office/drawing/2014/main" xmlns="" id="{E5BA2C46-CB94-41FE-8609-1FFBD2AC39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xmlns="" id="{0F48B84B-F45D-48B4-A1A5-6AB8E2F97FE9}"/>
              </a:ext>
            </a:extLst>
          </p:cNvPr>
          <p:cNvPicPr>
            <a:picLocks noChangeAspect="1"/>
          </p:cNvPicPr>
          <p:nvPr/>
        </p:nvPicPr>
        <p:blipFill>
          <a:blip r:embed="rId2"/>
          <a:stretch>
            <a:fillRect/>
          </a:stretch>
        </p:blipFill>
        <p:spPr>
          <a:xfrm>
            <a:off x="7152691" y="1825624"/>
            <a:ext cx="3429000" cy="3819395"/>
          </a:xfrm>
          <a:prstGeom prst="rect">
            <a:avLst/>
          </a:prstGeom>
        </p:spPr>
      </p:pic>
    </p:spTree>
    <p:extLst>
      <p:ext uri="{BB962C8B-B14F-4D97-AF65-F5344CB8AC3E}">
        <p14:creationId xmlns:p14="http://schemas.microsoft.com/office/powerpoint/2010/main" val="246947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5289C3-71CC-45C6-85A8-071E2FEA20C8}"/>
              </a:ext>
            </a:extLst>
          </p:cNvPr>
          <p:cNvSpPr>
            <a:spLocks noGrp="1"/>
          </p:cNvSpPr>
          <p:nvPr>
            <p:ph type="title"/>
          </p:nvPr>
        </p:nvSpPr>
        <p:spPr/>
        <p:txBody>
          <a:bodyPr/>
          <a:lstStyle/>
          <a:p>
            <a:r>
              <a:rPr lang="en-US" dirty="0"/>
              <a:t>CMOS setup</a:t>
            </a:r>
            <a:endParaRPr lang="en-IN" dirty="0"/>
          </a:p>
        </p:txBody>
      </p:sp>
      <p:sp>
        <p:nvSpPr>
          <p:cNvPr id="3" name="Text Placeholder 2">
            <a:extLst>
              <a:ext uri="{FF2B5EF4-FFF2-40B4-BE49-F238E27FC236}">
                <a16:creationId xmlns:a16="http://schemas.microsoft.com/office/drawing/2014/main" xmlns="" id="{4CE9FB88-B5CB-42DA-BB52-CFB77EA718E7}"/>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268537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998C05-56CB-47BE-AC4A-468439985C0F}"/>
              </a:ext>
            </a:extLst>
          </p:cNvPr>
          <p:cNvSpPr>
            <a:spLocks noGrp="1"/>
          </p:cNvSpPr>
          <p:nvPr>
            <p:ph type="title"/>
          </p:nvPr>
        </p:nvSpPr>
        <p:spPr/>
        <p:txBody>
          <a:bodyPr/>
          <a:lstStyle/>
          <a:p>
            <a:r>
              <a:rPr lang="en-IN" dirty="0"/>
              <a:t>What Is CMOS?</a:t>
            </a:r>
          </a:p>
        </p:txBody>
      </p:sp>
      <p:sp>
        <p:nvSpPr>
          <p:cNvPr id="3" name="Content Placeholder 2">
            <a:extLst>
              <a:ext uri="{FF2B5EF4-FFF2-40B4-BE49-F238E27FC236}">
                <a16:creationId xmlns:a16="http://schemas.microsoft.com/office/drawing/2014/main" xmlns="" id="{B173DAEE-691D-4ED2-AB49-765C66E7697C}"/>
              </a:ext>
            </a:extLst>
          </p:cNvPr>
          <p:cNvSpPr>
            <a:spLocks noGrp="1"/>
          </p:cNvSpPr>
          <p:nvPr>
            <p:ph idx="1"/>
          </p:nvPr>
        </p:nvSpPr>
        <p:spPr>
          <a:xfrm>
            <a:off x="838200" y="1825625"/>
            <a:ext cx="6243735" cy="4351338"/>
          </a:xfrm>
        </p:spPr>
        <p:txBody>
          <a:bodyPr>
            <a:normAutofit fontScale="92500"/>
          </a:bodyPr>
          <a:lstStyle/>
          <a:p>
            <a:r>
              <a:rPr lang="en-US" dirty="0">
                <a:solidFill>
                  <a:srgbClr val="FF0066"/>
                </a:solidFill>
              </a:rPr>
              <a:t>CMOS stands for complementary metal oxide semiconductor (CMOS)</a:t>
            </a:r>
          </a:p>
          <a:p>
            <a:r>
              <a:rPr lang="en-US" dirty="0">
                <a:solidFill>
                  <a:srgbClr val="00B0F0"/>
                </a:solidFill>
              </a:rPr>
              <a:t>It  is a type of integrated circuit technology. </a:t>
            </a:r>
          </a:p>
          <a:p>
            <a:r>
              <a:rPr lang="en-US" dirty="0">
                <a:solidFill>
                  <a:srgbClr val="00B0F0"/>
                </a:solidFill>
              </a:rPr>
              <a:t>The term is often used to refer to a battery-powered chip found in many personal computers that holds some basic information, including the date and time and system configuration settings, needed by the basic input/output system (BIOS) to start the computer.</a:t>
            </a:r>
            <a:endParaRPr lang="en-IN" dirty="0">
              <a:solidFill>
                <a:srgbClr val="00B0F0"/>
              </a:solidFill>
            </a:endParaRPr>
          </a:p>
        </p:txBody>
      </p:sp>
      <p:pic>
        <p:nvPicPr>
          <p:cNvPr id="4" name="Picture 3">
            <a:extLst>
              <a:ext uri="{FF2B5EF4-FFF2-40B4-BE49-F238E27FC236}">
                <a16:creationId xmlns:a16="http://schemas.microsoft.com/office/drawing/2014/main" xmlns="" id="{BCBABFA9-B586-4D0B-91A0-2604649ADE0F}"/>
              </a:ext>
            </a:extLst>
          </p:cNvPr>
          <p:cNvPicPr>
            <a:picLocks noChangeAspect="1"/>
          </p:cNvPicPr>
          <p:nvPr/>
        </p:nvPicPr>
        <p:blipFill>
          <a:blip r:embed="rId2"/>
          <a:stretch>
            <a:fillRect/>
          </a:stretch>
        </p:blipFill>
        <p:spPr>
          <a:xfrm>
            <a:off x="7623110" y="1825625"/>
            <a:ext cx="3265714" cy="3315542"/>
          </a:xfrm>
          <a:prstGeom prst="rect">
            <a:avLst/>
          </a:prstGeom>
        </p:spPr>
      </p:pic>
    </p:spTree>
    <p:extLst>
      <p:ext uri="{BB962C8B-B14F-4D97-AF65-F5344CB8AC3E}">
        <p14:creationId xmlns:p14="http://schemas.microsoft.com/office/powerpoint/2010/main" val="2471717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2FFC1D-2504-4224-9D17-0F8254F7B38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0A3B4030-C980-4982-ADD9-7933F7126E02}"/>
              </a:ext>
            </a:extLst>
          </p:cNvPr>
          <p:cNvSpPr>
            <a:spLocks noGrp="1"/>
          </p:cNvSpPr>
          <p:nvPr>
            <p:ph idx="1"/>
          </p:nvPr>
        </p:nvSpPr>
        <p:spPr/>
        <p:txBody>
          <a:bodyPr/>
          <a:lstStyle/>
          <a:p>
            <a:r>
              <a:rPr lang="en-US" dirty="0"/>
              <a:t>most modern computers no longer use these chips for this function, </a:t>
            </a:r>
          </a:p>
          <a:p>
            <a:r>
              <a:rPr lang="en-US" dirty="0"/>
              <a:t>but instead depend on other forms of non-volatile memory. </a:t>
            </a:r>
          </a:p>
          <a:p>
            <a:r>
              <a:rPr lang="en-US" dirty="0">
                <a:solidFill>
                  <a:srgbClr val="FF3300"/>
                </a:solidFill>
              </a:rPr>
              <a:t>CMOS chips are still found in many other electronic devices, including digital cameras.</a:t>
            </a:r>
            <a:endParaRPr lang="en-IN" dirty="0">
              <a:solidFill>
                <a:srgbClr val="FF3300"/>
              </a:solidFill>
            </a:endParaRPr>
          </a:p>
        </p:txBody>
      </p:sp>
    </p:spTree>
    <p:extLst>
      <p:ext uri="{BB962C8B-B14F-4D97-AF65-F5344CB8AC3E}">
        <p14:creationId xmlns:p14="http://schemas.microsoft.com/office/powerpoint/2010/main" val="1968083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1173FD-0F63-4B8C-A9F0-D561BC15ADA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70BEB904-F2A0-4984-ADE4-760C61E7507C}"/>
              </a:ext>
            </a:extLst>
          </p:cNvPr>
          <p:cNvSpPr>
            <a:spLocks noGrp="1"/>
          </p:cNvSpPr>
          <p:nvPr>
            <p:ph idx="1"/>
          </p:nvPr>
        </p:nvSpPr>
        <p:spPr/>
        <p:txBody>
          <a:bodyPr/>
          <a:lstStyle/>
          <a:p>
            <a:r>
              <a:rPr lang="en-US" dirty="0"/>
              <a:t>The CMOS is a little bit of RAM that stores all the BIOS information so that each time the computer restarts or powers on, the computer can remember this information.</a:t>
            </a:r>
          </a:p>
          <a:p>
            <a:r>
              <a:rPr lang="en-US" dirty="0"/>
              <a:t>To provide CMOS with the power when the computer is turned off all motherboards comes with a battery. </a:t>
            </a:r>
          </a:p>
          <a:p>
            <a:r>
              <a:rPr lang="en-US" dirty="0"/>
              <a:t>These batteries mount on the motherboard in one of three ways: the obsolete external battery, the most common onboard battery, and built-in battery.</a:t>
            </a:r>
            <a:endParaRPr lang="en-IN" dirty="0"/>
          </a:p>
        </p:txBody>
      </p:sp>
    </p:spTree>
    <p:extLst>
      <p:ext uri="{BB962C8B-B14F-4D97-AF65-F5344CB8AC3E}">
        <p14:creationId xmlns:p14="http://schemas.microsoft.com/office/powerpoint/2010/main" val="1951595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0070A8-1A57-443D-A40D-925914869528}"/>
              </a:ext>
            </a:extLst>
          </p:cNvPr>
          <p:cNvSpPr>
            <a:spLocks noGrp="1"/>
          </p:cNvSpPr>
          <p:nvPr>
            <p:ph type="title"/>
          </p:nvPr>
        </p:nvSpPr>
        <p:spPr/>
        <p:txBody>
          <a:bodyPr/>
          <a:lstStyle/>
          <a:p>
            <a:r>
              <a:rPr lang="en-US" dirty="0"/>
              <a:t>10. CMOS BATTERY</a:t>
            </a:r>
            <a:endParaRPr lang="en-IN" dirty="0"/>
          </a:p>
        </p:txBody>
      </p:sp>
      <p:pic>
        <p:nvPicPr>
          <p:cNvPr id="8" name="Content Placeholder 7">
            <a:extLst>
              <a:ext uri="{FF2B5EF4-FFF2-40B4-BE49-F238E27FC236}">
                <a16:creationId xmlns:a16="http://schemas.microsoft.com/office/drawing/2014/main" xmlns="" id="{AA2DF4D7-AAAA-4372-86D2-ED4F6E685F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72817"/>
            <a:ext cx="9434804" cy="4175556"/>
          </a:xfrm>
        </p:spPr>
      </p:pic>
    </p:spTree>
    <p:extLst>
      <p:ext uri="{BB962C8B-B14F-4D97-AF65-F5344CB8AC3E}">
        <p14:creationId xmlns:p14="http://schemas.microsoft.com/office/powerpoint/2010/main" val="1325919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9C4603-7356-434D-BCD0-852AAD40EB0C}"/>
              </a:ext>
            </a:extLst>
          </p:cNvPr>
          <p:cNvSpPr>
            <a:spLocks noGrp="1"/>
          </p:cNvSpPr>
          <p:nvPr>
            <p:ph type="title"/>
          </p:nvPr>
        </p:nvSpPr>
        <p:spPr/>
        <p:txBody>
          <a:bodyPr/>
          <a:lstStyle/>
          <a:p>
            <a:r>
              <a:rPr lang="en-US" dirty="0">
                <a:solidFill>
                  <a:srgbClr val="FF66CC"/>
                </a:solidFill>
              </a:rPr>
              <a:t>Before replacing a motherboard, it is important to do all the following</a:t>
            </a:r>
            <a:endParaRPr lang="en-IN" dirty="0">
              <a:solidFill>
                <a:srgbClr val="FF66CC"/>
              </a:solidFill>
            </a:endParaRPr>
          </a:p>
        </p:txBody>
      </p:sp>
      <p:sp>
        <p:nvSpPr>
          <p:cNvPr id="3" name="Content Placeholder 2">
            <a:extLst>
              <a:ext uri="{FF2B5EF4-FFF2-40B4-BE49-F238E27FC236}">
                <a16:creationId xmlns:a16="http://schemas.microsoft.com/office/drawing/2014/main" xmlns="" id="{B7D3A080-F084-4141-A25B-97AA19416836}"/>
              </a:ext>
            </a:extLst>
          </p:cNvPr>
          <p:cNvSpPr>
            <a:spLocks noGrp="1"/>
          </p:cNvSpPr>
          <p:nvPr>
            <p:ph idx="1"/>
          </p:nvPr>
        </p:nvSpPr>
        <p:spPr/>
        <p:txBody>
          <a:bodyPr>
            <a:normAutofit fontScale="85000" lnSpcReduction="20000"/>
          </a:bodyPr>
          <a:lstStyle/>
          <a:p>
            <a:r>
              <a:rPr lang="en-US" dirty="0"/>
              <a:t>Remove the CPU and CPU fan.</a:t>
            </a:r>
          </a:p>
          <a:p>
            <a:endParaRPr lang="en-US" dirty="0"/>
          </a:p>
          <a:p>
            <a:r>
              <a:rPr lang="en-US" dirty="0"/>
              <a:t>Remove adapters from expansion slots.</a:t>
            </a:r>
          </a:p>
          <a:p>
            <a:endParaRPr lang="en-US" dirty="0"/>
          </a:p>
          <a:p>
            <a:r>
              <a:rPr lang="en-US" dirty="0"/>
              <a:t>Remove memory chips from expansion slots.</a:t>
            </a:r>
          </a:p>
          <a:p>
            <a:endParaRPr lang="en-US" dirty="0"/>
          </a:p>
          <a:p>
            <a:r>
              <a:rPr lang="en-US" dirty="0"/>
              <a:t>Disconnect power connectors.</a:t>
            </a:r>
          </a:p>
          <a:p>
            <a:endParaRPr lang="en-US" dirty="0"/>
          </a:p>
          <a:p>
            <a:r>
              <a:rPr lang="en-US" dirty="0"/>
              <a:t>Disconnect ribbon cables.</a:t>
            </a:r>
          </a:p>
          <a:p>
            <a:endParaRPr lang="en-US" dirty="0"/>
          </a:p>
          <a:p>
            <a:r>
              <a:rPr lang="en-US" dirty="0"/>
              <a:t>Disconnect external devices such as mouse, keyboard, and monitor.</a:t>
            </a:r>
          </a:p>
          <a:p>
            <a:endParaRPr lang="en-US" dirty="0"/>
          </a:p>
        </p:txBody>
      </p:sp>
    </p:spTree>
    <p:extLst>
      <p:ext uri="{BB962C8B-B14F-4D97-AF65-F5344CB8AC3E}">
        <p14:creationId xmlns:p14="http://schemas.microsoft.com/office/powerpoint/2010/main" val="1524898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94FFE8-7A7A-46A9-A5BD-6EDA6813ED3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CF996340-11FC-4FEB-BBC2-7A1231CC3AD4}"/>
              </a:ext>
            </a:extLst>
          </p:cNvPr>
          <p:cNvSpPr>
            <a:spLocks noGrp="1"/>
          </p:cNvSpPr>
          <p:nvPr>
            <p:ph idx="1"/>
          </p:nvPr>
        </p:nvSpPr>
        <p:spPr/>
        <p:txBody>
          <a:bodyPr/>
          <a:lstStyle/>
          <a:p>
            <a:r>
              <a:rPr lang="en-US" dirty="0">
                <a:solidFill>
                  <a:schemeClr val="accent1">
                    <a:lumMod val="75000"/>
                  </a:schemeClr>
                </a:solidFill>
              </a:rPr>
              <a:t>CMOS (short for complementary metal-oxide-semiconductor) is the term usually used to describe the small amount of memory on a computer motherboard that stores the BIOS settings.</a:t>
            </a:r>
          </a:p>
          <a:p>
            <a:r>
              <a:rPr lang="en-US" dirty="0"/>
              <a:t> </a:t>
            </a:r>
            <a:r>
              <a:rPr lang="en-US" dirty="0">
                <a:solidFill>
                  <a:srgbClr val="FF0066"/>
                </a:solidFill>
              </a:rPr>
              <a:t>Some of these BIOS settings include the system time and date, as well as hardware settings.</a:t>
            </a:r>
            <a:endParaRPr lang="en-IN" dirty="0">
              <a:solidFill>
                <a:srgbClr val="FF0066"/>
              </a:solidFill>
            </a:endParaRPr>
          </a:p>
        </p:txBody>
      </p:sp>
    </p:spTree>
    <p:extLst>
      <p:ext uri="{BB962C8B-B14F-4D97-AF65-F5344CB8AC3E}">
        <p14:creationId xmlns:p14="http://schemas.microsoft.com/office/powerpoint/2010/main" val="3636352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725618-7EE0-43E0-8596-FED13E2AC08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B45F411F-BC88-40D2-A293-C10E9D2C2B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61256"/>
            <a:ext cx="9994641" cy="6083559"/>
          </a:xfrm>
        </p:spPr>
      </p:pic>
    </p:spTree>
    <p:extLst>
      <p:ext uri="{BB962C8B-B14F-4D97-AF65-F5344CB8AC3E}">
        <p14:creationId xmlns:p14="http://schemas.microsoft.com/office/powerpoint/2010/main" val="4146256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780B13-F324-43D9-AA6A-5E201BE8E60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A0EE6142-9BF1-428F-9160-112DDBAD86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5069" y="569167"/>
            <a:ext cx="9993086" cy="4967690"/>
          </a:xfrm>
        </p:spPr>
      </p:pic>
    </p:spTree>
    <p:extLst>
      <p:ext uri="{BB962C8B-B14F-4D97-AF65-F5344CB8AC3E}">
        <p14:creationId xmlns:p14="http://schemas.microsoft.com/office/powerpoint/2010/main" val="3055613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2864AC-83DA-444A-8AE4-96B434B28AA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1F640D20-C3FC-4D8F-A929-F11394C4B203}"/>
              </a:ext>
            </a:extLst>
          </p:cNvPr>
          <p:cNvSpPr>
            <a:spLocks noGrp="1"/>
          </p:cNvSpPr>
          <p:nvPr>
            <p:ph idx="1"/>
          </p:nvPr>
        </p:nvSpPr>
        <p:spPr/>
        <p:txBody>
          <a:bodyPr/>
          <a:lstStyle/>
          <a:p>
            <a:r>
              <a:rPr lang="en-US" dirty="0"/>
              <a:t>Replacement motherboards do not normally come with RAM, so the old modules are removed from the bad/older motherboard.</a:t>
            </a:r>
          </a:p>
          <a:p>
            <a:r>
              <a:rPr lang="en-US" dirty="0"/>
              <a:t> A motherboard usually does not come with a CPU. </a:t>
            </a:r>
          </a:p>
          <a:p>
            <a:r>
              <a:rPr lang="en-US" dirty="0"/>
              <a:t>Make note of the CPU orientation before removing it from the bad/older motherboard. </a:t>
            </a:r>
          </a:p>
          <a:p>
            <a:r>
              <a:rPr lang="en-US" dirty="0"/>
              <a:t>Some retailers sell kits that include the computer case, power supply, motherboard, and CPU so that the components match, function together correctly, and are physically compatible.</a:t>
            </a:r>
          </a:p>
          <a:p>
            <a:endParaRPr lang="en-IN" dirty="0"/>
          </a:p>
        </p:txBody>
      </p:sp>
    </p:spTree>
    <p:extLst>
      <p:ext uri="{BB962C8B-B14F-4D97-AF65-F5344CB8AC3E}">
        <p14:creationId xmlns:p14="http://schemas.microsoft.com/office/powerpoint/2010/main" val="4167417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4E4AC8-29A9-4DF9-9C99-791E3A0B3AA5}"/>
              </a:ext>
            </a:extLst>
          </p:cNvPr>
          <p:cNvSpPr>
            <a:spLocks noGrp="1"/>
          </p:cNvSpPr>
          <p:nvPr>
            <p:ph type="title"/>
          </p:nvPr>
        </p:nvSpPr>
        <p:spPr/>
        <p:txBody>
          <a:bodyPr/>
          <a:lstStyle/>
          <a:p>
            <a:r>
              <a:rPr lang="en-US" dirty="0"/>
              <a:t>upgrading a motherboard</a:t>
            </a:r>
            <a:endParaRPr lang="en-IN" dirty="0"/>
          </a:p>
        </p:txBody>
      </p:sp>
      <p:sp>
        <p:nvSpPr>
          <p:cNvPr id="3" name="Content Placeholder 2">
            <a:extLst>
              <a:ext uri="{FF2B5EF4-FFF2-40B4-BE49-F238E27FC236}">
                <a16:creationId xmlns:a16="http://schemas.microsoft.com/office/drawing/2014/main" xmlns="" id="{2156D89D-C0D7-4A47-A9E1-89FCF6E9DB17}"/>
              </a:ext>
            </a:extLst>
          </p:cNvPr>
          <p:cNvSpPr>
            <a:spLocks noGrp="1"/>
          </p:cNvSpPr>
          <p:nvPr>
            <p:ph idx="1"/>
          </p:nvPr>
        </p:nvSpPr>
        <p:spPr/>
        <p:txBody>
          <a:bodyPr>
            <a:normAutofit/>
          </a:bodyPr>
          <a:lstStyle/>
          <a:p>
            <a:r>
              <a:rPr lang="en-US" dirty="0"/>
              <a:t>Clarify the reasons for upgrade</a:t>
            </a:r>
          </a:p>
          <a:p>
            <a:r>
              <a:rPr lang="en-US" dirty="0">
                <a:solidFill>
                  <a:srgbClr val="00CC00"/>
                </a:solidFill>
              </a:rPr>
              <a:t>Why is the computer being upgraded? </a:t>
            </a:r>
          </a:p>
          <a:p>
            <a:r>
              <a:rPr lang="en-US" dirty="0">
                <a:solidFill>
                  <a:srgbClr val="00CC00"/>
                </a:solidFill>
              </a:rPr>
              <a:t>For example, </a:t>
            </a:r>
          </a:p>
          <a:p>
            <a:r>
              <a:rPr lang="en-US" dirty="0">
                <a:solidFill>
                  <a:srgbClr val="00CC00"/>
                </a:solidFill>
              </a:rPr>
              <a:t>does the computer need more memory? </a:t>
            </a:r>
          </a:p>
          <a:p>
            <a:r>
              <a:rPr lang="en-US" dirty="0">
                <a:solidFill>
                  <a:srgbClr val="00CC00"/>
                </a:solidFill>
              </a:rPr>
              <a:t>Are more expansion slots needed? </a:t>
            </a:r>
          </a:p>
          <a:p>
            <a:r>
              <a:rPr lang="en-US" dirty="0">
                <a:solidFill>
                  <a:srgbClr val="00CC00"/>
                </a:solidFill>
              </a:rPr>
              <a:t>Does the computer need a bigger/faster CPU to run certain operating systems or applications? </a:t>
            </a:r>
          </a:p>
          <a:p>
            <a:endParaRPr lang="en-IN" dirty="0"/>
          </a:p>
        </p:txBody>
      </p:sp>
    </p:spTree>
    <p:extLst>
      <p:ext uri="{BB962C8B-B14F-4D97-AF65-F5344CB8AC3E}">
        <p14:creationId xmlns:p14="http://schemas.microsoft.com/office/powerpoint/2010/main" val="401680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083D7F-8F11-4211-B07C-90BB1BD5939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A91884C8-84CC-44C5-BE2B-934658566D61}"/>
              </a:ext>
            </a:extLst>
          </p:cNvPr>
          <p:cNvSpPr>
            <a:spLocks noGrp="1"/>
          </p:cNvSpPr>
          <p:nvPr>
            <p:ph idx="1"/>
          </p:nvPr>
        </p:nvSpPr>
        <p:spPr/>
        <p:txBody>
          <a:bodyPr/>
          <a:lstStyle/>
          <a:p>
            <a:r>
              <a:rPr lang="en-US" dirty="0">
                <a:solidFill>
                  <a:srgbClr val="FF3300"/>
                </a:solidFill>
              </a:rPr>
              <a:t>Is more space wanted in the computer area? </a:t>
            </a:r>
          </a:p>
          <a:p>
            <a:r>
              <a:rPr lang="en-US" dirty="0">
                <a:solidFill>
                  <a:srgbClr val="FF3300"/>
                </a:solidFill>
              </a:rPr>
              <a:t>Sometimes upgrading the motherboard does not help unless the other computer components are upgraded. </a:t>
            </a:r>
          </a:p>
          <a:p>
            <a:r>
              <a:rPr lang="en-US" dirty="0">
                <a:solidFill>
                  <a:srgbClr val="FF3300"/>
                </a:solidFill>
              </a:rPr>
              <a:t>The most expensive and fastest motherboard/CPU will not run applications well unless it has the proper amount of memory. </a:t>
            </a:r>
          </a:p>
          <a:p>
            <a:r>
              <a:rPr lang="en-US" dirty="0">
                <a:solidFill>
                  <a:srgbClr val="FF3300"/>
                </a:solidFill>
              </a:rPr>
              <a:t>Hard drives are another issue. </a:t>
            </a:r>
          </a:p>
          <a:p>
            <a:r>
              <a:rPr lang="en-US" dirty="0">
                <a:solidFill>
                  <a:srgbClr val="FF3300"/>
                </a:solidFill>
              </a:rPr>
              <a:t>If software access is slow, the solution might not be a new motherboard but a faster and larger hard drive or more RAM.</a:t>
            </a:r>
          </a:p>
          <a:p>
            <a:endParaRPr lang="en-US" dirty="0">
              <a:solidFill>
                <a:srgbClr val="FF3300"/>
              </a:solidFill>
            </a:endParaRPr>
          </a:p>
          <a:p>
            <a:endParaRPr lang="en-IN" dirty="0"/>
          </a:p>
        </p:txBody>
      </p:sp>
    </p:spTree>
    <p:extLst>
      <p:ext uri="{BB962C8B-B14F-4D97-AF65-F5344CB8AC3E}">
        <p14:creationId xmlns:p14="http://schemas.microsoft.com/office/powerpoint/2010/main" val="670260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B9B695-6145-4D72-AC75-59F174390E1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190DBB9C-934F-4448-B9E8-610735DD915F}"/>
              </a:ext>
            </a:extLst>
          </p:cNvPr>
          <p:cNvSpPr>
            <a:spLocks noGrp="1"/>
          </p:cNvSpPr>
          <p:nvPr>
            <p:ph idx="1"/>
          </p:nvPr>
        </p:nvSpPr>
        <p:spPr/>
        <p:txBody>
          <a:bodyPr>
            <a:normAutofit/>
          </a:bodyPr>
          <a:lstStyle/>
          <a:p>
            <a:r>
              <a:rPr lang="en-US" dirty="0">
                <a:solidFill>
                  <a:srgbClr val="FF66CC"/>
                </a:solidFill>
              </a:rPr>
              <a:t>Which type of expansion slot (PCI, AGP, or PCIe) and how many adapters of each type are needed from the old motherboard? </a:t>
            </a:r>
          </a:p>
          <a:p>
            <a:r>
              <a:rPr lang="en-US" dirty="0">
                <a:solidFill>
                  <a:srgbClr val="FF66CC"/>
                </a:solidFill>
              </a:rPr>
              <a:t>Does the new motherboard have the required expansion slots?</a:t>
            </a:r>
          </a:p>
        </p:txBody>
      </p:sp>
    </p:spTree>
    <p:extLst>
      <p:ext uri="{BB962C8B-B14F-4D97-AF65-F5344CB8AC3E}">
        <p14:creationId xmlns:p14="http://schemas.microsoft.com/office/powerpoint/2010/main" val="4236398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693079-A51E-47E7-99DF-8398F327814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21D71299-8311-4E3F-86FE-CE123569C1D9}"/>
              </a:ext>
            </a:extLst>
          </p:cNvPr>
          <p:cNvSpPr>
            <a:spLocks noGrp="1"/>
          </p:cNvSpPr>
          <p:nvPr>
            <p:ph idx="1"/>
          </p:nvPr>
        </p:nvSpPr>
        <p:spPr/>
        <p:txBody>
          <a:bodyPr/>
          <a:lstStyle/>
          <a:p>
            <a:r>
              <a:rPr lang="en-US" dirty="0">
                <a:solidFill>
                  <a:srgbClr val="00CC00"/>
                </a:solidFill>
              </a:rPr>
              <a:t>What type of chipsets does the new motherboard support? What features, if any, would this bring to the new motherboard?</a:t>
            </a:r>
          </a:p>
          <a:p>
            <a:r>
              <a:rPr lang="en-US" dirty="0">
                <a:solidFill>
                  <a:srgbClr val="7030A0"/>
                </a:solidFill>
              </a:rPr>
              <a:t>(Each motherboard has chipset, which is the collection of controllers and chips. Every new motherboard uses a new chipset at the time they are developed. Although these motherboards are usually faster and more efficient as compared to their predecessors, the older components often do not work with new chipsets.)</a:t>
            </a:r>
          </a:p>
          <a:p>
            <a:endParaRPr lang="en-IN" dirty="0"/>
          </a:p>
        </p:txBody>
      </p:sp>
    </p:spTree>
    <p:extLst>
      <p:ext uri="{BB962C8B-B14F-4D97-AF65-F5344CB8AC3E}">
        <p14:creationId xmlns:p14="http://schemas.microsoft.com/office/powerpoint/2010/main" val="3168361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195EB9-2919-4FBB-8C6B-56E474EEA21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3EADE8F1-E89E-4785-8732-07B66F6A61E6}"/>
              </a:ext>
            </a:extLst>
          </p:cNvPr>
          <p:cNvSpPr>
            <a:spLocks noGrp="1"/>
          </p:cNvSpPr>
          <p:nvPr>
            <p:ph idx="1"/>
          </p:nvPr>
        </p:nvSpPr>
        <p:spPr/>
        <p:txBody>
          <a:bodyPr>
            <a:normAutofit fontScale="85000" lnSpcReduction="20000"/>
          </a:bodyPr>
          <a:lstStyle/>
          <a:p>
            <a:r>
              <a:rPr lang="en-US" dirty="0">
                <a:solidFill>
                  <a:srgbClr val="00B0F0"/>
                </a:solidFill>
              </a:rPr>
              <a:t>Will the new motherboard fit in the current computer case, or is a new one required?</a:t>
            </a:r>
          </a:p>
          <a:p>
            <a:endParaRPr lang="en-US" dirty="0">
              <a:solidFill>
                <a:srgbClr val="00B0F0"/>
              </a:solidFill>
            </a:endParaRPr>
          </a:p>
          <a:p>
            <a:r>
              <a:rPr lang="en-US" dirty="0">
                <a:solidFill>
                  <a:srgbClr val="00B0F0"/>
                </a:solidFill>
              </a:rPr>
              <a:t>If upgrading the CPU, will the motherboard support the new type of CPU?</a:t>
            </a:r>
          </a:p>
          <a:p>
            <a:endParaRPr lang="en-US" dirty="0">
              <a:solidFill>
                <a:srgbClr val="00B0F0"/>
              </a:solidFill>
            </a:endParaRPr>
          </a:p>
          <a:p>
            <a:r>
              <a:rPr lang="en-US" dirty="0">
                <a:solidFill>
                  <a:srgbClr val="00B0F0"/>
                </a:solidFill>
              </a:rPr>
              <a:t>Does the motherboard allow for future CPU upgrades?</a:t>
            </a:r>
          </a:p>
          <a:p>
            <a:endParaRPr lang="en-US" dirty="0">
              <a:solidFill>
                <a:srgbClr val="00B0F0"/>
              </a:solidFill>
            </a:endParaRPr>
          </a:p>
          <a:p>
            <a:r>
              <a:rPr lang="en-US" dirty="0">
                <a:solidFill>
                  <a:srgbClr val="00B0F0"/>
                </a:solidFill>
              </a:rPr>
              <a:t>How much memory (RAM) does the motherboard allow?</a:t>
            </a:r>
          </a:p>
          <a:p>
            <a:r>
              <a:rPr lang="en-US" dirty="0">
                <a:solidFill>
                  <a:srgbClr val="00B0F0"/>
                </a:solidFill>
              </a:rPr>
              <a:t> What memory chips are required on the new motherboard? </a:t>
            </a:r>
          </a:p>
          <a:p>
            <a:endParaRPr lang="en-US" dirty="0">
              <a:solidFill>
                <a:srgbClr val="00B0F0"/>
              </a:solidFill>
            </a:endParaRPr>
          </a:p>
          <a:p>
            <a:r>
              <a:rPr lang="en-US" dirty="0">
                <a:solidFill>
                  <a:srgbClr val="00B0F0"/>
                </a:solidFill>
              </a:rPr>
              <a:t>Will the old memory chips work in the new motherboard or with the new CPU?</a:t>
            </a:r>
            <a:endParaRPr lang="en-IN" dirty="0">
              <a:solidFill>
                <a:srgbClr val="00B0F0"/>
              </a:solidFill>
            </a:endParaRPr>
          </a:p>
          <a:p>
            <a:endParaRPr lang="en-IN" dirty="0"/>
          </a:p>
        </p:txBody>
      </p:sp>
    </p:spTree>
    <p:extLst>
      <p:ext uri="{BB962C8B-B14F-4D97-AF65-F5344CB8AC3E}">
        <p14:creationId xmlns:p14="http://schemas.microsoft.com/office/powerpoint/2010/main" val="2744704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0C5D75-CF5B-4A6D-99E0-26C3A135EB28}"/>
              </a:ext>
            </a:extLst>
          </p:cNvPr>
          <p:cNvSpPr>
            <a:spLocks noGrp="1"/>
          </p:cNvSpPr>
          <p:nvPr>
            <p:ph type="title"/>
          </p:nvPr>
        </p:nvSpPr>
        <p:spPr/>
        <p:txBody>
          <a:bodyPr/>
          <a:lstStyle/>
          <a:p>
            <a:r>
              <a:rPr lang="en-US" dirty="0"/>
              <a:t>Processor Cooling</a:t>
            </a:r>
            <a:endParaRPr lang="en-IN" dirty="0"/>
          </a:p>
        </p:txBody>
      </p:sp>
      <p:sp>
        <p:nvSpPr>
          <p:cNvPr id="3" name="Text Placeholder 2">
            <a:extLst>
              <a:ext uri="{FF2B5EF4-FFF2-40B4-BE49-F238E27FC236}">
                <a16:creationId xmlns:a16="http://schemas.microsoft.com/office/drawing/2014/main" xmlns="" id="{88CCDC59-EB90-4BCD-9E6E-B30FF6E1A36D}"/>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168118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6B0133BB7913546B738B30ED8B1E12E" ma:contentTypeVersion="4" ma:contentTypeDescription="Create a new document." ma:contentTypeScope="" ma:versionID="a8ef0d35682f48467811be43235cd827">
  <xsd:schema xmlns:xsd="http://www.w3.org/2001/XMLSchema" xmlns:xs="http://www.w3.org/2001/XMLSchema" xmlns:p="http://schemas.microsoft.com/office/2006/metadata/properties" xmlns:ns2="a31de5e4-dff6-4e24-9c7c-1c5eccec0409" targetNamespace="http://schemas.microsoft.com/office/2006/metadata/properties" ma:root="true" ma:fieldsID="019584655cb4fc65b5f1b2850aca951a" ns2:_="">
    <xsd:import namespace="a31de5e4-dff6-4e24-9c7c-1c5eccec040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1de5e4-dff6-4e24-9c7c-1c5eccec04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649200C-01DF-4FFC-B798-9AC1C168C6F5}"/>
</file>

<file path=customXml/itemProps2.xml><?xml version="1.0" encoding="utf-8"?>
<ds:datastoreItem xmlns:ds="http://schemas.openxmlformats.org/officeDocument/2006/customXml" ds:itemID="{E6A44923-8498-4627-A71E-52AC2A848E14}"/>
</file>

<file path=customXml/itemProps3.xml><?xml version="1.0" encoding="utf-8"?>
<ds:datastoreItem xmlns:ds="http://schemas.openxmlformats.org/officeDocument/2006/customXml" ds:itemID="{D2B92A7F-9E56-48C7-813F-5A083406EE0B}"/>
</file>

<file path=docProps/app.xml><?xml version="1.0" encoding="utf-8"?>
<Properties xmlns="http://schemas.openxmlformats.org/officeDocument/2006/extended-properties" xmlns:vt="http://schemas.openxmlformats.org/officeDocument/2006/docPropsVTypes">
  <TotalTime>128</TotalTime>
  <Words>813</Words>
  <Application>Microsoft Office PowerPoint</Application>
  <PresentationFormat>Widescreen</PresentationFormat>
  <Paragraphs>67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Lucida Grande</vt:lpstr>
      <vt:lpstr>Office Theme</vt:lpstr>
      <vt:lpstr>Upgrading and replacing motherboard</vt:lpstr>
      <vt:lpstr>Before replacing a motherboard, it is important to do all the following</vt:lpstr>
      <vt:lpstr>PowerPoint Presentation</vt:lpstr>
      <vt:lpstr>upgrading a motherboard</vt:lpstr>
      <vt:lpstr>PowerPoint Presentation</vt:lpstr>
      <vt:lpstr>PowerPoint Presentation</vt:lpstr>
      <vt:lpstr>PowerPoint Presentation</vt:lpstr>
      <vt:lpstr>PowerPoint Presentation</vt:lpstr>
      <vt:lpstr>Processor Cooling</vt:lpstr>
      <vt:lpstr>PowerPoint Presentation</vt:lpstr>
      <vt:lpstr>PowerPoint Presentation</vt:lpstr>
      <vt:lpstr>PowerPoint Presentation</vt:lpstr>
      <vt:lpstr>Motherboard heat sinks</vt:lpstr>
      <vt:lpstr>CPU with heat sink and fan attached</vt:lpstr>
      <vt:lpstr>CMOS setup</vt:lpstr>
      <vt:lpstr>What Is CMOS?</vt:lpstr>
      <vt:lpstr>PowerPoint Presentation</vt:lpstr>
      <vt:lpstr>PowerPoint Presentation</vt:lpstr>
      <vt:lpstr>10. CMOS BATTERY</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Upgrading and replacing motherboard</dc:title>
  <dc:creator>Geetha Unnikrishnan</dc:creator>
  <cp:lastModifiedBy>Geetha Unnikrishnan</cp:lastModifiedBy>
  <cp:revision>34</cp:revision>
  <dcterms:created xsi:type="dcterms:W3CDTF">2022-02-16T12:33:54Z</dcterms:created>
  <dcterms:modified xsi:type="dcterms:W3CDTF">2022-04-04T05:41:23Z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0x010100B6B0133BB7913546B738B30ED8B1E12E</vt:lpwstr>
  </property>
</Properties>
</file>